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GW6Q91W7ATiZ1L5sPUm5yNBOb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34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lv-LV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A screenshot of a computer&#10;&#10;Description automatically generated with low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37342" y="3205250"/>
            <a:ext cx="4619087" cy="95478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7278213" y="4287167"/>
            <a:ext cx="3537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lv-LV" sz="1200" b="1" i="0" u="none" strike="noStrike" cap="non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Projekta Nr. </a:t>
            </a:r>
            <a:r>
              <a:rPr lang="lv-LV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1.1.1.3/21/A/007</a:t>
            </a:r>
            <a:r>
              <a:rPr lang="lv-LV" sz="1200" b="1" i="0" u="none" strike="noStrike" cap="non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lv-LV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“L</a:t>
            </a:r>
            <a:r>
              <a:rPr lang="lv-LV" sz="1200" b="1">
                <a:latin typeface="Times New Roman"/>
                <a:ea typeface="Times New Roman"/>
                <a:cs typeface="Times New Roman"/>
                <a:sym typeface="Times New Roman"/>
              </a:rPr>
              <a:t>BT</a:t>
            </a:r>
            <a:r>
              <a:rPr lang="lv-LV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studentu inovāciju prasmes un uzņēmējspēju veicināšana”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5440680" y="540108"/>
            <a:ext cx="0" cy="600806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"/>
          <p:cNvSpPr txBox="1"/>
          <p:nvPr/>
        </p:nvSpPr>
        <p:spPr>
          <a:xfrm>
            <a:off x="347898" y="1449548"/>
            <a:ext cx="4041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lv-LV" sz="36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Komandas nosaukums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31947" y="6263015"/>
            <a:ext cx="312293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v-LV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Prezentēšanas datums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1894" t="17381" r="14315" b="17250"/>
          <a:stretch/>
        </p:blipFill>
        <p:spPr>
          <a:xfrm>
            <a:off x="8316219" y="5813363"/>
            <a:ext cx="1371345" cy="788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1700" y="5758724"/>
            <a:ext cx="1413939" cy="8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6186" y="5813375"/>
            <a:ext cx="2124540" cy="7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CA25278-FCAF-29C4-4DB6-A9CDF7F01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324" y="1077540"/>
            <a:ext cx="5095105" cy="1345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3962400" y="365125"/>
            <a:ext cx="7391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lv-LV"/>
              <a:t>Slaida nosaukums</a:t>
            </a:r>
            <a:endParaRPr/>
          </a:p>
        </p:txBody>
      </p:sp>
      <p:pic>
        <p:nvPicPr>
          <p:cNvPr id="102" name="Google Shape;102;p2" descr="A picture containing background patter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351383" y="259563"/>
            <a:ext cx="990368" cy="153668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2316481" y="6329173"/>
            <a:ext cx="69102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lv-LV" sz="1200" b="1" i="0" u="none" strike="noStrike" cap="non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Projekta Nr. </a:t>
            </a:r>
            <a:r>
              <a:rPr lang="lv-LV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1.1.1.3/21/A/007</a:t>
            </a:r>
            <a:r>
              <a:rPr lang="lv-LV" sz="1200" b="1" i="0" u="none" strike="noStrike" cap="non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lv-LV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“LLU studentu inovāciju prasmes un uzņēmējspēju veicināšana”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2" descr="A screenshot of a computer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183" y="6215791"/>
            <a:ext cx="2437137" cy="503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A screenshot of a computer&#10;&#10;Description automatically generated with low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37342" y="3205250"/>
            <a:ext cx="4619087" cy="95478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7278213" y="4287167"/>
            <a:ext cx="3537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lv-LV" sz="1200" b="1" i="0" u="none" strike="noStrike" cap="non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Projekta Nr. </a:t>
            </a:r>
            <a:r>
              <a:rPr lang="lv-LV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1.1.1.3/21/A/007</a:t>
            </a:r>
            <a:r>
              <a:rPr lang="lv-LV" sz="1200" b="1" i="0" u="none" strike="noStrike" cap="non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lv-LV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“L</a:t>
            </a:r>
            <a:r>
              <a:rPr lang="lv-LV" sz="1200" b="1">
                <a:latin typeface="Times New Roman"/>
                <a:ea typeface="Times New Roman"/>
                <a:cs typeface="Times New Roman"/>
                <a:sym typeface="Times New Roman"/>
              </a:rPr>
              <a:t>BT</a:t>
            </a:r>
            <a:r>
              <a:rPr lang="lv-LV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studentu inovāciju prasmes un uzņēmējspēju veicināšana”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5440680" y="540108"/>
            <a:ext cx="0" cy="600806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3"/>
          <p:cNvSpPr txBox="1"/>
          <p:nvPr/>
        </p:nvSpPr>
        <p:spPr>
          <a:xfrm>
            <a:off x="347898" y="1437103"/>
            <a:ext cx="44666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lv-LV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Paldies par uzmanību!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231947" y="6263015"/>
            <a:ext cx="312293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v-LV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Prezentēšanas datums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47898" y="3105834"/>
            <a:ext cx="44666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lv-LV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Vai ir kādi jautājumi?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3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1894" t="17381" r="14314" b="17250"/>
          <a:stretch/>
        </p:blipFill>
        <p:spPr>
          <a:xfrm>
            <a:off x="8316219" y="5813363"/>
            <a:ext cx="1371345" cy="788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1700" y="5758724"/>
            <a:ext cx="1413939" cy="8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6186" y="5813375"/>
            <a:ext cx="2124540" cy="7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C630631-96B5-81BB-68CA-1067F764A1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324" y="1077540"/>
            <a:ext cx="5095105" cy="1345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Slaida nosaukums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Daina Taupmane</dc:creator>
  <cp:lastModifiedBy>Daina</cp:lastModifiedBy>
  <cp:revision>1</cp:revision>
  <dcterms:created xsi:type="dcterms:W3CDTF">2022-01-13T12:26:21Z</dcterms:created>
  <dcterms:modified xsi:type="dcterms:W3CDTF">2023-01-18T12:37:25Z</dcterms:modified>
</cp:coreProperties>
</file>