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ZnauHx+V2RuBimOx5SWxRLzyw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84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79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84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08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070506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1140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45066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53351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0063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713870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351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80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023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9114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052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835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227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089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312962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7230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screenshot of a computer&#10;&#10;Description automatically generated with low confidence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37342" y="3205250"/>
            <a:ext cx="4619087" cy="95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Graphical user interfac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8848" y="1282878"/>
            <a:ext cx="3616081" cy="95478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278211" y="4631799"/>
            <a:ext cx="3537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200" b="1" i="0" u="none" strike="noStrike" cap="none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u="none" strike="noStrike" cap="none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“LBTU studentu inovāciju prasmes un uzņēmējspēju veicināšana”</a:t>
            </a:r>
            <a:endParaRPr sz="1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5440680" y="540108"/>
            <a:ext cx="0" cy="60080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751050" y="2270236"/>
            <a:ext cx="4041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4000" b="0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Studentu komanda «MMOS»</a:t>
            </a:r>
            <a:endParaRPr sz="4000" i="1" u="sng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480214" y="6263015"/>
            <a:ext cx="31229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09.11.2022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A092-7603-1F19-CBE8-F590D59D5F33}"/>
              </a:ext>
            </a:extLst>
          </p:cNvPr>
          <p:cNvSpPr txBox="1"/>
          <p:nvPr/>
        </p:nvSpPr>
        <p:spPr>
          <a:xfrm>
            <a:off x="366153" y="4862632"/>
            <a:ext cx="4581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v-LV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Santa Ozoliņa</a:t>
            </a:r>
          </a:p>
          <a:p>
            <a:r>
              <a:rPr lang="lv-LV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Oskars Valts Lejnieks</a:t>
            </a:r>
          </a:p>
          <a:p>
            <a:r>
              <a:rPr lang="lv-LV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Miks Fiļimonovs</a:t>
            </a:r>
          </a:p>
          <a:p>
            <a:r>
              <a:rPr lang="lv-LV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Mareks Lapsenbergs</a:t>
            </a:r>
          </a:p>
          <a:p>
            <a:endParaRPr lang="lv-LV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3175816" y="365124"/>
            <a:ext cx="58403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Ideja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p2" descr="A picture containing background pattern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51383" y="259563"/>
            <a:ext cx="990368" cy="153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640884" y="6387314"/>
            <a:ext cx="6910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“LBTU studentu inovāciju prasmes un uzņēmējspēju veicināšana”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" descr="A screenshot of a computer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747" y="6273930"/>
            <a:ext cx="2437137" cy="503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70B90-D7DF-F394-AB02-29ECFC18928F}"/>
              </a:ext>
            </a:extLst>
          </p:cNvPr>
          <p:cNvSpPr txBox="1"/>
          <p:nvPr/>
        </p:nvSpPr>
        <p:spPr>
          <a:xfrm>
            <a:off x="1646679" y="1851085"/>
            <a:ext cx="85813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3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lv-LV" sz="3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adīt rīku, kurš nodrošinātu gadījuma darba iespēju meklējumus un savestu kopā darba devēju ar darba ņēmēju.</a:t>
            </a:r>
            <a:endParaRPr lang="lv-LV" sz="3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lv-LV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191B49-275F-6D76-D936-E4E1FF0A6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079" y="3745840"/>
            <a:ext cx="2556587" cy="2641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3031671" y="365124"/>
            <a:ext cx="61286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Idejas aktualitāte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p2" descr="A picture containing background pattern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51383" y="259563"/>
            <a:ext cx="990368" cy="153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316481" y="6329173"/>
            <a:ext cx="6910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“LBTU studentu inovāciju prasmes un uzņēmējspēju veicināšana”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" descr="A screenshot of a computer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83" y="6215791"/>
            <a:ext cx="2437137" cy="5037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55DAB-4371-14CE-3534-9D0962B28990}"/>
              </a:ext>
            </a:extLst>
          </p:cNvPr>
          <p:cNvSpPr txBox="1"/>
          <p:nvPr/>
        </p:nvSpPr>
        <p:spPr>
          <a:xfrm>
            <a:off x="1871398" y="1858408"/>
            <a:ext cx="7800392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I</a:t>
            </a:r>
            <a:r>
              <a:rPr lang="lv-LV" sz="3000" dirty="0">
                <a:effectLst/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espējas palielināt savus ienākumus un nodrošināties pret neparedzētām finanšu situācijām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I</a:t>
            </a:r>
            <a:r>
              <a:rPr lang="lv-LV" sz="3000" dirty="0">
                <a:effectLst/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lgtermiņā pielietojams</a:t>
            </a:r>
            <a:endParaRPr lang="lv-LV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D</a:t>
            </a:r>
            <a:r>
              <a:rPr lang="lv-LV" sz="3000" dirty="0">
                <a:effectLst/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roša alternatīvas palielināt savus ienākumus</a:t>
            </a:r>
            <a:endParaRPr lang="lv-LV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DB914D-75B7-D537-0BED-29BD97D63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73" y="4577632"/>
            <a:ext cx="1669008" cy="14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2631816" y="365124"/>
            <a:ext cx="647427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šo rīku izmantotu?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p2" descr="A picture containing background pattern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51383" y="259563"/>
            <a:ext cx="990368" cy="153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316481" y="6329173"/>
            <a:ext cx="6910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“LBTU studentu inovāciju prasmes un uzņēmējspēju veicināšana”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" descr="A screenshot of a computer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83" y="6215791"/>
            <a:ext cx="2437137" cy="503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70B90-D7DF-F394-AB02-29ECFC18928F}"/>
              </a:ext>
            </a:extLst>
          </p:cNvPr>
          <p:cNvSpPr txBox="1"/>
          <p:nvPr/>
        </p:nvSpPr>
        <p:spPr>
          <a:xfrm>
            <a:off x="1819468" y="1690688"/>
            <a:ext cx="78377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GT Walsheim"/>
              </a:rPr>
              <a:t>P</a:t>
            </a:r>
            <a:r>
              <a:rPr lang="lv-LV" sz="3000" dirty="0">
                <a:effectLst/>
                <a:latin typeface="Times New Roman" panose="02020603050405020304" pitchFamily="18" charset="0"/>
                <a:ea typeface="GT Walsheim"/>
              </a:rPr>
              <a:t>ersonas, kas nevar vai neplāno aktīvi un pilnvērtīgi iesaistīties darba tirgū </a:t>
            </a:r>
            <a:r>
              <a:rPr lang="lv-LV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(seniori, jaunieši, cilvēki ar invaliditāti)</a:t>
            </a:r>
          </a:p>
          <a:p>
            <a:pPr marL="252000" indent="-252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Mājsaimniecības</a:t>
            </a:r>
          </a:p>
          <a:p>
            <a:pPr marL="252000" indent="-252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Lauku saimniecības</a:t>
            </a:r>
          </a:p>
          <a:p>
            <a:pPr marL="252000" indent="-252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Uzņēmumi</a:t>
            </a:r>
          </a:p>
          <a:p>
            <a:pPr marL="252000" indent="-252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U.c.</a:t>
            </a:r>
            <a:endParaRPr lang="lv-LV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E13FF-67BC-2B3E-ADA6-3CB04442F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013" y="3145558"/>
            <a:ext cx="3726263" cy="30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3757153" y="365124"/>
            <a:ext cx="40288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Priekšrocības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p2" descr="A picture containing background pattern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51383" y="259563"/>
            <a:ext cx="990368" cy="153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316481" y="6329173"/>
            <a:ext cx="6910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“LBTU studentu inovāciju prasmes un uzņēmējspēju veicināšana”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" descr="A screenshot of a computer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83" y="6215791"/>
            <a:ext cx="2437137" cy="503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70B90-D7DF-F394-AB02-29ECFC18928F}"/>
              </a:ext>
            </a:extLst>
          </p:cNvPr>
          <p:cNvSpPr txBox="1"/>
          <p:nvPr/>
        </p:nvSpPr>
        <p:spPr>
          <a:xfrm>
            <a:off x="3578290" y="1796249"/>
            <a:ext cx="5035420" cy="208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Latvijā </a:t>
            </a:r>
            <a:r>
              <a:rPr lang="lv-LV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šāda rīka </a:t>
            </a:r>
            <a:r>
              <a:rPr lang="lv-LV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r>
              <a:rPr lang="lv-LV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Darba pieprasījums Latvijā.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lv-LV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novatīva ideja.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51886-2D8F-E170-94FF-1D0F1E245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1383" y="3996484"/>
            <a:ext cx="3594501" cy="20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907151" y="308434"/>
            <a:ext cx="17288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Plāns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p2" descr="A picture containing background pattern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51383" y="259563"/>
            <a:ext cx="990368" cy="153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316481" y="6329173"/>
            <a:ext cx="6910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“LBTU studentu inovāciju prasmes un uzņēmējspēju veicināšana”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" descr="A screenshot of a computer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83" y="6215791"/>
            <a:ext cx="2437137" cy="503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70B90-D7DF-F394-AB02-29ECFC18928F}"/>
              </a:ext>
            </a:extLst>
          </p:cNvPr>
          <p:cNvSpPr txBox="1"/>
          <p:nvPr/>
        </p:nvSpPr>
        <p:spPr>
          <a:xfrm>
            <a:off x="1341751" y="1857037"/>
            <a:ext cx="8119490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lv-LV" sz="2500" dirty="0">
                <a:effectLst/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1) Līdzīgu produktu/pakalpojumu meklēšana, apzināšana - salīdzinājums, analīze. SVID. </a:t>
            </a:r>
            <a:endParaRPr lang="lv-LV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lv-LV" sz="2500" dirty="0">
                <a:effectLst/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2) Rīkā nepieciešamo pieejamo darbību definēšana, analīze.</a:t>
            </a:r>
            <a:endParaRPr lang="lv-LV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lv-LV" sz="2500" dirty="0">
                <a:effectLst/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3) Visu iesaistīto pušu detalizācija, to vajadzību definēšana.</a:t>
            </a:r>
            <a:endParaRPr lang="lv-LV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lv-LV" sz="2500" dirty="0">
                <a:effectLst/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4) Juridiskā ietvara definēšana, procesa validācija, lai atbilstu likumiskajam normatīvam.</a:t>
            </a:r>
            <a:endParaRPr lang="lv-LV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v-LV" sz="2500" dirty="0">
                <a:effectLst/>
                <a:latin typeface="Times New Roman" panose="02020603050405020304" pitchFamily="18" charset="0"/>
                <a:ea typeface="GT Walsheim"/>
                <a:cs typeface="Times New Roman" panose="02020603050405020304" pitchFamily="18" charset="0"/>
              </a:rPr>
              <a:t>5) Rīka koncepta izstrāde balsoties uz punktiem 1-4.</a:t>
            </a:r>
            <a:endParaRPr lang="lv-LV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0416C-C3B3-6908-88B3-23A0569C6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184" y="2252212"/>
            <a:ext cx="384410" cy="365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05D44-1079-7339-9A7B-78BDB963F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215" y="4605156"/>
            <a:ext cx="519240" cy="493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146C6-7C90-38A8-40B2-CC805D09E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919" y="4240599"/>
            <a:ext cx="407489" cy="387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9ED94-0355-F42C-D35A-601A64B5C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978" y="3213339"/>
            <a:ext cx="519240" cy="493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FE79E-2161-DF7B-FBAC-A61B5D3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978" y="2659274"/>
            <a:ext cx="519240" cy="4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2400299" y="365124"/>
            <a:ext cx="7391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lv-LV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Mūsu motivācija iesaistei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p2" descr="A picture containing background pattern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51383" y="259563"/>
            <a:ext cx="990368" cy="153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316481" y="6329173"/>
            <a:ext cx="6910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“LBTU studentu inovāciju prasmes un uzņēmējspēju veicināšana”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" descr="A screenshot of a computer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83" y="6215791"/>
            <a:ext cx="2437137" cy="503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70B90-D7DF-F394-AB02-29ECFC18928F}"/>
              </a:ext>
            </a:extLst>
          </p:cNvPr>
          <p:cNvSpPr txBox="1"/>
          <p:nvPr/>
        </p:nvSpPr>
        <p:spPr>
          <a:xfrm>
            <a:off x="1528665" y="1843950"/>
            <a:ext cx="91346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lv-LV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Jauna pieredze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lv-LV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Projektu veidošanas prasmes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lv-LV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Iespēja iegūt jaunus kontaktus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lv-LV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Pilnveidot zināšanas gadījuma darba attiecībās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lv-LV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Mazināt ēnu ekonomiku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lv-LV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Atbalstīt sabiedrības mazākuma grupas</a:t>
            </a:r>
          </a:p>
        </p:txBody>
      </p:sp>
    </p:spTree>
    <p:extLst>
      <p:ext uri="{BB962C8B-B14F-4D97-AF65-F5344CB8AC3E}">
        <p14:creationId xmlns:p14="http://schemas.microsoft.com/office/powerpoint/2010/main" val="110721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A screenshot of a computer&#10;&#10;Description automatically generated with low confidence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37342" y="3205250"/>
            <a:ext cx="4619087" cy="95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 descr="Graphical user interfac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8848" y="1282878"/>
            <a:ext cx="3616081" cy="95478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7278213" y="4501772"/>
            <a:ext cx="3537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 Nr.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1.1.1.3/21/A/007</a:t>
            </a:r>
            <a:r>
              <a:rPr lang="lv-LV" sz="1200" b="1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lv-LV" sz="1200" b="1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“LBTU studentu inovāciju prasmes un uzņēmējspēju veicināšana”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5440680" y="540108"/>
            <a:ext cx="0" cy="60080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/>
          <p:nvPr/>
        </p:nvSpPr>
        <p:spPr>
          <a:xfrm>
            <a:off x="525180" y="1437103"/>
            <a:ext cx="44666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Paldies par uzmanību!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366357" y="6264294"/>
            <a:ext cx="31229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09.11.2022</a:t>
            </a: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441204" y="2527337"/>
            <a:ext cx="446669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 ir kādi jautājumi?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F2058-6890-1558-CD83-E845168FA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579" y="34290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952</TotalTime>
  <Words>333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Ideja</vt:lpstr>
      <vt:lpstr>Idejas aktualitāte</vt:lpstr>
      <vt:lpstr>Kas šo rīku izmantotu?</vt:lpstr>
      <vt:lpstr>Priekšrocības</vt:lpstr>
      <vt:lpstr>Plāns</vt:lpstr>
      <vt:lpstr>Mūsu motivācija iesaistei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Daina Taupmane</dc:creator>
  <cp:lastModifiedBy>Anna S. O.</cp:lastModifiedBy>
  <cp:revision>10</cp:revision>
  <dcterms:created xsi:type="dcterms:W3CDTF">2022-01-13T12:26:21Z</dcterms:created>
  <dcterms:modified xsi:type="dcterms:W3CDTF">2022-11-08T20:08:11Z</dcterms:modified>
</cp:coreProperties>
</file>