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9" r:id="rId4"/>
    <p:sldId id="257" r:id="rId5"/>
    <p:sldId id="258" r:id="rId6"/>
    <p:sldId id="260" r:id="rId7"/>
    <p:sldId id="261" r:id="rId8"/>
    <p:sldId id="270" r:id="rId9"/>
    <p:sldId id="263" r:id="rId10"/>
    <p:sldId id="262" r:id="rId11"/>
    <p:sldId id="264" r:id="rId12"/>
    <p:sldId id="268" r:id="rId13"/>
    <p:sldId id="269" r:id="rId14"/>
    <p:sldId id="265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1.svg"/><Relationship Id="rId5" Type="http://schemas.openxmlformats.org/officeDocument/2006/relationships/image" Target="../media/image6.png"/><Relationship Id="rId4" Type="http://schemas.openxmlformats.org/officeDocument/2006/relationships/image" Target="../media/image6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1.svg"/><Relationship Id="rId5" Type="http://schemas.openxmlformats.org/officeDocument/2006/relationships/image" Target="../media/image6.png"/><Relationship Id="rId4" Type="http://schemas.openxmlformats.org/officeDocument/2006/relationships/image" Target="../media/image6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10800-0D2E-48F2-8C23-4C7C49DDC3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F5F3368-4E7B-4D47-967F-2E7525379C9D}">
      <dgm:prSet/>
      <dgm:spPr/>
      <dgm:t>
        <a:bodyPr/>
        <a:lstStyle/>
        <a:p>
          <a:r>
            <a:rPr lang="en-US" b="1" dirty="0">
              <a:latin typeface="Focus Grotesk Thin" panose="00000400000000000000" pitchFamily="2" charset="0"/>
            </a:rPr>
            <a:t>Modular B2B sales platform</a:t>
          </a:r>
        </a:p>
      </dgm:t>
    </dgm:pt>
    <dgm:pt modelId="{E133032F-FFCF-4BFC-9281-078C70194B06}" type="parTrans" cxnId="{D3360E29-0DA9-40D7-8A45-D6BB2702927C}">
      <dgm:prSet/>
      <dgm:spPr/>
      <dgm:t>
        <a:bodyPr/>
        <a:lstStyle/>
        <a:p>
          <a:endParaRPr lang="en-US"/>
        </a:p>
      </dgm:t>
    </dgm:pt>
    <dgm:pt modelId="{D679BD86-837E-42B2-8C8D-0B13084AA061}" type="sibTrans" cxnId="{D3360E29-0DA9-40D7-8A45-D6BB2702927C}">
      <dgm:prSet/>
      <dgm:spPr/>
      <dgm:t>
        <a:bodyPr/>
        <a:lstStyle/>
        <a:p>
          <a:endParaRPr lang="en-US"/>
        </a:p>
      </dgm:t>
    </dgm:pt>
    <dgm:pt modelId="{9E5C3986-181F-4B7B-9DFD-CC6FB32D200B}">
      <dgm:prSet/>
      <dgm:spPr/>
      <dgm:t>
        <a:bodyPr/>
        <a:lstStyle/>
        <a:p>
          <a:r>
            <a:rPr lang="en-US" b="1" dirty="0">
              <a:latin typeface="Focus Grotesk Thin" panose="00000400000000000000" pitchFamily="2" charset="0"/>
            </a:rPr>
            <a:t>- Clean UX, fast onboarding</a:t>
          </a:r>
        </a:p>
      </dgm:t>
    </dgm:pt>
    <dgm:pt modelId="{2B241596-5222-43CF-B175-76D33431498E}" type="parTrans" cxnId="{6E71A624-C2EE-4DF8-BF51-7C4DB447FB51}">
      <dgm:prSet/>
      <dgm:spPr/>
      <dgm:t>
        <a:bodyPr/>
        <a:lstStyle/>
        <a:p>
          <a:endParaRPr lang="en-US"/>
        </a:p>
      </dgm:t>
    </dgm:pt>
    <dgm:pt modelId="{14BCE03F-6C3D-4FAE-A511-C2D400E42E57}" type="sibTrans" cxnId="{6E71A624-C2EE-4DF8-BF51-7C4DB447FB51}">
      <dgm:prSet/>
      <dgm:spPr/>
      <dgm:t>
        <a:bodyPr/>
        <a:lstStyle/>
        <a:p>
          <a:endParaRPr lang="en-US"/>
        </a:p>
      </dgm:t>
    </dgm:pt>
    <dgm:pt modelId="{5A401262-A2CB-4A80-9B8D-BAFDC6BF6902}">
      <dgm:prSet/>
      <dgm:spPr/>
      <dgm:t>
        <a:bodyPr/>
        <a:lstStyle/>
        <a:p>
          <a:r>
            <a:rPr lang="en-US" b="1" dirty="0">
              <a:latin typeface="Focus Grotesk Thin" panose="00000400000000000000" pitchFamily="2" charset="0"/>
            </a:rPr>
            <a:t>- Smart order management + BI</a:t>
          </a:r>
        </a:p>
      </dgm:t>
    </dgm:pt>
    <dgm:pt modelId="{07084DEB-129B-4323-B63E-AF3C6DB7F5EA}" type="parTrans" cxnId="{2B386BA4-F1FD-4A35-B42C-D719B5888A38}">
      <dgm:prSet/>
      <dgm:spPr/>
      <dgm:t>
        <a:bodyPr/>
        <a:lstStyle/>
        <a:p>
          <a:endParaRPr lang="en-US"/>
        </a:p>
      </dgm:t>
    </dgm:pt>
    <dgm:pt modelId="{B72A5216-E816-4A54-BFCC-05DB072A5A1F}" type="sibTrans" cxnId="{2B386BA4-F1FD-4A35-B42C-D719B5888A38}">
      <dgm:prSet/>
      <dgm:spPr/>
      <dgm:t>
        <a:bodyPr/>
        <a:lstStyle/>
        <a:p>
          <a:endParaRPr lang="en-US"/>
        </a:p>
      </dgm:t>
    </dgm:pt>
    <dgm:pt modelId="{7D2F3918-54B3-49BC-9BBD-000E889C94B1}">
      <dgm:prSet/>
      <dgm:spPr/>
      <dgm:t>
        <a:bodyPr/>
        <a:lstStyle/>
        <a:p>
          <a:r>
            <a:rPr lang="en-US" b="1" dirty="0">
              <a:latin typeface="Focus Grotesk Thin" panose="00000400000000000000" pitchFamily="2" charset="0"/>
            </a:rPr>
            <a:t>- Fashion-focused with customizable tools</a:t>
          </a:r>
        </a:p>
      </dgm:t>
    </dgm:pt>
    <dgm:pt modelId="{D7DC0D36-9EA0-46F4-AF66-0D99FD6A4442}" type="parTrans" cxnId="{AD05C9C4-8F12-4B2C-B9A8-E98C7C040DAB}">
      <dgm:prSet/>
      <dgm:spPr/>
      <dgm:t>
        <a:bodyPr/>
        <a:lstStyle/>
        <a:p>
          <a:endParaRPr lang="en-US"/>
        </a:p>
      </dgm:t>
    </dgm:pt>
    <dgm:pt modelId="{8076EB0F-983C-4C7B-A6BF-4C3D7947C930}" type="sibTrans" cxnId="{AD05C9C4-8F12-4B2C-B9A8-E98C7C040DAB}">
      <dgm:prSet/>
      <dgm:spPr/>
      <dgm:t>
        <a:bodyPr/>
        <a:lstStyle/>
        <a:p>
          <a:endParaRPr lang="en-US"/>
        </a:p>
      </dgm:t>
    </dgm:pt>
    <dgm:pt modelId="{4C499B70-FDEF-4DBD-AA0E-3B0DF4357D04}" type="pres">
      <dgm:prSet presAssocID="{57310800-0D2E-48F2-8C23-4C7C49DDC3DA}" presName="root" presStyleCnt="0">
        <dgm:presLayoutVars>
          <dgm:dir/>
          <dgm:resizeHandles val="exact"/>
        </dgm:presLayoutVars>
      </dgm:prSet>
      <dgm:spPr/>
    </dgm:pt>
    <dgm:pt modelId="{86D46FF9-E0E3-4DFA-9B76-145048B853E0}" type="pres">
      <dgm:prSet presAssocID="{1F5F3368-4E7B-4D47-967F-2E7525379C9D}" presName="compNode" presStyleCnt="0"/>
      <dgm:spPr/>
    </dgm:pt>
    <dgm:pt modelId="{F8CA4A95-5EE3-4351-AE6B-92D436F4099D}" type="pres">
      <dgm:prSet presAssocID="{1F5F3368-4E7B-4D47-967F-2E7525379C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AC15216-1F48-4248-8C48-497D8EEC51C0}" type="pres">
      <dgm:prSet presAssocID="{1F5F3368-4E7B-4D47-967F-2E7525379C9D}" presName="spaceRect" presStyleCnt="0"/>
      <dgm:spPr/>
    </dgm:pt>
    <dgm:pt modelId="{E06F631C-0CAD-408C-8DFF-0C21D4E738DB}" type="pres">
      <dgm:prSet presAssocID="{1F5F3368-4E7B-4D47-967F-2E7525379C9D}" presName="textRect" presStyleLbl="revTx" presStyleIdx="0" presStyleCnt="4">
        <dgm:presLayoutVars>
          <dgm:chMax val="1"/>
          <dgm:chPref val="1"/>
        </dgm:presLayoutVars>
      </dgm:prSet>
      <dgm:spPr/>
    </dgm:pt>
    <dgm:pt modelId="{692F7C22-3E8A-4FA6-920F-C986DF24C22C}" type="pres">
      <dgm:prSet presAssocID="{D679BD86-837E-42B2-8C8D-0B13084AA061}" presName="sibTrans" presStyleCnt="0"/>
      <dgm:spPr/>
    </dgm:pt>
    <dgm:pt modelId="{40D1CEE5-3EBC-4771-B804-9C24D685C89F}" type="pres">
      <dgm:prSet presAssocID="{9E5C3986-181F-4B7B-9DFD-CC6FB32D200B}" presName="compNode" presStyleCnt="0"/>
      <dgm:spPr/>
    </dgm:pt>
    <dgm:pt modelId="{14F08BB6-E888-4030-A0E3-42C986AA8473}" type="pres">
      <dgm:prSet presAssocID="{9E5C3986-181F-4B7B-9DFD-CC6FB32D20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863229C0-0EA1-4D2E-B3CB-B3484FFBB113}" type="pres">
      <dgm:prSet presAssocID="{9E5C3986-181F-4B7B-9DFD-CC6FB32D200B}" presName="spaceRect" presStyleCnt="0"/>
      <dgm:spPr/>
    </dgm:pt>
    <dgm:pt modelId="{9120A237-6E71-4D1B-A9D2-1E238038F564}" type="pres">
      <dgm:prSet presAssocID="{9E5C3986-181F-4B7B-9DFD-CC6FB32D200B}" presName="textRect" presStyleLbl="revTx" presStyleIdx="1" presStyleCnt="4">
        <dgm:presLayoutVars>
          <dgm:chMax val="1"/>
          <dgm:chPref val="1"/>
        </dgm:presLayoutVars>
      </dgm:prSet>
      <dgm:spPr/>
    </dgm:pt>
    <dgm:pt modelId="{2BB25ED0-BC47-403C-B210-B2704A1E9970}" type="pres">
      <dgm:prSet presAssocID="{14BCE03F-6C3D-4FAE-A511-C2D400E42E57}" presName="sibTrans" presStyleCnt="0"/>
      <dgm:spPr/>
    </dgm:pt>
    <dgm:pt modelId="{1F0F49B6-42F5-4FA9-8591-D48FDEDEEEE6}" type="pres">
      <dgm:prSet presAssocID="{5A401262-A2CB-4A80-9B8D-BAFDC6BF6902}" presName="compNode" presStyleCnt="0"/>
      <dgm:spPr/>
    </dgm:pt>
    <dgm:pt modelId="{955431AA-73B8-4E2E-8A6B-E2256E09A373}" type="pres">
      <dgm:prSet presAssocID="{5A401262-A2CB-4A80-9B8D-BAFDC6BF69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67931AE-4234-462C-A914-9F723DEBB05F}" type="pres">
      <dgm:prSet presAssocID="{5A401262-A2CB-4A80-9B8D-BAFDC6BF6902}" presName="spaceRect" presStyleCnt="0"/>
      <dgm:spPr/>
    </dgm:pt>
    <dgm:pt modelId="{3734FDA7-47B2-4D98-A6A9-115B80E4F241}" type="pres">
      <dgm:prSet presAssocID="{5A401262-A2CB-4A80-9B8D-BAFDC6BF6902}" presName="textRect" presStyleLbl="revTx" presStyleIdx="2" presStyleCnt="4">
        <dgm:presLayoutVars>
          <dgm:chMax val="1"/>
          <dgm:chPref val="1"/>
        </dgm:presLayoutVars>
      </dgm:prSet>
      <dgm:spPr/>
    </dgm:pt>
    <dgm:pt modelId="{3B439E53-2EB9-4518-BE7F-D41EE022B327}" type="pres">
      <dgm:prSet presAssocID="{B72A5216-E816-4A54-BFCC-05DB072A5A1F}" presName="sibTrans" presStyleCnt="0"/>
      <dgm:spPr/>
    </dgm:pt>
    <dgm:pt modelId="{AF12DAE5-15A6-42B8-9C40-A525AB6887DB}" type="pres">
      <dgm:prSet presAssocID="{7D2F3918-54B3-49BC-9BBD-000E889C94B1}" presName="compNode" presStyleCnt="0"/>
      <dgm:spPr/>
    </dgm:pt>
    <dgm:pt modelId="{14D81746-72CF-4232-99AE-38F4A8DC1418}" type="pres">
      <dgm:prSet presAssocID="{7D2F3918-54B3-49BC-9BBD-000E889C94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ess"/>
        </a:ext>
      </dgm:extLst>
    </dgm:pt>
    <dgm:pt modelId="{FFBB159E-0DD8-4E0C-A4E0-7B867CD0109A}" type="pres">
      <dgm:prSet presAssocID="{7D2F3918-54B3-49BC-9BBD-000E889C94B1}" presName="spaceRect" presStyleCnt="0"/>
      <dgm:spPr/>
    </dgm:pt>
    <dgm:pt modelId="{C5C8EA80-D70E-4E46-882F-633EABBE04AC}" type="pres">
      <dgm:prSet presAssocID="{7D2F3918-54B3-49BC-9BBD-000E889C94B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9843909-20B4-447A-8A59-369947F8D5AE}" type="presOf" srcId="{5A401262-A2CB-4A80-9B8D-BAFDC6BF6902}" destId="{3734FDA7-47B2-4D98-A6A9-115B80E4F241}" srcOrd="0" destOrd="0" presId="urn:microsoft.com/office/officeart/2018/2/layout/IconLabelList"/>
    <dgm:cxn modelId="{6E71A624-C2EE-4DF8-BF51-7C4DB447FB51}" srcId="{57310800-0D2E-48F2-8C23-4C7C49DDC3DA}" destId="{9E5C3986-181F-4B7B-9DFD-CC6FB32D200B}" srcOrd="1" destOrd="0" parTransId="{2B241596-5222-43CF-B175-76D33431498E}" sibTransId="{14BCE03F-6C3D-4FAE-A511-C2D400E42E57}"/>
    <dgm:cxn modelId="{D3360E29-0DA9-40D7-8A45-D6BB2702927C}" srcId="{57310800-0D2E-48F2-8C23-4C7C49DDC3DA}" destId="{1F5F3368-4E7B-4D47-967F-2E7525379C9D}" srcOrd="0" destOrd="0" parTransId="{E133032F-FFCF-4BFC-9281-078C70194B06}" sibTransId="{D679BD86-837E-42B2-8C8D-0B13084AA061}"/>
    <dgm:cxn modelId="{E222A651-1E06-4773-BBA4-1FC7C20E1EEE}" type="presOf" srcId="{7D2F3918-54B3-49BC-9BBD-000E889C94B1}" destId="{C5C8EA80-D70E-4E46-882F-633EABBE04AC}" srcOrd="0" destOrd="0" presId="urn:microsoft.com/office/officeart/2018/2/layout/IconLabelList"/>
    <dgm:cxn modelId="{2B386BA4-F1FD-4A35-B42C-D719B5888A38}" srcId="{57310800-0D2E-48F2-8C23-4C7C49DDC3DA}" destId="{5A401262-A2CB-4A80-9B8D-BAFDC6BF6902}" srcOrd="2" destOrd="0" parTransId="{07084DEB-129B-4323-B63E-AF3C6DB7F5EA}" sibTransId="{B72A5216-E816-4A54-BFCC-05DB072A5A1F}"/>
    <dgm:cxn modelId="{2983BAB6-0575-486F-B3B2-123A9E069253}" type="presOf" srcId="{9E5C3986-181F-4B7B-9DFD-CC6FB32D200B}" destId="{9120A237-6E71-4D1B-A9D2-1E238038F564}" srcOrd="0" destOrd="0" presId="urn:microsoft.com/office/officeart/2018/2/layout/IconLabelList"/>
    <dgm:cxn modelId="{AD05C9C4-8F12-4B2C-B9A8-E98C7C040DAB}" srcId="{57310800-0D2E-48F2-8C23-4C7C49DDC3DA}" destId="{7D2F3918-54B3-49BC-9BBD-000E889C94B1}" srcOrd="3" destOrd="0" parTransId="{D7DC0D36-9EA0-46F4-AF66-0D99FD6A4442}" sibTransId="{8076EB0F-983C-4C7B-A6BF-4C3D7947C930}"/>
    <dgm:cxn modelId="{61FD5ECF-F983-48DA-A261-E128CA5C23B5}" type="presOf" srcId="{1F5F3368-4E7B-4D47-967F-2E7525379C9D}" destId="{E06F631C-0CAD-408C-8DFF-0C21D4E738DB}" srcOrd="0" destOrd="0" presId="urn:microsoft.com/office/officeart/2018/2/layout/IconLabelList"/>
    <dgm:cxn modelId="{673677E2-301A-4D08-AE5B-ABB3B1ABEC47}" type="presOf" srcId="{57310800-0D2E-48F2-8C23-4C7C49DDC3DA}" destId="{4C499B70-FDEF-4DBD-AA0E-3B0DF4357D04}" srcOrd="0" destOrd="0" presId="urn:microsoft.com/office/officeart/2018/2/layout/IconLabelList"/>
    <dgm:cxn modelId="{08F1FFC3-9F53-4DAE-96DB-5CCF6D87BA3B}" type="presParOf" srcId="{4C499B70-FDEF-4DBD-AA0E-3B0DF4357D04}" destId="{86D46FF9-E0E3-4DFA-9B76-145048B853E0}" srcOrd="0" destOrd="0" presId="urn:microsoft.com/office/officeart/2018/2/layout/IconLabelList"/>
    <dgm:cxn modelId="{CB37B4C1-1337-4CEC-BC47-B9480B95CD57}" type="presParOf" srcId="{86D46FF9-E0E3-4DFA-9B76-145048B853E0}" destId="{F8CA4A95-5EE3-4351-AE6B-92D436F4099D}" srcOrd="0" destOrd="0" presId="urn:microsoft.com/office/officeart/2018/2/layout/IconLabelList"/>
    <dgm:cxn modelId="{3ACB8F2E-F083-4B6C-8905-5856726BE921}" type="presParOf" srcId="{86D46FF9-E0E3-4DFA-9B76-145048B853E0}" destId="{9AC15216-1F48-4248-8C48-497D8EEC51C0}" srcOrd="1" destOrd="0" presId="urn:microsoft.com/office/officeart/2018/2/layout/IconLabelList"/>
    <dgm:cxn modelId="{C7822904-CBE7-4D9E-9B46-66DDA41AF37F}" type="presParOf" srcId="{86D46FF9-E0E3-4DFA-9B76-145048B853E0}" destId="{E06F631C-0CAD-408C-8DFF-0C21D4E738DB}" srcOrd="2" destOrd="0" presId="urn:microsoft.com/office/officeart/2018/2/layout/IconLabelList"/>
    <dgm:cxn modelId="{F9DFA583-C22D-46A1-9045-4B24EC2E94EE}" type="presParOf" srcId="{4C499B70-FDEF-4DBD-AA0E-3B0DF4357D04}" destId="{692F7C22-3E8A-4FA6-920F-C986DF24C22C}" srcOrd="1" destOrd="0" presId="urn:microsoft.com/office/officeart/2018/2/layout/IconLabelList"/>
    <dgm:cxn modelId="{C0DE4CC7-1B2F-4C84-9000-92E0C8A08C45}" type="presParOf" srcId="{4C499B70-FDEF-4DBD-AA0E-3B0DF4357D04}" destId="{40D1CEE5-3EBC-4771-B804-9C24D685C89F}" srcOrd="2" destOrd="0" presId="urn:microsoft.com/office/officeart/2018/2/layout/IconLabelList"/>
    <dgm:cxn modelId="{0E868A41-9959-42D6-8C2A-EE3E64CD55E1}" type="presParOf" srcId="{40D1CEE5-3EBC-4771-B804-9C24D685C89F}" destId="{14F08BB6-E888-4030-A0E3-42C986AA8473}" srcOrd="0" destOrd="0" presId="urn:microsoft.com/office/officeart/2018/2/layout/IconLabelList"/>
    <dgm:cxn modelId="{DBCF184F-44A0-4EA7-BF3E-84C74E2878E7}" type="presParOf" srcId="{40D1CEE5-3EBC-4771-B804-9C24D685C89F}" destId="{863229C0-0EA1-4D2E-B3CB-B3484FFBB113}" srcOrd="1" destOrd="0" presId="urn:microsoft.com/office/officeart/2018/2/layout/IconLabelList"/>
    <dgm:cxn modelId="{1DD73568-B1D7-4838-B8C1-7B30A1510642}" type="presParOf" srcId="{40D1CEE5-3EBC-4771-B804-9C24D685C89F}" destId="{9120A237-6E71-4D1B-A9D2-1E238038F564}" srcOrd="2" destOrd="0" presId="urn:microsoft.com/office/officeart/2018/2/layout/IconLabelList"/>
    <dgm:cxn modelId="{37AD52C0-9C65-49D3-8AC9-B32A6BCBF523}" type="presParOf" srcId="{4C499B70-FDEF-4DBD-AA0E-3B0DF4357D04}" destId="{2BB25ED0-BC47-403C-B210-B2704A1E9970}" srcOrd="3" destOrd="0" presId="urn:microsoft.com/office/officeart/2018/2/layout/IconLabelList"/>
    <dgm:cxn modelId="{039AFEE0-A638-4742-81F1-AA4586A352D8}" type="presParOf" srcId="{4C499B70-FDEF-4DBD-AA0E-3B0DF4357D04}" destId="{1F0F49B6-42F5-4FA9-8591-D48FDEDEEEE6}" srcOrd="4" destOrd="0" presId="urn:microsoft.com/office/officeart/2018/2/layout/IconLabelList"/>
    <dgm:cxn modelId="{2E849B0F-7B71-416F-8AC8-7D509BCC65DD}" type="presParOf" srcId="{1F0F49B6-42F5-4FA9-8591-D48FDEDEEEE6}" destId="{955431AA-73B8-4E2E-8A6B-E2256E09A373}" srcOrd="0" destOrd="0" presId="urn:microsoft.com/office/officeart/2018/2/layout/IconLabelList"/>
    <dgm:cxn modelId="{B6144809-0A2B-420C-AE19-A02140DC8FC1}" type="presParOf" srcId="{1F0F49B6-42F5-4FA9-8591-D48FDEDEEEE6}" destId="{C67931AE-4234-462C-A914-9F723DEBB05F}" srcOrd="1" destOrd="0" presId="urn:microsoft.com/office/officeart/2018/2/layout/IconLabelList"/>
    <dgm:cxn modelId="{FA48A5B8-16DC-4038-8FA6-E443F0E5A557}" type="presParOf" srcId="{1F0F49B6-42F5-4FA9-8591-D48FDEDEEEE6}" destId="{3734FDA7-47B2-4D98-A6A9-115B80E4F241}" srcOrd="2" destOrd="0" presId="urn:microsoft.com/office/officeart/2018/2/layout/IconLabelList"/>
    <dgm:cxn modelId="{774FC791-BCCC-4F60-A100-427FBF103E26}" type="presParOf" srcId="{4C499B70-FDEF-4DBD-AA0E-3B0DF4357D04}" destId="{3B439E53-2EB9-4518-BE7F-D41EE022B327}" srcOrd="5" destOrd="0" presId="urn:microsoft.com/office/officeart/2018/2/layout/IconLabelList"/>
    <dgm:cxn modelId="{F20497F0-6F2F-43C9-8805-EED7C263FD9A}" type="presParOf" srcId="{4C499B70-FDEF-4DBD-AA0E-3B0DF4357D04}" destId="{AF12DAE5-15A6-42B8-9C40-A525AB6887DB}" srcOrd="6" destOrd="0" presId="urn:microsoft.com/office/officeart/2018/2/layout/IconLabelList"/>
    <dgm:cxn modelId="{D6AFB136-5924-441E-969D-87F43608E73C}" type="presParOf" srcId="{AF12DAE5-15A6-42B8-9C40-A525AB6887DB}" destId="{14D81746-72CF-4232-99AE-38F4A8DC1418}" srcOrd="0" destOrd="0" presId="urn:microsoft.com/office/officeart/2018/2/layout/IconLabelList"/>
    <dgm:cxn modelId="{B57BAA43-A16E-4AA4-AF90-1D89B7F4F0C3}" type="presParOf" srcId="{AF12DAE5-15A6-42B8-9C40-A525AB6887DB}" destId="{FFBB159E-0DD8-4E0C-A4E0-7B867CD0109A}" srcOrd="1" destOrd="0" presId="urn:microsoft.com/office/officeart/2018/2/layout/IconLabelList"/>
    <dgm:cxn modelId="{37A3F96E-A610-493C-A552-F66C0AD0C344}" type="presParOf" srcId="{AF12DAE5-15A6-42B8-9C40-A525AB6887DB}" destId="{C5C8EA80-D70E-4E46-882F-633EABBE04A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3B0EC49-7DC4-49EA-821A-D4862C83CCB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27DF43-6AB5-4163-92DC-61A8AD4B27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ocus Grotesk Thin" panose="00000400000000000000" pitchFamily="2" charset="0"/>
            </a:rPr>
            <a:t>- Monthly subscription per brand (tiered by features)</a:t>
          </a:r>
        </a:p>
      </dgm:t>
    </dgm:pt>
    <dgm:pt modelId="{C1DD1455-1DA7-47BD-BD03-1D7F66AA9E7E}" type="parTrans" cxnId="{047CAE39-9DF7-403B-8605-7C67EB686B29}">
      <dgm:prSet/>
      <dgm:spPr/>
      <dgm:t>
        <a:bodyPr/>
        <a:lstStyle/>
        <a:p>
          <a:endParaRPr lang="en-US"/>
        </a:p>
      </dgm:t>
    </dgm:pt>
    <dgm:pt modelId="{31ECAD12-C4BA-41C4-88B5-0B158DE13744}" type="sibTrans" cxnId="{047CAE39-9DF7-403B-8605-7C67EB686B29}">
      <dgm:prSet/>
      <dgm:spPr/>
      <dgm:t>
        <a:bodyPr/>
        <a:lstStyle/>
        <a:p>
          <a:endParaRPr lang="en-US"/>
        </a:p>
      </dgm:t>
    </dgm:pt>
    <dgm:pt modelId="{69107792-71CA-4344-B5A4-9FCB4A75DB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ocus Grotesk Thin" panose="00000400000000000000" pitchFamily="2" charset="0"/>
            </a:rPr>
            <a:t>- Add-on fees: integrations, advanced analytics</a:t>
          </a:r>
        </a:p>
      </dgm:t>
    </dgm:pt>
    <dgm:pt modelId="{0B719D7B-2CAE-4221-B76A-CFEC92E68CC7}" type="parTrans" cxnId="{89263608-3BCA-43B2-BE13-CED09E41EA13}">
      <dgm:prSet/>
      <dgm:spPr/>
      <dgm:t>
        <a:bodyPr/>
        <a:lstStyle/>
        <a:p>
          <a:endParaRPr lang="en-US"/>
        </a:p>
      </dgm:t>
    </dgm:pt>
    <dgm:pt modelId="{E7713B05-84D7-4925-A7A6-2188198DCD10}" type="sibTrans" cxnId="{89263608-3BCA-43B2-BE13-CED09E41EA13}">
      <dgm:prSet/>
      <dgm:spPr/>
      <dgm:t>
        <a:bodyPr/>
        <a:lstStyle/>
        <a:p>
          <a:endParaRPr lang="en-US"/>
        </a:p>
      </dgm:t>
    </dgm:pt>
    <dgm:pt modelId="{61FB6245-12EA-4B74-9594-416D2F5851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ocus Grotesk Thin" panose="00000400000000000000" pitchFamily="2" charset="0"/>
            </a:rPr>
            <a:t>- White-label options for agencies/distributors</a:t>
          </a:r>
        </a:p>
      </dgm:t>
    </dgm:pt>
    <dgm:pt modelId="{DD730AE9-6BC5-4E7C-A300-4D8ED01370AD}" type="parTrans" cxnId="{91656F23-26D8-4426-A37B-4273A27A9F39}">
      <dgm:prSet/>
      <dgm:spPr/>
      <dgm:t>
        <a:bodyPr/>
        <a:lstStyle/>
        <a:p>
          <a:endParaRPr lang="en-US"/>
        </a:p>
      </dgm:t>
    </dgm:pt>
    <dgm:pt modelId="{C0688FD8-3123-4850-A169-743A464CF82F}" type="sibTrans" cxnId="{91656F23-26D8-4426-A37B-4273A27A9F39}">
      <dgm:prSet/>
      <dgm:spPr/>
      <dgm:t>
        <a:bodyPr/>
        <a:lstStyle/>
        <a:p>
          <a:endParaRPr lang="en-US"/>
        </a:p>
      </dgm:t>
    </dgm:pt>
    <dgm:pt modelId="{38688536-16B6-4F96-887F-35712D311658}" type="pres">
      <dgm:prSet presAssocID="{63B0EC49-7DC4-49EA-821A-D4862C83CCB2}" presName="root" presStyleCnt="0">
        <dgm:presLayoutVars>
          <dgm:dir/>
          <dgm:resizeHandles val="exact"/>
        </dgm:presLayoutVars>
      </dgm:prSet>
      <dgm:spPr/>
    </dgm:pt>
    <dgm:pt modelId="{C270B8FC-A56A-4471-91B6-2AF54226819F}" type="pres">
      <dgm:prSet presAssocID="{E027DF43-6AB5-4163-92DC-61A8AD4B274C}" presName="compNode" presStyleCnt="0"/>
      <dgm:spPr/>
    </dgm:pt>
    <dgm:pt modelId="{EBFB63BA-3E71-4B07-B32B-787C8D332CCD}" type="pres">
      <dgm:prSet presAssocID="{E027DF43-6AB5-4163-92DC-61A8AD4B27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rified Brand"/>
        </a:ext>
      </dgm:extLst>
    </dgm:pt>
    <dgm:pt modelId="{07652C23-F7B8-4E79-98B8-857BA2BE48D9}" type="pres">
      <dgm:prSet presAssocID="{E027DF43-6AB5-4163-92DC-61A8AD4B274C}" presName="spaceRect" presStyleCnt="0"/>
      <dgm:spPr/>
    </dgm:pt>
    <dgm:pt modelId="{740FEA05-2A79-4C0B-8C2A-FCA20EAB628A}" type="pres">
      <dgm:prSet presAssocID="{E027DF43-6AB5-4163-92DC-61A8AD4B274C}" presName="textRect" presStyleLbl="revTx" presStyleIdx="0" presStyleCnt="3">
        <dgm:presLayoutVars>
          <dgm:chMax val="1"/>
          <dgm:chPref val="1"/>
        </dgm:presLayoutVars>
      </dgm:prSet>
      <dgm:spPr/>
    </dgm:pt>
    <dgm:pt modelId="{04CF573F-737A-4E91-825C-03FDF7CEFDA4}" type="pres">
      <dgm:prSet presAssocID="{31ECAD12-C4BA-41C4-88B5-0B158DE13744}" presName="sibTrans" presStyleCnt="0"/>
      <dgm:spPr/>
    </dgm:pt>
    <dgm:pt modelId="{4D480E1F-34DD-4280-8236-352E05F99EB2}" type="pres">
      <dgm:prSet presAssocID="{69107792-71CA-4344-B5A4-9FCB4A75DB8C}" presName="compNode" presStyleCnt="0"/>
      <dgm:spPr/>
    </dgm:pt>
    <dgm:pt modelId="{EC4F89D1-BE38-4DE1-8AC8-17684951CBD7}" type="pres">
      <dgm:prSet presAssocID="{69107792-71CA-4344-B5A4-9FCB4A75DB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ll"/>
        </a:ext>
      </dgm:extLst>
    </dgm:pt>
    <dgm:pt modelId="{41D9D2B8-461E-45A9-823D-4533BE71256D}" type="pres">
      <dgm:prSet presAssocID="{69107792-71CA-4344-B5A4-9FCB4A75DB8C}" presName="spaceRect" presStyleCnt="0"/>
      <dgm:spPr/>
    </dgm:pt>
    <dgm:pt modelId="{8E68AB74-D259-4812-AAF0-37977C274759}" type="pres">
      <dgm:prSet presAssocID="{69107792-71CA-4344-B5A4-9FCB4A75DB8C}" presName="textRect" presStyleLbl="revTx" presStyleIdx="1" presStyleCnt="3">
        <dgm:presLayoutVars>
          <dgm:chMax val="1"/>
          <dgm:chPref val="1"/>
        </dgm:presLayoutVars>
      </dgm:prSet>
      <dgm:spPr/>
    </dgm:pt>
    <dgm:pt modelId="{BD311FBE-70CB-4C4C-AF19-48CF82687034}" type="pres">
      <dgm:prSet presAssocID="{E7713B05-84D7-4925-A7A6-2188198DCD10}" presName="sibTrans" presStyleCnt="0"/>
      <dgm:spPr/>
    </dgm:pt>
    <dgm:pt modelId="{F104695C-820B-49CB-B075-C758EDE1FCAB}" type="pres">
      <dgm:prSet presAssocID="{61FB6245-12EA-4B74-9594-416D2F585165}" presName="compNode" presStyleCnt="0"/>
      <dgm:spPr/>
    </dgm:pt>
    <dgm:pt modelId="{3379C1C1-FC43-45F4-9E36-56EC1D2AF0BC}" type="pres">
      <dgm:prSet presAssocID="{61FB6245-12EA-4B74-9594-416D2F5851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0DA036B2-D8C7-42E0-9D21-B1C9F73A0A10}" type="pres">
      <dgm:prSet presAssocID="{61FB6245-12EA-4B74-9594-416D2F585165}" presName="spaceRect" presStyleCnt="0"/>
      <dgm:spPr/>
    </dgm:pt>
    <dgm:pt modelId="{6DEDED9E-D991-4CC7-830C-5E18B3E0AB6E}" type="pres">
      <dgm:prSet presAssocID="{61FB6245-12EA-4B74-9594-416D2F58516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9263608-3BCA-43B2-BE13-CED09E41EA13}" srcId="{63B0EC49-7DC4-49EA-821A-D4862C83CCB2}" destId="{69107792-71CA-4344-B5A4-9FCB4A75DB8C}" srcOrd="1" destOrd="0" parTransId="{0B719D7B-2CAE-4221-B76A-CFEC92E68CC7}" sibTransId="{E7713B05-84D7-4925-A7A6-2188198DCD10}"/>
    <dgm:cxn modelId="{91656F23-26D8-4426-A37B-4273A27A9F39}" srcId="{63B0EC49-7DC4-49EA-821A-D4862C83CCB2}" destId="{61FB6245-12EA-4B74-9594-416D2F585165}" srcOrd="2" destOrd="0" parTransId="{DD730AE9-6BC5-4E7C-A300-4D8ED01370AD}" sibTransId="{C0688FD8-3123-4850-A169-743A464CF82F}"/>
    <dgm:cxn modelId="{047CAE39-9DF7-403B-8605-7C67EB686B29}" srcId="{63B0EC49-7DC4-49EA-821A-D4862C83CCB2}" destId="{E027DF43-6AB5-4163-92DC-61A8AD4B274C}" srcOrd="0" destOrd="0" parTransId="{C1DD1455-1DA7-47BD-BD03-1D7F66AA9E7E}" sibTransId="{31ECAD12-C4BA-41C4-88B5-0B158DE13744}"/>
    <dgm:cxn modelId="{67BCF14E-E39F-4018-9293-256922152B3F}" type="presOf" srcId="{63B0EC49-7DC4-49EA-821A-D4862C83CCB2}" destId="{38688536-16B6-4F96-887F-35712D311658}" srcOrd="0" destOrd="0" presId="urn:microsoft.com/office/officeart/2018/2/layout/IconLabelList"/>
    <dgm:cxn modelId="{006EDD82-DFA4-4D97-B129-26A277BEFB0B}" type="presOf" srcId="{69107792-71CA-4344-B5A4-9FCB4A75DB8C}" destId="{8E68AB74-D259-4812-AAF0-37977C274759}" srcOrd="0" destOrd="0" presId="urn:microsoft.com/office/officeart/2018/2/layout/IconLabelList"/>
    <dgm:cxn modelId="{A5596395-AC5B-48C7-9427-A517454B10C8}" type="presOf" srcId="{E027DF43-6AB5-4163-92DC-61A8AD4B274C}" destId="{740FEA05-2A79-4C0B-8C2A-FCA20EAB628A}" srcOrd="0" destOrd="0" presId="urn:microsoft.com/office/officeart/2018/2/layout/IconLabelList"/>
    <dgm:cxn modelId="{6E61E2EE-AE59-481A-815F-19A25672087F}" type="presOf" srcId="{61FB6245-12EA-4B74-9594-416D2F585165}" destId="{6DEDED9E-D991-4CC7-830C-5E18B3E0AB6E}" srcOrd="0" destOrd="0" presId="urn:microsoft.com/office/officeart/2018/2/layout/IconLabelList"/>
    <dgm:cxn modelId="{F2DBEE00-4C0F-4EE9-92DA-5E575774F62F}" type="presParOf" srcId="{38688536-16B6-4F96-887F-35712D311658}" destId="{C270B8FC-A56A-4471-91B6-2AF54226819F}" srcOrd="0" destOrd="0" presId="urn:microsoft.com/office/officeart/2018/2/layout/IconLabelList"/>
    <dgm:cxn modelId="{3F85F421-4AAA-40CF-AAB8-6D8E24A1A424}" type="presParOf" srcId="{C270B8FC-A56A-4471-91B6-2AF54226819F}" destId="{EBFB63BA-3E71-4B07-B32B-787C8D332CCD}" srcOrd="0" destOrd="0" presId="urn:microsoft.com/office/officeart/2018/2/layout/IconLabelList"/>
    <dgm:cxn modelId="{CD38D724-2702-4388-ACF4-0CDDC0764EFC}" type="presParOf" srcId="{C270B8FC-A56A-4471-91B6-2AF54226819F}" destId="{07652C23-F7B8-4E79-98B8-857BA2BE48D9}" srcOrd="1" destOrd="0" presId="urn:microsoft.com/office/officeart/2018/2/layout/IconLabelList"/>
    <dgm:cxn modelId="{A39CFD58-B8E7-438F-98F4-A083E6038A93}" type="presParOf" srcId="{C270B8FC-A56A-4471-91B6-2AF54226819F}" destId="{740FEA05-2A79-4C0B-8C2A-FCA20EAB628A}" srcOrd="2" destOrd="0" presId="urn:microsoft.com/office/officeart/2018/2/layout/IconLabelList"/>
    <dgm:cxn modelId="{FA747F7C-15AA-4B2D-A894-DD72B78BFB29}" type="presParOf" srcId="{38688536-16B6-4F96-887F-35712D311658}" destId="{04CF573F-737A-4E91-825C-03FDF7CEFDA4}" srcOrd="1" destOrd="0" presId="urn:microsoft.com/office/officeart/2018/2/layout/IconLabelList"/>
    <dgm:cxn modelId="{71092FA8-D2C8-4DFC-8323-986AA60911F1}" type="presParOf" srcId="{38688536-16B6-4F96-887F-35712D311658}" destId="{4D480E1F-34DD-4280-8236-352E05F99EB2}" srcOrd="2" destOrd="0" presId="urn:microsoft.com/office/officeart/2018/2/layout/IconLabelList"/>
    <dgm:cxn modelId="{8793630A-21B3-4515-B0B8-D77FC942D5B8}" type="presParOf" srcId="{4D480E1F-34DD-4280-8236-352E05F99EB2}" destId="{EC4F89D1-BE38-4DE1-8AC8-17684951CBD7}" srcOrd="0" destOrd="0" presId="urn:microsoft.com/office/officeart/2018/2/layout/IconLabelList"/>
    <dgm:cxn modelId="{396DF62C-54B7-4F85-BE8D-3F21FDEFE6C2}" type="presParOf" srcId="{4D480E1F-34DD-4280-8236-352E05F99EB2}" destId="{41D9D2B8-461E-45A9-823D-4533BE71256D}" srcOrd="1" destOrd="0" presId="urn:microsoft.com/office/officeart/2018/2/layout/IconLabelList"/>
    <dgm:cxn modelId="{B28C2D2E-A7ED-4F95-8006-1516B243C5D0}" type="presParOf" srcId="{4D480E1F-34DD-4280-8236-352E05F99EB2}" destId="{8E68AB74-D259-4812-AAF0-37977C274759}" srcOrd="2" destOrd="0" presId="urn:microsoft.com/office/officeart/2018/2/layout/IconLabelList"/>
    <dgm:cxn modelId="{36A8E9A9-EBBA-4788-A7E2-2D29C46C67F8}" type="presParOf" srcId="{38688536-16B6-4F96-887F-35712D311658}" destId="{BD311FBE-70CB-4C4C-AF19-48CF82687034}" srcOrd="3" destOrd="0" presId="urn:microsoft.com/office/officeart/2018/2/layout/IconLabelList"/>
    <dgm:cxn modelId="{EB4A9637-7B5C-4554-B5E5-EED0FF269E6A}" type="presParOf" srcId="{38688536-16B6-4F96-887F-35712D311658}" destId="{F104695C-820B-49CB-B075-C758EDE1FCAB}" srcOrd="4" destOrd="0" presId="urn:microsoft.com/office/officeart/2018/2/layout/IconLabelList"/>
    <dgm:cxn modelId="{13D0BE62-F165-411D-9D02-FAB378833DEB}" type="presParOf" srcId="{F104695C-820B-49CB-B075-C758EDE1FCAB}" destId="{3379C1C1-FC43-45F4-9E36-56EC1D2AF0BC}" srcOrd="0" destOrd="0" presId="urn:microsoft.com/office/officeart/2018/2/layout/IconLabelList"/>
    <dgm:cxn modelId="{596A16ED-D28B-45D1-9BD3-CBE0A19D9215}" type="presParOf" srcId="{F104695C-820B-49CB-B075-C758EDE1FCAB}" destId="{0DA036B2-D8C7-42E0-9D21-B1C9F73A0A10}" srcOrd="1" destOrd="0" presId="urn:microsoft.com/office/officeart/2018/2/layout/IconLabelList"/>
    <dgm:cxn modelId="{757A3FBE-D047-483C-BBFC-6E18387BFEA6}" type="presParOf" srcId="{F104695C-820B-49CB-B075-C758EDE1FCAB}" destId="{6DEDED9E-D991-4CC7-830C-5E18B3E0AB6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4F99E99-06FD-46D2-A124-DDB40612C88F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A92A1D2-FD0F-47F1-983B-8BF456F33FBC}">
      <dgm:prSet/>
      <dgm:spPr/>
      <dgm:t>
        <a:bodyPr/>
        <a:lstStyle/>
        <a:p>
          <a:r>
            <a:rPr lang="en-US" dirty="0">
              <a:latin typeface="Focus Grotesk Thin" panose="00000400000000000000" pitchFamily="2" charset="0"/>
            </a:rPr>
            <a:t>Beautiful, mobile-first UX</a:t>
          </a:r>
        </a:p>
      </dgm:t>
    </dgm:pt>
    <dgm:pt modelId="{3073AB62-0472-41F7-AB1B-55691CD2C016}" type="parTrans" cxnId="{C3F346D7-EFDD-4259-96CE-EC73D4D1B66F}">
      <dgm:prSet/>
      <dgm:spPr/>
      <dgm:t>
        <a:bodyPr/>
        <a:lstStyle/>
        <a:p>
          <a:endParaRPr lang="en-US"/>
        </a:p>
      </dgm:t>
    </dgm:pt>
    <dgm:pt modelId="{3D8BB055-48F7-42A9-9D4D-3F1CBF0067CA}" type="sibTrans" cxnId="{C3F346D7-EFDD-4259-96CE-EC73D4D1B66F}">
      <dgm:prSet/>
      <dgm:spPr/>
      <dgm:t>
        <a:bodyPr/>
        <a:lstStyle/>
        <a:p>
          <a:endParaRPr lang="en-US"/>
        </a:p>
      </dgm:t>
    </dgm:pt>
    <dgm:pt modelId="{F3994E34-A653-4241-8707-74A333FE3C25}">
      <dgm:prSet/>
      <dgm:spPr/>
      <dgm:t>
        <a:bodyPr/>
        <a:lstStyle/>
        <a:p>
          <a:r>
            <a:rPr lang="en-US" dirty="0">
              <a:latin typeface="Focus Grotesk Thin" panose="00000400000000000000" pitchFamily="2" charset="0"/>
            </a:rPr>
            <a:t>- Fully modular pricing</a:t>
          </a:r>
        </a:p>
      </dgm:t>
    </dgm:pt>
    <dgm:pt modelId="{7A7F3CDA-9AAE-4C1E-BFC5-4D2C6C9CD726}" type="parTrans" cxnId="{D2AE9936-E1A9-416B-807B-CD0178B4EDE1}">
      <dgm:prSet/>
      <dgm:spPr/>
      <dgm:t>
        <a:bodyPr/>
        <a:lstStyle/>
        <a:p>
          <a:endParaRPr lang="en-US"/>
        </a:p>
      </dgm:t>
    </dgm:pt>
    <dgm:pt modelId="{BA886E3B-D73C-4B81-901E-90809AB09286}" type="sibTrans" cxnId="{D2AE9936-E1A9-416B-807B-CD0178B4EDE1}">
      <dgm:prSet/>
      <dgm:spPr/>
      <dgm:t>
        <a:bodyPr/>
        <a:lstStyle/>
        <a:p>
          <a:endParaRPr lang="en-US"/>
        </a:p>
      </dgm:t>
    </dgm:pt>
    <dgm:pt modelId="{AEE314B3-8864-4447-A1DF-17567E65EDA9}">
      <dgm:prSet/>
      <dgm:spPr/>
      <dgm:t>
        <a:bodyPr/>
        <a:lstStyle/>
        <a:p>
          <a:r>
            <a:rPr lang="en-US" dirty="0">
              <a:latin typeface="Focus Grotesk Thin" panose="00000400000000000000" pitchFamily="2" charset="0"/>
            </a:rPr>
            <a:t>- Built for fashion &amp; design brands</a:t>
          </a:r>
        </a:p>
      </dgm:t>
    </dgm:pt>
    <dgm:pt modelId="{74517B7E-1DE2-40B0-B91E-71A04B58C8D6}" type="parTrans" cxnId="{9860107D-02FD-485F-8EEC-2DFD334ABA3A}">
      <dgm:prSet/>
      <dgm:spPr/>
      <dgm:t>
        <a:bodyPr/>
        <a:lstStyle/>
        <a:p>
          <a:endParaRPr lang="en-US"/>
        </a:p>
      </dgm:t>
    </dgm:pt>
    <dgm:pt modelId="{3D23912E-AC48-4538-846B-4A060425B033}" type="sibTrans" cxnId="{9860107D-02FD-485F-8EEC-2DFD334ABA3A}">
      <dgm:prSet/>
      <dgm:spPr/>
      <dgm:t>
        <a:bodyPr/>
        <a:lstStyle/>
        <a:p>
          <a:endParaRPr lang="en-US"/>
        </a:p>
      </dgm:t>
    </dgm:pt>
    <dgm:pt modelId="{7636BDD6-967F-4565-A8F1-64C9A46AA917}">
      <dgm:prSet/>
      <dgm:spPr/>
      <dgm:t>
        <a:bodyPr/>
        <a:lstStyle/>
        <a:p>
          <a:r>
            <a:rPr lang="en-US" dirty="0">
              <a:latin typeface="Focus Grotesk Thin" panose="00000400000000000000" pitchFamily="2" charset="0"/>
            </a:rPr>
            <a:t>- BI + budgeting features not found in competitors</a:t>
          </a:r>
        </a:p>
      </dgm:t>
    </dgm:pt>
    <dgm:pt modelId="{275816D1-DA8F-435A-BB27-E73A14DDF7FF}" type="parTrans" cxnId="{40D5585F-2B8A-4B66-A94F-B9E9C3FD2838}">
      <dgm:prSet/>
      <dgm:spPr/>
      <dgm:t>
        <a:bodyPr/>
        <a:lstStyle/>
        <a:p>
          <a:endParaRPr lang="en-US"/>
        </a:p>
      </dgm:t>
    </dgm:pt>
    <dgm:pt modelId="{D21C5F80-20D4-44A7-9464-CD3D15EFCC17}" type="sibTrans" cxnId="{40D5585F-2B8A-4B66-A94F-B9E9C3FD2838}">
      <dgm:prSet/>
      <dgm:spPr/>
      <dgm:t>
        <a:bodyPr/>
        <a:lstStyle/>
        <a:p>
          <a:endParaRPr lang="en-US"/>
        </a:p>
      </dgm:t>
    </dgm:pt>
    <dgm:pt modelId="{9F841588-8A23-4482-B3DC-FE7052C2A4EF}" type="pres">
      <dgm:prSet presAssocID="{C4F99E99-06FD-46D2-A124-DDB40612C88F}" presName="matrix" presStyleCnt="0">
        <dgm:presLayoutVars>
          <dgm:chMax val="1"/>
          <dgm:dir/>
          <dgm:resizeHandles val="exact"/>
        </dgm:presLayoutVars>
      </dgm:prSet>
      <dgm:spPr/>
    </dgm:pt>
    <dgm:pt modelId="{ED62CBD0-8FA6-4164-892C-EB20D85DE0F4}" type="pres">
      <dgm:prSet presAssocID="{C4F99E99-06FD-46D2-A124-DDB40612C88F}" presName="diamond" presStyleLbl="bgShp" presStyleIdx="0" presStyleCnt="1"/>
      <dgm:spPr/>
    </dgm:pt>
    <dgm:pt modelId="{1990474D-C62C-4E10-862C-E5684009D3A8}" type="pres">
      <dgm:prSet presAssocID="{C4F99E99-06FD-46D2-A124-DDB40612C88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49C2AC6-96B9-4E5E-83EA-6154F251FF1B}" type="pres">
      <dgm:prSet presAssocID="{C4F99E99-06FD-46D2-A124-DDB40612C88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8C40802-A97B-49F5-8391-79EF57CEF8BF}" type="pres">
      <dgm:prSet presAssocID="{C4F99E99-06FD-46D2-A124-DDB40612C88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2BA39A5-1504-4853-8D09-23B3122037EB}" type="pres">
      <dgm:prSet presAssocID="{C4F99E99-06FD-46D2-A124-DDB40612C88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0DB4C00-9D3D-468A-AA5A-FFE21F84C75A}" type="presOf" srcId="{AEE314B3-8864-4447-A1DF-17567E65EDA9}" destId="{F8C40802-A97B-49F5-8391-79EF57CEF8BF}" srcOrd="0" destOrd="0" presId="urn:microsoft.com/office/officeart/2005/8/layout/matrix3"/>
    <dgm:cxn modelId="{BBC98E21-FA6F-4E41-A72D-2DFF3F47A9E9}" type="presOf" srcId="{F3994E34-A653-4241-8707-74A333FE3C25}" destId="{649C2AC6-96B9-4E5E-83EA-6154F251FF1B}" srcOrd="0" destOrd="0" presId="urn:microsoft.com/office/officeart/2005/8/layout/matrix3"/>
    <dgm:cxn modelId="{D2AE9936-E1A9-416B-807B-CD0178B4EDE1}" srcId="{C4F99E99-06FD-46D2-A124-DDB40612C88F}" destId="{F3994E34-A653-4241-8707-74A333FE3C25}" srcOrd="1" destOrd="0" parTransId="{7A7F3CDA-9AAE-4C1E-BFC5-4D2C6C9CD726}" sibTransId="{BA886E3B-D73C-4B81-901E-90809AB09286}"/>
    <dgm:cxn modelId="{40D5585F-2B8A-4B66-A94F-B9E9C3FD2838}" srcId="{C4F99E99-06FD-46D2-A124-DDB40612C88F}" destId="{7636BDD6-967F-4565-A8F1-64C9A46AA917}" srcOrd="3" destOrd="0" parTransId="{275816D1-DA8F-435A-BB27-E73A14DDF7FF}" sibTransId="{D21C5F80-20D4-44A7-9464-CD3D15EFCC17}"/>
    <dgm:cxn modelId="{9860107D-02FD-485F-8EEC-2DFD334ABA3A}" srcId="{C4F99E99-06FD-46D2-A124-DDB40612C88F}" destId="{AEE314B3-8864-4447-A1DF-17567E65EDA9}" srcOrd="2" destOrd="0" parTransId="{74517B7E-1DE2-40B0-B91E-71A04B58C8D6}" sibTransId="{3D23912E-AC48-4538-846B-4A060425B033}"/>
    <dgm:cxn modelId="{EC6B9282-1CA3-4D20-8C62-E5E1EDBF8A66}" type="presOf" srcId="{C4F99E99-06FD-46D2-A124-DDB40612C88F}" destId="{9F841588-8A23-4482-B3DC-FE7052C2A4EF}" srcOrd="0" destOrd="0" presId="urn:microsoft.com/office/officeart/2005/8/layout/matrix3"/>
    <dgm:cxn modelId="{C1055984-BF2C-45AD-A12A-F3B382628CEA}" type="presOf" srcId="{FA92A1D2-FD0F-47F1-983B-8BF456F33FBC}" destId="{1990474D-C62C-4E10-862C-E5684009D3A8}" srcOrd="0" destOrd="0" presId="urn:microsoft.com/office/officeart/2005/8/layout/matrix3"/>
    <dgm:cxn modelId="{C3F346D7-EFDD-4259-96CE-EC73D4D1B66F}" srcId="{C4F99E99-06FD-46D2-A124-DDB40612C88F}" destId="{FA92A1D2-FD0F-47F1-983B-8BF456F33FBC}" srcOrd="0" destOrd="0" parTransId="{3073AB62-0472-41F7-AB1B-55691CD2C016}" sibTransId="{3D8BB055-48F7-42A9-9D4D-3F1CBF0067CA}"/>
    <dgm:cxn modelId="{6016A2F1-F5CE-4126-98BE-81C740169058}" type="presOf" srcId="{7636BDD6-967F-4565-A8F1-64C9A46AA917}" destId="{D2BA39A5-1504-4853-8D09-23B3122037EB}" srcOrd="0" destOrd="0" presId="urn:microsoft.com/office/officeart/2005/8/layout/matrix3"/>
    <dgm:cxn modelId="{21E207BE-692A-44C7-8F6B-2E0116DE6224}" type="presParOf" srcId="{9F841588-8A23-4482-B3DC-FE7052C2A4EF}" destId="{ED62CBD0-8FA6-4164-892C-EB20D85DE0F4}" srcOrd="0" destOrd="0" presId="urn:microsoft.com/office/officeart/2005/8/layout/matrix3"/>
    <dgm:cxn modelId="{741050D3-6FB0-4B82-9DF9-72B7CB341F56}" type="presParOf" srcId="{9F841588-8A23-4482-B3DC-FE7052C2A4EF}" destId="{1990474D-C62C-4E10-862C-E5684009D3A8}" srcOrd="1" destOrd="0" presId="urn:microsoft.com/office/officeart/2005/8/layout/matrix3"/>
    <dgm:cxn modelId="{3218354E-2397-4122-87A5-2B860AC5F465}" type="presParOf" srcId="{9F841588-8A23-4482-B3DC-FE7052C2A4EF}" destId="{649C2AC6-96B9-4E5E-83EA-6154F251FF1B}" srcOrd="2" destOrd="0" presId="urn:microsoft.com/office/officeart/2005/8/layout/matrix3"/>
    <dgm:cxn modelId="{C0A413F7-B34E-48FD-B8A3-5347CBB24018}" type="presParOf" srcId="{9F841588-8A23-4482-B3DC-FE7052C2A4EF}" destId="{F8C40802-A97B-49F5-8391-79EF57CEF8BF}" srcOrd="3" destOrd="0" presId="urn:microsoft.com/office/officeart/2005/8/layout/matrix3"/>
    <dgm:cxn modelId="{0FA9CA3E-DB3A-4865-B0E4-365EAC33BF7E}" type="presParOf" srcId="{9F841588-8A23-4482-B3DC-FE7052C2A4EF}" destId="{D2BA39A5-1504-4853-8D09-23B3122037E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69853DC-0D4B-495B-97B5-2B463CAECF8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0CAB9E-6E73-4609-8F44-CA32B32E253F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Focus Grotesk Thin" panose="00000400000000000000" pitchFamily="2" charset="0"/>
            </a:rPr>
            <a:t>- 0-3 months: MVP, core modules (catalog, orders, CRM)</a:t>
          </a:r>
        </a:p>
      </dgm:t>
    </dgm:pt>
    <dgm:pt modelId="{60A808B9-CC7E-455F-B411-CC39A34110C2}" type="parTrans" cxnId="{F7EEAA43-DAED-4D78-B652-C0AB21AF6EE8}">
      <dgm:prSet/>
      <dgm:spPr/>
      <dgm:t>
        <a:bodyPr/>
        <a:lstStyle/>
        <a:p>
          <a:endParaRPr lang="en-US"/>
        </a:p>
      </dgm:t>
    </dgm:pt>
    <dgm:pt modelId="{077A4EB0-13FA-43E2-AD11-295D8DA18122}" type="sibTrans" cxnId="{F7EEAA43-DAED-4D78-B652-C0AB21AF6EE8}">
      <dgm:prSet/>
      <dgm:spPr/>
      <dgm:t>
        <a:bodyPr/>
        <a:lstStyle/>
        <a:p>
          <a:endParaRPr lang="en-US"/>
        </a:p>
      </dgm:t>
    </dgm:pt>
    <dgm:pt modelId="{6B36F065-9AF5-49F4-98C0-088375F2D283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Focus Grotesk Thin" panose="00000400000000000000" pitchFamily="2" charset="0"/>
            </a:rPr>
            <a:t>- 6-9 months: BI, </a:t>
          </a:r>
          <a:r>
            <a:rPr lang="en-US" dirty="0" err="1">
              <a:solidFill>
                <a:schemeClr val="tx1"/>
              </a:solidFill>
              <a:latin typeface="Focus Grotesk Thin" panose="00000400000000000000" pitchFamily="2" charset="0"/>
            </a:rPr>
            <a:t>budgeting,connectors</a:t>
          </a:r>
          <a:endParaRPr lang="en-US" dirty="0">
            <a:solidFill>
              <a:schemeClr val="tx1"/>
            </a:solidFill>
            <a:latin typeface="Focus Grotesk Thin" panose="00000400000000000000" pitchFamily="2" charset="0"/>
          </a:endParaRPr>
        </a:p>
      </dgm:t>
    </dgm:pt>
    <dgm:pt modelId="{2C40045C-7B0D-4030-BD2C-F207426525F1}" type="parTrans" cxnId="{65E749CC-9430-450B-B5CB-01A41A5EC599}">
      <dgm:prSet/>
      <dgm:spPr/>
      <dgm:t>
        <a:bodyPr/>
        <a:lstStyle/>
        <a:p>
          <a:endParaRPr lang="en-US"/>
        </a:p>
      </dgm:t>
    </dgm:pt>
    <dgm:pt modelId="{4A81ABE0-E28D-4D18-95BD-E94A24F3A8FB}" type="sibTrans" cxnId="{65E749CC-9430-450B-B5CB-01A41A5EC599}">
      <dgm:prSet/>
      <dgm:spPr/>
      <dgm:t>
        <a:bodyPr/>
        <a:lstStyle/>
        <a:p>
          <a:endParaRPr lang="en-US"/>
        </a:p>
      </dgm:t>
    </dgm:pt>
    <dgm:pt modelId="{BE4ED9E1-98F2-49FC-9B81-742D5C542C8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Focus Grotesk Thin" panose="00000400000000000000" pitchFamily="2" charset="0"/>
            </a:rPr>
            <a:t>- 9-12 months: AR showroom, full mobile app</a:t>
          </a:r>
        </a:p>
      </dgm:t>
    </dgm:pt>
    <dgm:pt modelId="{320B723F-F8AB-485C-A19C-C7EC8E8B0BBD}" type="parTrans" cxnId="{923E9D70-8F95-4C59-998F-32C19D3D4F06}">
      <dgm:prSet/>
      <dgm:spPr/>
      <dgm:t>
        <a:bodyPr/>
        <a:lstStyle/>
        <a:p>
          <a:endParaRPr lang="en-US"/>
        </a:p>
      </dgm:t>
    </dgm:pt>
    <dgm:pt modelId="{A688BEF0-254B-46A4-8707-12282FA7FC1D}" type="sibTrans" cxnId="{923E9D70-8F95-4C59-998F-32C19D3D4F06}">
      <dgm:prSet/>
      <dgm:spPr/>
      <dgm:t>
        <a:bodyPr/>
        <a:lstStyle/>
        <a:p>
          <a:endParaRPr lang="en-US"/>
        </a:p>
      </dgm:t>
    </dgm:pt>
    <dgm:pt modelId="{4E28065A-964A-4FDC-99F7-B48E44F79393}" type="pres">
      <dgm:prSet presAssocID="{F69853DC-0D4B-495B-97B5-2B463CAECF8A}" presName="linear" presStyleCnt="0">
        <dgm:presLayoutVars>
          <dgm:animLvl val="lvl"/>
          <dgm:resizeHandles val="exact"/>
        </dgm:presLayoutVars>
      </dgm:prSet>
      <dgm:spPr/>
    </dgm:pt>
    <dgm:pt modelId="{435FC52D-F047-4222-BA77-C6BB7DB264E3}" type="pres">
      <dgm:prSet presAssocID="{190CAB9E-6E73-4609-8F44-CA32B32E25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9F2132-2F03-4423-876E-B03B45DDDA97}" type="pres">
      <dgm:prSet presAssocID="{077A4EB0-13FA-43E2-AD11-295D8DA18122}" presName="spacer" presStyleCnt="0"/>
      <dgm:spPr/>
    </dgm:pt>
    <dgm:pt modelId="{85BBF164-8E29-4F05-80EF-D92B5C941570}" type="pres">
      <dgm:prSet presAssocID="{6B36F065-9AF5-49F4-98C0-088375F2D2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476B5A6-90B4-43C7-B9D0-3EE3F78CD063}" type="pres">
      <dgm:prSet presAssocID="{4A81ABE0-E28D-4D18-95BD-E94A24F3A8FB}" presName="spacer" presStyleCnt="0"/>
      <dgm:spPr/>
    </dgm:pt>
    <dgm:pt modelId="{9CD94B52-59E4-4313-82A0-6BEA5E68DC35}" type="pres">
      <dgm:prSet presAssocID="{BE4ED9E1-98F2-49FC-9B81-742D5C542C8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7EEAA43-DAED-4D78-B652-C0AB21AF6EE8}" srcId="{F69853DC-0D4B-495B-97B5-2B463CAECF8A}" destId="{190CAB9E-6E73-4609-8F44-CA32B32E253F}" srcOrd="0" destOrd="0" parTransId="{60A808B9-CC7E-455F-B411-CC39A34110C2}" sibTransId="{077A4EB0-13FA-43E2-AD11-295D8DA18122}"/>
    <dgm:cxn modelId="{8D654C6B-FB02-475A-8CFF-930C7EBF1346}" type="presOf" srcId="{190CAB9E-6E73-4609-8F44-CA32B32E253F}" destId="{435FC52D-F047-4222-BA77-C6BB7DB264E3}" srcOrd="0" destOrd="0" presId="urn:microsoft.com/office/officeart/2005/8/layout/vList2"/>
    <dgm:cxn modelId="{8FBE2B4C-D466-4479-ABD3-42E39FF379FB}" type="presOf" srcId="{BE4ED9E1-98F2-49FC-9B81-742D5C542C8C}" destId="{9CD94B52-59E4-4313-82A0-6BEA5E68DC35}" srcOrd="0" destOrd="0" presId="urn:microsoft.com/office/officeart/2005/8/layout/vList2"/>
    <dgm:cxn modelId="{923E9D70-8F95-4C59-998F-32C19D3D4F06}" srcId="{F69853DC-0D4B-495B-97B5-2B463CAECF8A}" destId="{BE4ED9E1-98F2-49FC-9B81-742D5C542C8C}" srcOrd="2" destOrd="0" parTransId="{320B723F-F8AB-485C-A19C-C7EC8E8B0BBD}" sibTransId="{A688BEF0-254B-46A4-8707-12282FA7FC1D}"/>
    <dgm:cxn modelId="{8AFD89B4-A40D-4B19-82C8-A53F3200C8CC}" type="presOf" srcId="{F69853DC-0D4B-495B-97B5-2B463CAECF8A}" destId="{4E28065A-964A-4FDC-99F7-B48E44F79393}" srcOrd="0" destOrd="0" presId="urn:microsoft.com/office/officeart/2005/8/layout/vList2"/>
    <dgm:cxn modelId="{65E749CC-9430-450B-B5CB-01A41A5EC599}" srcId="{F69853DC-0D4B-495B-97B5-2B463CAECF8A}" destId="{6B36F065-9AF5-49F4-98C0-088375F2D283}" srcOrd="1" destOrd="0" parTransId="{2C40045C-7B0D-4030-BD2C-F207426525F1}" sibTransId="{4A81ABE0-E28D-4D18-95BD-E94A24F3A8FB}"/>
    <dgm:cxn modelId="{67F434D1-4FC2-4806-BD05-A72EF3E18678}" type="presOf" srcId="{6B36F065-9AF5-49F4-98C0-088375F2D283}" destId="{85BBF164-8E29-4F05-80EF-D92B5C941570}" srcOrd="0" destOrd="0" presId="urn:microsoft.com/office/officeart/2005/8/layout/vList2"/>
    <dgm:cxn modelId="{628562C7-8B11-4BE7-A383-8D4CC093B279}" type="presParOf" srcId="{4E28065A-964A-4FDC-99F7-B48E44F79393}" destId="{435FC52D-F047-4222-BA77-C6BB7DB264E3}" srcOrd="0" destOrd="0" presId="urn:microsoft.com/office/officeart/2005/8/layout/vList2"/>
    <dgm:cxn modelId="{2971756D-DF2F-49BF-984B-1B1E651375EC}" type="presParOf" srcId="{4E28065A-964A-4FDC-99F7-B48E44F79393}" destId="{B89F2132-2F03-4423-876E-B03B45DDDA97}" srcOrd="1" destOrd="0" presId="urn:microsoft.com/office/officeart/2005/8/layout/vList2"/>
    <dgm:cxn modelId="{EA9A4A6A-5468-4579-9101-34526A3594A3}" type="presParOf" srcId="{4E28065A-964A-4FDC-99F7-B48E44F79393}" destId="{85BBF164-8E29-4F05-80EF-D92B5C941570}" srcOrd="2" destOrd="0" presId="urn:microsoft.com/office/officeart/2005/8/layout/vList2"/>
    <dgm:cxn modelId="{1ABD88F5-A35B-479C-9681-AEBBFE3D8A60}" type="presParOf" srcId="{4E28065A-964A-4FDC-99F7-B48E44F79393}" destId="{9476B5A6-90B4-43C7-B9D0-3EE3F78CD063}" srcOrd="3" destOrd="0" presId="urn:microsoft.com/office/officeart/2005/8/layout/vList2"/>
    <dgm:cxn modelId="{CC98A9B0-885E-4466-9ED4-11DC30184A02}" type="presParOf" srcId="{4E28065A-964A-4FDC-99F7-B48E44F79393}" destId="{9CD94B52-59E4-4313-82A0-6BEA5E68DC3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FABA05-53D7-4D2D-9C4A-ACB57DDAB68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CD3DE38-10C1-42B4-B2CB-5850E4640A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Focus Grotesk Thin" panose="00000400000000000000" pitchFamily="2" charset="0"/>
            </a:rPr>
            <a:t>- Expensive and rigid</a:t>
          </a:r>
        </a:p>
      </dgm:t>
    </dgm:pt>
    <dgm:pt modelId="{0B8E8DBF-A16B-4952-A7A4-EBE999BE4B25}" type="parTrans" cxnId="{BC0D2CE8-9971-4DE5-9FA1-925BD3084048}">
      <dgm:prSet/>
      <dgm:spPr/>
      <dgm:t>
        <a:bodyPr/>
        <a:lstStyle/>
        <a:p>
          <a:endParaRPr lang="en-US"/>
        </a:p>
      </dgm:t>
    </dgm:pt>
    <dgm:pt modelId="{1B56C03B-FF47-474B-8ABB-AF0F5EB2BAD5}" type="sibTrans" cxnId="{BC0D2CE8-9971-4DE5-9FA1-925BD3084048}">
      <dgm:prSet/>
      <dgm:spPr/>
      <dgm:t>
        <a:bodyPr/>
        <a:lstStyle/>
        <a:p>
          <a:endParaRPr lang="en-US"/>
        </a:p>
      </dgm:t>
    </dgm:pt>
    <dgm:pt modelId="{6F4F6449-BA71-47A6-BF8A-E3019B5E5D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Focus Grotesk Thin" panose="00000400000000000000" pitchFamily="2" charset="0"/>
            </a:rPr>
            <a:t>- Complicated UX</a:t>
          </a:r>
        </a:p>
      </dgm:t>
    </dgm:pt>
    <dgm:pt modelId="{07E3035E-BE43-4CE1-AB7F-C5E310EA0FD6}" type="parTrans" cxnId="{EC40203B-717B-47DC-87D0-199E52E28AA8}">
      <dgm:prSet/>
      <dgm:spPr/>
      <dgm:t>
        <a:bodyPr/>
        <a:lstStyle/>
        <a:p>
          <a:endParaRPr lang="en-US"/>
        </a:p>
      </dgm:t>
    </dgm:pt>
    <dgm:pt modelId="{1B9AAF12-90C3-41A6-815D-63EB391979BB}" type="sibTrans" cxnId="{EC40203B-717B-47DC-87D0-199E52E28AA8}">
      <dgm:prSet/>
      <dgm:spPr/>
      <dgm:t>
        <a:bodyPr/>
        <a:lstStyle/>
        <a:p>
          <a:endParaRPr lang="en-US"/>
        </a:p>
      </dgm:t>
    </dgm:pt>
    <dgm:pt modelId="{37F832E1-3179-4CE3-A174-9CB0696B6A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Focus Grotesk Thin" panose="00000400000000000000" pitchFamily="2" charset="0"/>
            </a:rPr>
            <a:t>- Poor integration with ERP/systems</a:t>
          </a:r>
        </a:p>
      </dgm:t>
    </dgm:pt>
    <dgm:pt modelId="{CD0D9D1A-D82B-4CD0-A203-FDBFDE7D7CF9}" type="parTrans" cxnId="{DDAD4EBB-2AED-489C-AF59-AD66B00BF636}">
      <dgm:prSet/>
      <dgm:spPr/>
      <dgm:t>
        <a:bodyPr/>
        <a:lstStyle/>
        <a:p>
          <a:endParaRPr lang="en-US"/>
        </a:p>
      </dgm:t>
    </dgm:pt>
    <dgm:pt modelId="{2DA80611-0640-495A-9A81-2A9BE36DDD7B}" type="sibTrans" cxnId="{DDAD4EBB-2AED-489C-AF59-AD66B00BF636}">
      <dgm:prSet/>
      <dgm:spPr/>
      <dgm:t>
        <a:bodyPr/>
        <a:lstStyle/>
        <a:p>
          <a:endParaRPr lang="en-US"/>
        </a:p>
      </dgm:t>
    </dgm:pt>
    <dgm:pt modelId="{D96C1AC6-71E7-4057-A042-C960C504E9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Focus Grotesk Thin" panose="00000400000000000000" pitchFamily="2" charset="0"/>
            </a:rPr>
            <a:t>- Lack of intelligent tools (budgeting, analytics)</a:t>
          </a:r>
        </a:p>
      </dgm:t>
    </dgm:pt>
    <dgm:pt modelId="{B23D6996-EF16-4DB9-80EE-A100CE5912BC}" type="parTrans" cxnId="{8C009825-DFEB-4D92-AFD1-AF94CD579D57}">
      <dgm:prSet/>
      <dgm:spPr/>
      <dgm:t>
        <a:bodyPr/>
        <a:lstStyle/>
        <a:p>
          <a:endParaRPr lang="en-US"/>
        </a:p>
      </dgm:t>
    </dgm:pt>
    <dgm:pt modelId="{03C01742-64A0-446A-B906-ACE92EED988A}" type="sibTrans" cxnId="{8C009825-DFEB-4D92-AFD1-AF94CD579D57}">
      <dgm:prSet/>
      <dgm:spPr/>
      <dgm:t>
        <a:bodyPr/>
        <a:lstStyle/>
        <a:p>
          <a:endParaRPr lang="en-US"/>
        </a:p>
      </dgm:t>
    </dgm:pt>
    <dgm:pt modelId="{2AE7F842-DEF7-4F47-9A30-612DE055A8C2}" type="pres">
      <dgm:prSet presAssocID="{FBFABA05-53D7-4D2D-9C4A-ACB57DDAB68C}" presName="root" presStyleCnt="0">
        <dgm:presLayoutVars>
          <dgm:dir/>
          <dgm:resizeHandles val="exact"/>
        </dgm:presLayoutVars>
      </dgm:prSet>
      <dgm:spPr/>
    </dgm:pt>
    <dgm:pt modelId="{9EC8D80A-ED9D-4107-B0B0-C49D31C4878B}" type="pres">
      <dgm:prSet presAssocID="{7CD3DE38-10C1-42B4-B2CB-5850E4640A52}" presName="compNode" presStyleCnt="0"/>
      <dgm:spPr/>
    </dgm:pt>
    <dgm:pt modelId="{5F44AD6A-3D70-4920-A99C-406827F67196}" type="pres">
      <dgm:prSet presAssocID="{7CD3DE38-10C1-42B4-B2CB-5850E4640A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8A8A1181-196F-432C-BC5F-E4F0D59799A7}" type="pres">
      <dgm:prSet presAssocID="{7CD3DE38-10C1-42B4-B2CB-5850E4640A52}" presName="spaceRect" presStyleCnt="0"/>
      <dgm:spPr/>
    </dgm:pt>
    <dgm:pt modelId="{CC9406BA-05C9-42E3-9F33-153B60C41088}" type="pres">
      <dgm:prSet presAssocID="{7CD3DE38-10C1-42B4-B2CB-5850E4640A52}" presName="textRect" presStyleLbl="revTx" presStyleIdx="0" presStyleCnt="4">
        <dgm:presLayoutVars>
          <dgm:chMax val="1"/>
          <dgm:chPref val="1"/>
        </dgm:presLayoutVars>
      </dgm:prSet>
      <dgm:spPr/>
    </dgm:pt>
    <dgm:pt modelId="{57F52D39-10D5-4E9C-A1AF-B723D157BAE1}" type="pres">
      <dgm:prSet presAssocID="{1B56C03B-FF47-474B-8ABB-AF0F5EB2BAD5}" presName="sibTrans" presStyleCnt="0"/>
      <dgm:spPr/>
    </dgm:pt>
    <dgm:pt modelId="{333B2040-E084-4D99-AB20-8BC9EA1EA488}" type="pres">
      <dgm:prSet presAssocID="{6F4F6449-BA71-47A6-BF8A-E3019B5E5D82}" presName="compNode" presStyleCnt="0"/>
      <dgm:spPr/>
    </dgm:pt>
    <dgm:pt modelId="{35A6431A-C349-4912-8016-BB37D71654E4}" type="pres">
      <dgm:prSet presAssocID="{6F4F6449-BA71-47A6-BF8A-E3019B5E5D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8DDE9FB-1865-4C95-B523-06EC2ED3E639}" type="pres">
      <dgm:prSet presAssocID="{6F4F6449-BA71-47A6-BF8A-E3019B5E5D82}" presName="spaceRect" presStyleCnt="0"/>
      <dgm:spPr/>
    </dgm:pt>
    <dgm:pt modelId="{39573594-E9DE-44F5-A2A2-669116C8FE39}" type="pres">
      <dgm:prSet presAssocID="{6F4F6449-BA71-47A6-BF8A-E3019B5E5D82}" presName="textRect" presStyleLbl="revTx" presStyleIdx="1" presStyleCnt="4">
        <dgm:presLayoutVars>
          <dgm:chMax val="1"/>
          <dgm:chPref val="1"/>
        </dgm:presLayoutVars>
      </dgm:prSet>
      <dgm:spPr/>
    </dgm:pt>
    <dgm:pt modelId="{4554BEEE-6558-4D7F-B6D0-7739EA121CB8}" type="pres">
      <dgm:prSet presAssocID="{1B9AAF12-90C3-41A6-815D-63EB391979BB}" presName="sibTrans" presStyleCnt="0"/>
      <dgm:spPr/>
    </dgm:pt>
    <dgm:pt modelId="{ACCCFF46-0AE9-49F5-9B3E-63E55FFF110C}" type="pres">
      <dgm:prSet presAssocID="{37F832E1-3179-4CE3-A174-9CB0696B6A86}" presName="compNode" presStyleCnt="0"/>
      <dgm:spPr/>
    </dgm:pt>
    <dgm:pt modelId="{65B9B4F6-8CDB-4945-B771-8C475913B881}" type="pres">
      <dgm:prSet presAssocID="{37F832E1-3179-4CE3-A174-9CB0696B6A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86BF719-0115-46F2-BEB7-6BA0C253ECA6}" type="pres">
      <dgm:prSet presAssocID="{37F832E1-3179-4CE3-A174-9CB0696B6A86}" presName="spaceRect" presStyleCnt="0"/>
      <dgm:spPr/>
    </dgm:pt>
    <dgm:pt modelId="{AEAF801B-20DA-4044-B440-9387EB265A21}" type="pres">
      <dgm:prSet presAssocID="{37F832E1-3179-4CE3-A174-9CB0696B6A86}" presName="textRect" presStyleLbl="revTx" presStyleIdx="2" presStyleCnt="4">
        <dgm:presLayoutVars>
          <dgm:chMax val="1"/>
          <dgm:chPref val="1"/>
        </dgm:presLayoutVars>
      </dgm:prSet>
      <dgm:spPr/>
    </dgm:pt>
    <dgm:pt modelId="{0D1CB538-4E36-44F2-AF4F-2B36DB37FF8C}" type="pres">
      <dgm:prSet presAssocID="{2DA80611-0640-495A-9A81-2A9BE36DDD7B}" presName="sibTrans" presStyleCnt="0"/>
      <dgm:spPr/>
    </dgm:pt>
    <dgm:pt modelId="{F51D6270-7A5B-477B-9966-7784990EED13}" type="pres">
      <dgm:prSet presAssocID="{D96C1AC6-71E7-4057-A042-C960C504E9E2}" presName="compNode" presStyleCnt="0"/>
      <dgm:spPr/>
    </dgm:pt>
    <dgm:pt modelId="{3982084D-FAEE-4CE2-9575-5B0DEF28092E}" type="pres">
      <dgm:prSet presAssocID="{D96C1AC6-71E7-4057-A042-C960C504E9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84E763C-88DB-40CA-B465-A1AA3A62CF44}" type="pres">
      <dgm:prSet presAssocID="{D96C1AC6-71E7-4057-A042-C960C504E9E2}" presName="spaceRect" presStyleCnt="0"/>
      <dgm:spPr/>
    </dgm:pt>
    <dgm:pt modelId="{C4C26414-4881-4518-ACDB-361E9513E7C3}" type="pres">
      <dgm:prSet presAssocID="{D96C1AC6-71E7-4057-A042-C960C504E9E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3CA6519-1611-446E-8A9C-8EDF5ABA91E3}" type="presOf" srcId="{6F4F6449-BA71-47A6-BF8A-E3019B5E5D82}" destId="{39573594-E9DE-44F5-A2A2-669116C8FE39}" srcOrd="0" destOrd="0" presId="urn:microsoft.com/office/officeart/2018/2/layout/IconLabelList"/>
    <dgm:cxn modelId="{8C009825-DFEB-4D92-AFD1-AF94CD579D57}" srcId="{FBFABA05-53D7-4D2D-9C4A-ACB57DDAB68C}" destId="{D96C1AC6-71E7-4057-A042-C960C504E9E2}" srcOrd="3" destOrd="0" parTransId="{B23D6996-EF16-4DB9-80EE-A100CE5912BC}" sibTransId="{03C01742-64A0-446A-B906-ACE92EED988A}"/>
    <dgm:cxn modelId="{6A398D3A-7272-422C-A597-CA4F580A7732}" type="presOf" srcId="{7CD3DE38-10C1-42B4-B2CB-5850E4640A52}" destId="{CC9406BA-05C9-42E3-9F33-153B60C41088}" srcOrd="0" destOrd="0" presId="urn:microsoft.com/office/officeart/2018/2/layout/IconLabelList"/>
    <dgm:cxn modelId="{EC40203B-717B-47DC-87D0-199E52E28AA8}" srcId="{FBFABA05-53D7-4D2D-9C4A-ACB57DDAB68C}" destId="{6F4F6449-BA71-47A6-BF8A-E3019B5E5D82}" srcOrd="1" destOrd="0" parTransId="{07E3035E-BE43-4CE1-AB7F-C5E310EA0FD6}" sibTransId="{1B9AAF12-90C3-41A6-815D-63EB391979BB}"/>
    <dgm:cxn modelId="{F5BC6A71-8AC1-4723-93BE-AEA0A0DFBF1B}" type="presOf" srcId="{FBFABA05-53D7-4D2D-9C4A-ACB57DDAB68C}" destId="{2AE7F842-DEF7-4F47-9A30-612DE055A8C2}" srcOrd="0" destOrd="0" presId="urn:microsoft.com/office/officeart/2018/2/layout/IconLabelList"/>
    <dgm:cxn modelId="{9E7EA798-05A6-4590-A26B-283CEE533351}" type="presOf" srcId="{D96C1AC6-71E7-4057-A042-C960C504E9E2}" destId="{C4C26414-4881-4518-ACDB-361E9513E7C3}" srcOrd="0" destOrd="0" presId="urn:microsoft.com/office/officeart/2018/2/layout/IconLabelList"/>
    <dgm:cxn modelId="{A01E50B6-172A-4B1A-AA0F-022536F9B9B4}" type="presOf" srcId="{37F832E1-3179-4CE3-A174-9CB0696B6A86}" destId="{AEAF801B-20DA-4044-B440-9387EB265A21}" srcOrd="0" destOrd="0" presId="urn:microsoft.com/office/officeart/2018/2/layout/IconLabelList"/>
    <dgm:cxn modelId="{DDAD4EBB-2AED-489C-AF59-AD66B00BF636}" srcId="{FBFABA05-53D7-4D2D-9C4A-ACB57DDAB68C}" destId="{37F832E1-3179-4CE3-A174-9CB0696B6A86}" srcOrd="2" destOrd="0" parTransId="{CD0D9D1A-D82B-4CD0-A203-FDBFDE7D7CF9}" sibTransId="{2DA80611-0640-495A-9A81-2A9BE36DDD7B}"/>
    <dgm:cxn modelId="{BC0D2CE8-9971-4DE5-9FA1-925BD3084048}" srcId="{FBFABA05-53D7-4D2D-9C4A-ACB57DDAB68C}" destId="{7CD3DE38-10C1-42B4-B2CB-5850E4640A52}" srcOrd="0" destOrd="0" parTransId="{0B8E8DBF-A16B-4952-A7A4-EBE999BE4B25}" sibTransId="{1B56C03B-FF47-474B-8ABB-AF0F5EB2BAD5}"/>
    <dgm:cxn modelId="{C6AAC98E-C8BA-4BF8-A7AF-B04D4952B661}" type="presParOf" srcId="{2AE7F842-DEF7-4F47-9A30-612DE055A8C2}" destId="{9EC8D80A-ED9D-4107-B0B0-C49D31C4878B}" srcOrd="0" destOrd="0" presId="urn:microsoft.com/office/officeart/2018/2/layout/IconLabelList"/>
    <dgm:cxn modelId="{11341705-BFDD-45E1-984B-A10A45B361B2}" type="presParOf" srcId="{9EC8D80A-ED9D-4107-B0B0-C49D31C4878B}" destId="{5F44AD6A-3D70-4920-A99C-406827F67196}" srcOrd="0" destOrd="0" presId="urn:microsoft.com/office/officeart/2018/2/layout/IconLabelList"/>
    <dgm:cxn modelId="{2A3EB72E-EF0E-4D2D-B1DF-4A9BFB874C5B}" type="presParOf" srcId="{9EC8D80A-ED9D-4107-B0B0-C49D31C4878B}" destId="{8A8A1181-196F-432C-BC5F-E4F0D59799A7}" srcOrd="1" destOrd="0" presId="urn:microsoft.com/office/officeart/2018/2/layout/IconLabelList"/>
    <dgm:cxn modelId="{BA032D77-227A-40C6-AF01-5A22A5C75729}" type="presParOf" srcId="{9EC8D80A-ED9D-4107-B0B0-C49D31C4878B}" destId="{CC9406BA-05C9-42E3-9F33-153B60C41088}" srcOrd="2" destOrd="0" presId="urn:microsoft.com/office/officeart/2018/2/layout/IconLabelList"/>
    <dgm:cxn modelId="{A1E68188-C61F-425C-9A42-B50156E4CEE0}" type="presParOf" srcId="{2AE7F842-DEF7-4F47-9A30-612DE055A8C2}" destId="{57F52D39-10D5-4E9C-A1AF-B723D157BAE1}" srcOrd="1" destOrd="0" presId="urn:microsoft.com/office/officeart/2018/2/layout/IconLabelList"/>
    <dgm:cxn modelId="{70FA556C-8521-4D60-98AE-2870B86B7D66}" type="presParOf" srcId="{2AE7F842-DEF7-4F47-9A30-612DE055A8C2}" destId="{333B2040-E084-4D99-AB20-8BC9EA1EA488}" srcOrd="2" destOrd="0" presId="urn:microsoft.com/office/officeart/2018/2/layout/IconLabelList"/>
    <dgm:cxn modelId="{E553BB50-89A5-4F47-A9EA-9D6F9EDCC278}" type="presParOf" srcId="{333B2040-E084-4D99-AB20-8BC9EA1EA488}" destId="{35A6431A-C349-4912-8016-BB37D71654E4}" srcOrd="0" destOrd="0" presId="urn:microsoft.com/office/officeart/2018/2/layout/IconLabelList"/>
    <dgm:cxn modelId="{CD7FC848-D9A4-4766-BB31-C8A32FDA007B}" type="presParOf" srcId="{333B2040-E084-4D99-AB20-8BC9EA1EA488}" destId="{18DDE9FB-1865-4C95-B523-06EC2ED3E639}" srcOrd="1" destOrd="0" presId="urn:microsoft.com/office/officeart/2018/2/layout/IconLabelList"/>
    <dgm:cxn modelId="{13652B28-FEC8-4600-AC77-DD1E5F98DE19}" type="presParOf" srcId="{333B2040-E084-4D99-AB20-8BC9EA1EA488}" destId="{39573594-E9DE-44F5-A2A2-669116C8FE39}" srcOrd="2" destOrd="0" presId="urn:microsoft.com/office/officeart/2018/2/layout/IconLabelList"/>
    <dgm:cxn modelId="{9EC10A98-50F7-468D-AC42-AF0613E69F97}" type="presParOf" srcId="{2AE7F842-DEF7-4F47-9A30-612DE055A8C2}" destId="{4554BEEE-6558-4D7F-B6D0-7739EA121CB8}" srcOrd="3" destOrd="0" presId="urn:microsoft.com/office/officeart/2018/2/layout/IconLabelList"/>
    <dgm:cxn modelId="{CFBDB7B8-B86A-4B9E-826F-756EDBB0ED9A}" type="presParOf" srcId="{2AE7F842-DEF7-4F47-9A30-612DE055A8C2}" destId="{ACCCFF46-0AE9-49F5-9B3E-63E55FFF110C}" srcOrd="4" destOrd="0" presId="urn:microsoft.com/office/officeart/2018/2/layout/IconLabelList"/>
    <dgm:cxn modelId="{67032460-1B96-4B54-89C0-FBFC46090A45}" type="presParOf" srcId="{ACCCFF46-0AE9-49F5-9B3E-63E55FFF110C}" destId="{65B9B4F6-8CDB-4945-B771-8C475913B881}" srcOrd="0" destOrd="0" presId="urn:microsoft.com/office/officeart/2018/2/layout/IconLabelList"/>
    <dgm:cxn modelId="{E3AD30C5-2067-4E5A-AE94-2C4785C10277}" type="presParOf" srcId="{ACCCFF46-0AE9-49F5-9B3E-63E55FFF110C}" destId="{C86BF719-0115-46F2-BEB7-6BA0C253ECA6}" srcOrd="1" destOrd="0" presId="urn:microsoft.com/office/officeart/2018/2/layout/IconLabelList"/>
    <dgm:cxn modelId="{EACA519C-BE0D-4B8B-A778-F96BB26B0A0F}" type="presParOf" srcId="{ACCCFF46-0AE9-49F5-9B3E-63E55FFF110C}" destId="{AEAF801B-20DA-4044-B440-9387EB265A21}" srcOrd="2" destOrd="0" presId="urn:microsoft.com/office/officeart/2018/2/layout/IconLabelList"/>
    <dgm:cxn modelId="{9274D2A8-3C20-49EC-95E1-9FDE2015A038}" type="presParOf" srcId="{2AE7F842-DEF7-4F47-9A30-612DE055A8C2}" destId="{0D1CB538-4E36-44F2-AF4F-2B36DB37FF8C}" srcOrd="5" destOrd="0" presId="urn:microsoft.com/office/officeart/2018/2/layout/IconLabelList"/>
    <dgm:cxn modelId="{5F9D8E24-AE60-4384-BC2A-4C1296A95072}" type="presParOf" srcId="{2AE7F842-DEF7-4F47-9A30-612DE055A8C2}" destId="{F51D6270-7A5B-477B-9966-7784990EED13}" srcOrd="6" destOrd="0" presId="urn:microsoft.com/office/officeart/2018/2/layout/IconLabelList"/>
    <dgm:cxn modelId="{BC1F9771-283B-4B83-BFA7-B9F6EE947703}" type="presParOf" srcId="{F51D6270-7A5B-477B-9966-7784990EED13}" destId="{3982084D-FAEE-4CE2-9575-5B0DEF28092E}" srcOrd="0" destOrd="0" presId="urn:microsoft.com/office/officeart/2018/2/layout/IconLabelList"/>
    <dgm:cxn modelId="{AFFDAEAF-727E-4603-8EC4-A92A8C600C0C}" type="presParOf" srcId="{F51D6270-7A5B-477B-9966-7784990EED13}" destId="{584E763C-88DB-40CA-B465-A1AA3A62CF44}" srcOrd="1" destOrd="0" presId="urn:microsoft.com/office/officeart/2018/2/layout/IconLabelList"/>
    <dgm:cxn modelId="{5ADF7A5E-EE39-4FC2-A5E4-884A606D0C79}" type="presParOf" srcId="{F51D6270-7A5B-477B-9966-7784990EED13}" destId="{C4C26414-4881-4518-ACDB-361E9513E7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376D53-0BBD-475D-A120-ABD77866745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67574DDB-4632-4EC0-845F-C33D34519C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Focus Grotesk Thin" panose="00000400000000000000" pitchFamily="2" charset="0"/>
            </a:rPr>
            <a:t>€XXB market in B2B fashion buying</a:t>
          </a:r>
        </a:p>
      </dgm:t>
    </dgm:pt>
    <dgm:pt modelId="{B8B0BA47-9435-477A-969D-B158CB7B0E9F}" type="parTrans" cxnId="{264DCCC0-7492-4173-A58E-5B0E2B7057AD}">
      <dgm:prSet/>
      <dgm:spPr/>
      <dgm:t>
        <a:bodyPr/>
        <a:lstStyle/>
        <a:p>
          <a:endParaRPr lang="en-US"/>
        </a:p>
      </dgm:t>
    </dgm:pt>
    <dgm:pt modelId="{72826863-EB11-4A3B-83BF-267B64AB93BA}" type="sibTrans" cxnId="{264DCCC0-7492-4173-A58E-5B0E2B7057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53C942-7DAA-4946-9AE9-3AD221D26E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Focus Grotesk Thin" panose="00000400000000000000" pitchFamily="2" charset="0"/>
            </a:rPr>
            <a:t>- Acceleration of digital buying</a:t>
          </a:r>
        </a:p>
      </dgm:t>
    </dgm:pt>
    <dgm:pt modelId="{ECE99589-8C05-4B93-B9C1-E91E52D02B18}" type="parTrans" cxnId="{ECB8C63D-D697-4FC4-8BD9-C0C994EC5503}">
      <dgm:prSet/>
      <dgm:spPr/>
      <dgm:t>
        <a:bodyPr/>
        <a:lstStyle/>
        <a:p>
          <a:endParaRPr lang="en-US"/>
        </a:p>
      </dgm:t>
    </dgm:pt>
    <dgm:pt modelId="{B11B0632-18E8-46B2-B5AB-9C3B61DAB96E}" type="sibTrans" cxnId="{ECB8C63D-D697-4FC4-8BD9-C0C994EC55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7E33CE-D17D-4341-9D39-33B7438BC9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Focus Grotesk Thin" panose="00000400000000000000" pitchFamily="2" charset="0"/>
            </a:rPr>
            <a:t>- Need for agile, modular, cost-efficient solutions</a:t>
          </a:r>
        </a:p>
      </dgm:t>
    </dgm:pt>
    <dgm:pt modelId="{EF3C8D59-2A90-4162-91D4-1477CE961C38}" type="parTrans" cxnId="{AE5F7D55-BF6E-40EB-966C-40F49EDA52B4}">
      <dgm:prSet/>
      <dgm:spPr/>
      <dgm:t>
        <a:bodyPr/>
        <a:lstStyle/>
        <a:p>
          <a:endParaRPr lang="en-US"/>
        </a:p>
      </dgm:t>
    </dgm:pt>
    <dgm:pt modelId="{4322B57C-5A9C-4C90-8592-81EC9C9B89EA}" type="sibTrans" cxnId="{AE5F7D55-BF6E-40EB-966C-40F49EDA52B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E5990B1-BAD4-42D6-BB13-21946AE24C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Focus Grotesk Thin" panose="00000400000000000000" pitchFamily="2" charset="0"/>
            </a:rPr>
            <a:t>- Brands want control, buyers want simplicity</a:t>
          </a:r>
        </a:p>
      </dgm:t>
    </dgm:pt>
    <dgm:pt modelId="{F0EEA420-43BF-42CF-895C-A593EAD2BE66}" type="parTrans" cxnId="{E6321D4E-894B-4CA7-948D-B088B4B38B77}">
      <dgm:prSet/>
      <dgm:spPr/>
      <dgm:t>
        <a:bodyPr/>
        <a:lstStyle/>
        <a:p>
          <a:endParaRPr lang="en-US"/>
        </a:p>
      </dgm:t>
    </dgm:pt>
    <dgm:pt modelId="{4980E06A-9D8B-40FC-9AE8-962355CA51C8}" type="sibTrans" cxnId="{E6321D4E-894B-4CA7-948D-B088B4B38B77}">
      <dgm:prSet/>
      <dgm:spPr/>
      <dgm:t>
        <a:bodyPr/>
        <a:lstStyle/>
        <a:p>
          <a:endParaRPr lang="en-US"/>
        </a:p>
      </dgm:t>
    </dgm:pt>
    <dgm:pt modelId="{9286ACB7-5806-4C92-A998-AB6568E04318}" type="pres">
      <dgm:prSet presAssocID="{5F376D53-0BBD-475D-A120-ABD77866745F}" presName="root" presStyleCnt="0">
        <dgm:presLayoutVars>
          <dgm:dir/>
          <dgm:resizeHandles val="exact"/>
        </dgm:presLayoutVars>
      </dgm:prSet>
      <dgm:spPr/>
    </dgm:pt>
    <dgm:pt modelId="{C55AF8CF-35F0-4CCD-90F6-AB7018CA149D}" type="pres">
      <dgm:prSet presAssocID="{5F376D53-0BBD-475D-A120-ABD77866745F}" presName="container" presStyleCnt="0">
        <dgm:presLayoutVars>
          <dgm:dir/>
          <dgm:resizeHandles val="exact"/>
        </dgm:presLayoutVars>
      </dgm:prSet>
      <dgm:spPr/>
    </dgm:pt>
    <dgm:pt modelId="{C666A768-60EA-4413-9786-C8286756DB31}" type="pres">
      <dgm:prSet presAssocID="{67574DDB-4632-4EC0-845F-C33D34519CC6}" presName="compNode" presStyleCnt="0"/>
      <dgm:spPr/>
    </dgm:pt>
    <dgm:pt modelId="{B0370E2A-378F-4DC7-B762-607178800BB4}" type="pres">
      <dgm:prSet presAssocID="{67574DDB-4632-4EC0-845F-C33D34519CC6}" presName="iconBgRect" presStyleLbl="bgShp" presStyleIdx="0" presStyleCnt="4"/>
      <dgm:spPr/>
    </dgm:pt>
    <dgm:pt modelId="{2F847717-1D9D-4438-BF9E-75A9650B94C6}" type="pres">
      <dgm:prSet presAssocID="{67574DDB-4632-4EC0-845F-C33D34519C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irt"/>
        </a:ext>
      </dgm:extLst>
    </dgm:pt>
    <dgm:pt modelId="{14EC9F0F-55F6-45DB-94A1-721DA403B980}" type="pres">
      <dgm:prSet presAssocID="{67574DDB-4632-4EC0-845F-C33D34519CC6}" presName="spaceRect" presStyleCnt="0"/>
      <dgm:spPr/>
    </dgm:pt>
    <dgm:pt modelId="{F8E26088-EF3B-4042-BA72-68C0BC7C0279}" type="pres">
      <dgm:prSet presAssocID="{67574DDB-4632-4EC0-845F-C33D34519CC6}" presName="textRect" presStyleLbl="revTx" presStyleIdx="0" presStyleCnt="4">
        <dgm:presLayoutVars>
          <dgm:chMax val="1"/>
          <dgm:chPref val="1"/>
        </dgm:presLayoutVars>
      </dgm:prSet>
      <dgm:spPr/>
    </dgm:pt>
    <dgm:pt modelId="{75EDBE40-E0E2-49ED-9E0A-837E19226446}" type="pres">
      <dgm:prSet presAssocID="{72826863-EB11-4A3B-83BF-267B64AB93BA}" presName="sibTrans" presStyleLbl="sibTrans2D1" presStyleIdx="0" presStyleCnt="0"/>
      <dgm:spPr/>
    </dgm:pt>
    <dgm:pt modelId="{BDDFB6D8-AE32-4CE9-B8E3-4B2BE76CA309}" type="pres">
      <dgm:prSet presAssocID="{C753C942-7DAA-4946-9AE9-3AD221D26EBD}" presName="compNode" presStyleCnt="0"/>
      <dgm:spPr/>
    </dgm:pt>
    <dgm:pt modelId="{A44CBB9C-E42F-4042-BDAF-7AD4764D09F9}" type="pres">
      <dgm:prSet presAssocID="{C753C942-7DAA-4946-9AE9-3AD221D26EBD}" presName="iconBgRect" presStyleLbl="bgShp" presStyleIdx="1" presStyleCnt="4"/>
      <dgm:spPr/>
    </dgm:pt>
    <dgm:pt modelId="{B6D980C4-F8A1-4CE2-953E-9742EF7B11AD}" type="pres">
      <dgm:prSet presAssocID="{C753C942-7DAA-4946-9AE9-3AD221D26E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398F3CE3-60A6-46B2-9E34-1485E1599CC0}" type="pres">
      <dgm:prSet presAssocID="{C753C942-7DAA-4946-9AE9-3AD221D26EBD}" presName="spaceRect" presStyleCnt="0"/>
      <dgm:spPr/>
    </dgm:pt>
    <dgm:pt modelId="{AEBC7001-BFE6-4485-B82B-5CD323AC7F8A}" type="pres">
      <dgm:prSet presAssocID="{C753C942-7DAA-4946-9AE9-3AD221D26EBD}" presName="textRect" presStyleLbl="revTx" presStyleIdx="1" presStyleCnt="4">
        <dgm:presLayoutVars>
          <dgm:chMax val="1"/>
          <dgm:chPref val="1"/>
        </dgm:presLayoutVars>
      </dgm:prSet>
      <dgm:spPr/>
    </dgm:pt>
    <dgm:pt modelId="{9B22E653-CC8F-449E-A455-36670A9A695C}" type="pres">
      <dgm:prSet presAssocID="{B11B0632-18E8-46B2-B5AB-9C3B61DAB96E}" presName="sibTrans" presStyleLbl="sibTrans2D1" presStyleIdx="0" presStyleCnt="0"/>
      <dgm:spPr/>
    </dgm:pt>
    <dgm:pt modelId="{6A0EC0D9-DAF5-41D1-8010-A114A4265311}" type="pres">
      <dgm:prSet presAssocID="{217E33CE-D17D-4341-9D39-33B7438BC9FA}" presName="compNode" presStyleCnt="0"/>
      <dgm:spPr/>
    </dgm:pt>
    <dgm:pt modelId="{E28FA9E3-4D27-47AE-B0D6-B51C9FE8584D}" type="pres">
      <dgm:prSet presAssocID="{217E33CE-D17D-4341-9D39-33B7438BC9FA}" presName="iconBgRect" presStyleLbl="bgShp" presStyleIdx="2" presStyleCnt="4"/>
      <dgm:spPr/>
    </dgm:pt>
    <dgm:pt modelId="{504DE08F-C175-44FE-BB3E-AE12775BB937}" type="pres">
      <dgm:prSet presAssocID="{217E33CE-D17D-4341-9D39-33B7438BC9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064D99C-2E21-4B08-B5F2-5905AD1DAD69}" type="pres">
      <dgm:prSet presAssocID="{217E33CE-D17D-4341-9D39-33B7438BC9FA}" presName="spaceRect" presStyleCnt="0"/>
      <dgm:spPr/>
    </dgm:pt>
    <dgm:pt modelId="{1DCB9610-08BF-4E9D-801E-EEAB18CC5AFF}" type="pres">
      <dgm:prSet presAssocID="{217E33CE-D17D-4341-9D39-33B7438BC9FA}" presName="textRect" presStyleLbl="revTx" presStyleIdx="2" presStyleCnt="4">
        <dgm:presLayoutVars>
          <dgm:chMax val="1"/>
          <dgm:chPref val="1"/>
        </dgm:presLayoutVars>
      </dgm:prSet>
      <dgm:spPr/>
    </dgm:pt>
    <dgm:pt modelId="{6672D2BD-B6D1-4973-8B69-BDFAB445EF82}" type="pres">
      <dgm:prSet presAssocID="{4322B57C-5A9C-4C90-8592-81EC9C9B89EA}" presName="sibTrans" presStyleLbl="sibTrans2D1" presStyleIdx="0" presStyleCnt="0"/>
      <dgm:spPr/>
    </dgm:pt>
    <dgm:pt modelId="{A41E8D36-ADC8-481C-9236-14104529DB79}" type="pres">
      <dgm:prSet presAssocID="{2E5990B1-BAD4-42D6-BB13-21946AE24C38}" presName="compNode" presStyleCnt="0"/>
      <dgm:spPr/>
    </dgm:pt>
    <dgm:pt modelId="{C76B10AC-32A1-4345-B5EF-0CE880028AE4}" type="pres">
      <dgm:prSet presAssocID="{2E5990B1-BAD4-42D6-BB13-21946AE24C38}" presName="iconBgRect" presStyleLbl="bgShp" presStyleIdx="3" presStyleCnt="4"/>
      <dgm:spPr/>
    </dgm:pt>
    <dgm:pt modelId="{45FFBEB2-0E36-4107-9CDE-24E5FB2EFC94}" type="pres">
      <dgm:prSet presAssocID="{2E5990B1-BAD4-42D6-BB13-21946AE24C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4486AACE-8B6D-49D1-99F4-AC823314C008}" type="pres">
      <dgm:prSet presAssocID="{2E5990B1-BAD4-42D6-BB13-21946AE24C38}" presName="spaceRect" presStyleCnt="0"/>
      <dgm:spPr/>
    </dgm:pt>
    <dgm:pt modelId="{92CB52E9-99F6-4A77-B7D0-57FEDFB5F10E}" type="pres">
      <dgm:prSet presAssocID="{2E5990B1-BAD4-42D6-BB13-21946AE24C3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BDE5D01-B9CC-48D4-9B63-BF4E7C7CEECA}" type="presOf" srcId="{2E5990B1-BAD4-42D6-BB13-21946AE24C38}" destId="{92CB52E9-99F6-4A77-B7D0-57FEDFB5F10E}" srcOrd="0" destOrd="0" presId="urn:microsoft.com/office/officeart/2018/2/layout/IconCircleList"/>
    <dgm:cxn modelId="{23954311-CCD2-415B-9E1F-EE72F2ABF1A9}" type="presOf" srcId="{4322B57C-5A9C-4C90-8592-81EC9C9B89EA}" destId="{6672D2BD-B6D1-4973-8B69-BDFAB445EF82}" srcOrd="0" destOrd="0" presId="urn:microsoft.com/office/officeart/2018/2/layout/IconCircleList"/>
    <dgm:cxn modelId="{F7D7CB23-1184-4033-AF33-8327A5CE7698}" type="presOf" srcId="{5F376D53-0BBD-475D-A120-ABD77866745F}" destId="{9286ACB7-5806-4C92-A998-AB6568E04318}" srcOrd="0" destOrd="0" presId="urn:microsoft.com/office/officeart/2018/2/layout/IconCircleList"/>
    <dgm:cxn modelId="{ECB8C63D-D697-4FC4-8BD9-C0C994EC5503}" srcId="{5F376D53-0BBD-475D-A120-ABD77866745F}" destId="{C753C942-7DAA-4946-9AE9-3AD221D26EBD}" srcOrd="1" destOrd="0" parTransId="{ECE99589-8C05-4B93-B9C1-E91E52D02B18}" sibTransId="{B11B0632-18E8-46B2-B5AB-9C3B61DAB96E}"/>
    <dgm:cxn modelId="{E6321D4E-894B-4CA7-948D-B088B4B38B77}" srcId="{5F376D53-0BBD-475D-A120-ABD77866745F}" destId="{2E5990B1-BAD4-42D6-BB13-21946AE24C38}" srcOrd="3" destOrd="0" parTransId="{F0EEA420-43BF-42CF-895C-A593EAD2BE66}" sibTransId="{4980E06A-9D8B-40FC-9AE8-962355CA51C8}"/>
    <dgm:cxn modelId="{AE5F7D55-BF6E-40EB-966C-40F49EDA52B4}" srcId="{5F376D53-0BBD-475D-A120-ABD77866745F}" destId="{217E33CE-D17D-4341-9D39-33B7438BC9FA}" srcOrd="2" destOrd="0" parTransId="{EF3C8D59-2A90-4162-91D4-1477CE961C38}" sibTransId="{4322B57C-5A9C-4C90-8592-81EC9C9B89EA}"/>
    <dgm:cxn modelId="{CB43DC55-40B1-4A3D-B142-E8434AE0B89C}" type="presOf" srcId="{B11B0632-18E8-46B2-B5AB-9C3B61DAB96E}" destId="{9B22E653-CC8F-449E-A455-36670A9A695C}" srcOrd="0" destOrd="0" presId="urn:microsoft.com/office/officeart/2018/2/layout/IconCircleList"/>
    <dgm:cxn modelId="{910CF3B4-EE94-4808-A6A0-4974D796DCFA}" type="presOf" srcId="{72826863-EB11-4A3B-83BF-267B64AB93BA}" destId="{75EDBE40-E0E2-49ED-9E0A-837E19226446}" srcOrd="0" destOrd="0" presId="urn:microsoft.com/office/officeart/2018/2/layout/IconCircleList"/>
    <dgm:cxn modelId="{4341A1BB-64EE-4B09-81FC-D3DC162D099F}" type="presOf" srcId="{67574DDB-4632-4EC0-845F-C33D34519CC6}" destId="{F8E26088-EF3B-4042-BA72-68C0BC7C0279}" srcOrd="0" destOrd="0" presId="urn:microsoft.com/office/officeart/2018/2/layout/IconCircleList"/>
    <dgm:cxn modelId="{264DCCC0-7492-4173-A58E-5B0E2B7057AD}" srcId="{5F376D53-0BBD-475D-A120-ABD77866745F}" destId="{67574DDB-4632-4EC0-845F-C33D34519CC6}" srcOrd="0" destOrd="0" parTransId="{B8B0BA47-9435-477A-969D-B158CB7B0E9F}" sibTransId="{72826863-EB11-4A3B-83BF-267B64AB93BA}"/>
    <dgm:cxn modelId="{780E05C3-B9F8-441C-8180-AA3116AD9802}" type="presOf" srcId="{C753C942-7DAA-4946-9AE9-3AD221D26EBD}" destId="{AEBC7001-BFE6-4485-B82B-5CD323AC7F8A}" srcOrd="0" destOrd="0" presId="urn:microsoft.com/office/officeart/2018/2/layout/IconCircleList"/>
    <dgm:cxn modelId="{7B4D1ED6-391A-43CC-8FCF-1D0A05137CE7}" type="presOf" srcId="{217E33CE-D17D-4341-9D39-33B7438BC9FA}" destId="{1DCB9610-08BF-4E9D-801E-EEAB18CC5AFF}" srcOrd="0" destOrd="0" presId="urn:microsoft.com/office/officeart/2018/2/layout/IconCircleList"/>
    <dgm:cxn modelId="{6DBE1C71-13D7-419A-BCB2-DC420106F3B4}" type="presParOf" srcId="{9286ACB7-5806-4C92-A998-AB6568E04318}" destId="{C55AF8CF-35F0-4CCD-90F6-AB7018CA149D}" srcOrd="0" destOrd="0" presId="urn:microsoft.com/office/officeart/2018/2/layout/IconCircleList"/>
    <dgm:cxn modelId="{6D7F770A-501C-4B8C-8FDA-6D316BDB7367}" type="presParOf" srcId="{C55AF8CF-35F0-4CCD-90F6-AB7018CA149D}" destId="{C666A768-60EA-4413-9786-C8286756DB31}" srcOrd="0" destOrd="0" presId="urn:microsoft.com/office/officeart/2018/2/layout/IconCircleList"/>
    <dgm:cxn modelId="{FEBA3031-F33A-456B-B3D6-3EA7C89664C8}" type="presParOf" srcId="{C666A768-60EA-4413-9786-C8286756DB31}" destId="{B0370E2A-378F-4DC7-B762-607178800BB4}" srcOrd="0" destOrd="0" presId="urn:microsoft.com/office/officeart/2018/2/layout/IconCircleList"/>
    <dgm:cxn modelId="{67364303-3AA1-410D-9619-9DC20BE8278C}" type="presParOf" srcId="{C666A768-60EA-4413-9786-C8286756DB31}" destId="{2F847717-1D9D-4438-BF9E-75A9650B94C6}" srcOrd="1" destOrd="0" presId="urn:microsoft.com/office/officeart/2018/2/layout/IconCircleList"/>
    <dgm:cxn modelId="{B891320E-032C-4BC0-ACCE-C0135C987A53}" type="presParOf" srcId="{C666A768-60EA-4413-9786-C8286756DB31}" destId="{14EC9F0F-55F6-45DB-94A1-721DA403B980}" srcOrd="2" destOrd="0" presId="urn:microsoft.com/office/officeart/2018/2/layout/IconCircleList"/>
    <dgm:cxn modelId="{6B4894AC-929B-4DB1-A5CB-51640FF73340}" type="presParOf" srcId="{C666A768-60EA-4413-9786-C8286756DB31}" destId="{F8E26088-EF3B-4042-BA72-68C0BC7C0279}" srcOrd="3" destOrd="0" presId="urn:microsoft.com/office/officeart/2018/2/layout/IconCircleList"/>
    <dgm:cxn modelId="{6125E5F5-E6DF-4DD2-B492-04728B4799B6}" type="presParOf" srcId="{C55AF8CF-35F0-4CCD-90F6-AB7018CA149D}" destId="{75EDBE40-E0E2-49ED-9E0A-837E19226446}" srcOrd="1" destOrd="0" presId="urn:microsoft.com/office/officeart/2018/2/layout/IconCircleList"/>
    <dgm:cxn modelId="{1CD008BD-3228-45A2-9CA8-89598F783511}" type="presParOf" srcId="{C55AF8CF-35F0-4CCD-90F6-AB7018CA149D}" destId="{BDDFB6D8-AE32-4CE9-B8E3-4B2BE76CA309}" srcOrd="2" destOrd="0" presId="urn:microsoft.com/office/officeart/2018/2/layout/IconCircleList"/>
    <dgm:cxn modelId="{C6A887E0-C132-4696-B4AE-E19731A5F4D8}" type="presParOf" srcId="{BDDFB6D8-AE32-4CE9-B8E3-4B2BE76CA309}" destId="{A44CBB9C-E42F-4042-BDAF-7AD4764D09F9}" srcOrd="0" destOrd="0" presId="urn:microsoft.com/office/officeart/2018/2/layout/IconCircleList"/>
    <dgm:cxn modelId="{F73C8472-4CA0-4886-B90C-744859BB5316}" type="presParOf" srcId="{BDDFB6D8-AE32-4CE9-B8E3-4B2BE76CA309}" destId="{B6D980C4-F8A1-4CE2-953E-9742EF7B11AD}" srcOrd="1" destOrd="0" presId="urn:microsoft.com/office/officeart/2018/2/layout/IconCircleList"/>
    <dgm:cxn modelId="{59BC1229-CDCD-4717-8382-3DD94F09FA0D}" type="presParOf" srcId="{BDDFB6D8-AE32-4CE9-B8E3-4B2BE76CA309}" destId="{398F3CE3-60A6-46B2-9E34-1485E1599CC0}" srcOrd="2" destOrd="0" presId="urn:microsoft.com/office/officeart/2018/2/layout/IconCircleList"/>
    <dgm:cxn modelId="{37EED20C-7231-4614-8AC4-82145FA1A56A}" type="presParOf" srcId="{BDDFB6D8-AE32-4CE9-B8E3-4B2BE76CA309}" destId="{AEBC7001-BFE6-4485-B82B-5CD323AC7F8A}" srcOrd="3" destOrd="0" presId="urn:microsoft.com/office/officeart/2018/2/layout/IconCircleList"/>
    <dgm:cxn modelId="{DB12546F-622A-435A-991F-6329A02635A7}" type="presParOf" srcId="{C55AF8CF-35F0-4CCD-90F6-AB7018CA149D}" destId="{9B22E653-CC8F-449E-A455-36670A9A695C}" srcOrd="3" destOrd="0" presId="urn:microsoft.com/office/officeart/2018/2/layout/IconCircleList"/>
    <dgm:cxn modelId="{4DA95C8B-2DCB-43A3-9359-344052F9A6A1}" type="presParOf" srcId="{C55AF8CF-35F0-4CCD-90F6-AB7018CA149D}" destId="{6A0EC0D9-DAF5-41D1-8010-A114A4265311}" srcOrd="4" destOrd="0" presId="urn:microsoft.com/office/officeart/2018/2/layout/IconCircleList"/>
    <dgm:cxn modelId="{6370ECA4-099A-4300-B8DC-7C19242A39C4}" type="presParOf" srcId="{6A0EC0D9-DAF5-41D1-8010-A114A4265311}" destId="{E28FA9E3-4D27-47AE-B0D6-B51C9FE8584D}" srcOrd="0" destOrd="0" presId="urn:microsoft.com/office/officeart/2018/2/layout/IconCircleList"/>
    <dgm:cxn modelId="{48DFAB26-428B-4C44-91F3-06224FD21980}" type="presParOf" srcId="{6A0EC0D9-DAF5-41D1-8010-A114A4265311}" destId="{504DE08F-C175-44FE-BB3E-AE12775BB937}" srcOrd="1" destOrd="0" presId="urn:microsoft.com/office/officeart/2018/2/layout/IconCircleList"/>
    <dgm:cxn modelId="{1B9E5D51-E5CA-4CEB-A1CB-0384F0380078}" type="presParOf" srcId="{6A0EC0D9-DAF5-41D1-8010-A114A4265311}" destId="{C064D99C-2E21-4B08-B5F2-5905AD1DAD69}" srcOrd="2" destOrd="0" presId="urn:microsoft.com/office/officeart/2018/2/layout/IconCircleList"/>
    <dgm:cxn modelId="{A907FF03-E512-429F-BDC3-84FA34B35495}" type="presParOf" srcId="{6A0EC0D9-DAF5-41D1-8010-A114A4265311}" destId="{1DCB9610-08BF-4E9D-801E-EEAB18CC5AFF}" srcOrd="3" destOrd="0" presId="urn:microsoft.com/office/officeart/2018/2/layout/IconCircleList"/>
    <dgm:cxn modelId="{BD941BD4-DA6C-4E40-8B0A-94A730B3D217}" type="presParOf" srcId="{C55AF8CF-35F0-4CCD-90F6-AB7018CA149D}" destId="{6672D2BD-B6D1-4973-8B69-BDFAB445EF82}" srcOrd="5" destOrd="0" presId="urn:microsoft.com/office/officeart/2018/2/layout/IconCircleList"/>
    <dgm:cxn modelId="{A8A4DF44-A2AB-49F7-BC2F-448F8A0FE150}" type="presParOf" srcId="{C55AF8CF-35F0-4CCD-90F6-AB7018CA149D}" destId="{A41E8D36-ADC8-481C-9236-14104529DB79}" srcOrd="6" destOrd="0" presId="urn:microsoft.com/office/officeart/2018/2/layout/IconCircleList"/>
    <dgm:cxn modelId="{AB23BE60-AB33-4CCD-9831-6A9C9A13C4CB}" type="presParOf" srcId="{A41E8D36-ADC8-481C-9236-14104529DB79}" destId="{C76B10AC-32A1-4345-B5EF-0CE880028AE4}" srcOrd="0" destOrd="0" presId="urn:microsoft.com/office/officeart/2018/2/layout/IconCircleList"/>
    <dgm:cxn modelId="{99DB4FC2-A2D0-443E-BAC3-99B5A48CC834}" type="presParOf" srcId="{A41E8D36-ADC8-481C-9236-14104529DB79}" destId="{45FFBEB2-0E36-4107-9CDE-24E5FB2EFC94}" srcOrd="1" destOrd="0" presId="urn:microsoft.com/office/officeart/2018/2/layout/IconCircleList"/>
    <dgm:cxn modelId="{24B90BDB-F7D9-4994-9328-1DBB49B673D0}" type="presParOf" srcId="{A41E8D36-ADC8-481C-9236-14104529DB79}" destId="{4486AACE-8B6D-49D1-99F4-AC823314C008}" srcOrd="2" destOrd="0" presId="urn:microsoft.com/office/officeart/2018/2/layout/IconCircleList"/>
    <dgm:cxn modelId="{F0DCB8D9-6BCF-41F2-B7DE-1279754029A0}" type="presParOf" srcId="{A41E8D36-ADC8-481C-9236-14104529DB79}" destId="{92CB52E9-99F6-4A77-B7D0-57FEDFB5F10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746037-445B-4D09-88AB-A92FFBE4105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AEEF9C4-19F6-4D73-B79D-36464559119C}">
      <dgm:prSet/>
      <dgm:spPr/>
      <dgm:t>
        <a:bodyPr/>
        <a:lstStyle/>
        <a:p>
          <a:r>
            <a:rPr lang="en-US" b="1">
              <a:latin typeface="Focus Grotesk Thin" panose="00000400000000000000" pitchFamily="2" charset="0"/>
            </a:rPr>
            <a:t>Visual catalog browsing</a:t>
          </a:r>
        </a:p>
      </dgm:t>
    </dgm:pt>
    <dgm:pt modelId="{23FB7D54-7A69-4BD9-AD85-E03F856F6C2E}" type="parTrans" cxnId="{7796FCF3-72CD-488C-B191-C89B0D375FBE}">
      <dgm:prSet/>
      <dgm:spPr/>
      <dgm:t>
        <a:bodyPr/>
        <a:lstStyle/>
        <a:p>
          <a:endParaRPr lang="en-US"/>
        </a:p>
      </dgm:t>
    </dgm:pt>
    <dgm:pt modelId="{9441BB55-E696-490E-B919-B2E1BCA5F09C}" type="sibTrans" cxnId="{7796FCF3-72CD-488C-B191-C89B0D375FBE}">
      <dgm:prSet/>
      <dgm:spPr/>
      <dgm:t>
        <a:bodyPr/>
        <a:lstStyle/>
        <a:p>
          <a:endParaRPr lang="en-US"/>
        </a:p>
      </dgm:t>
    </dgm:pt>
    <dgm:pt modelId="{BC9B47F6-1EB4-43D7-B018-292262878614}">
      <dgm:prSet/>
      <dgm:spPr/>
      <dgm:t>
        <a:bodyPr/>
        <a:lstStyle/>
        <a:p>
          <a:r>
            <a:rPr lang="en-US" b="1" dirty="0">
              <a:latin typeface="Focus Grotesk Thin" panose="00000400000000000000" pitchFamily="2" charset="0"/>
            </a:rPr>
            <a:t>- Forecasting tool (set &amp; adjust budgets per client)</a:t>
          </a:r>
        </a:p>
      </dgm:t>
    </dgm:pt>
    <dgm:pt modelId="{B64276B1-42BD-4CFE-9ADC-406E7AB9EDA8}" type="parTrans" cxnId="{B82CAB24-95A1-4B3F-ACFF-06F0C2C63B83}">
      <dgm:prSet/>
      <dgm:spPr/>
      <dgm:t>
        <a:bodyPr/>
        <a:lstStyle/>
        <a:p>
          <a:endParaRPr lang="en-US"/>
        </a:p>
      </dgm:t>
    </dgm:pt>
    <dgm:pt modelId="{6A6E5CA7-13D2-4288-A3D8-4F6AA4204B35}" type="sibTrans" cxnId="{B82CAB24-95A1-4B3F-ACFF-06F0C2C63B83}">
      <dgm:prSet/>
      <dgm:spPr/>
      <dgm:t>
        <a:bodyPr/>
        <a:lstStyle/>
        <a:p>
          <a:endParaRPr lang="en-US"/>
        </a:p>
      </dgm:t>
    </dgm:pt>
    <dgm:pt modelId="{19602109-F674-40D0-8DBB-7B323FB0419B}">
      <dgm:prSet/>
      <dgm:spPr/>
      <dgm:t>
        <a:bodyPr/>
        <a:lstStyle/>
        <a:p>
          <a:r>
            <a:rPr lang="en-US" b="1">
              <a:latin typeface="Focus Grotesk Thin" panose="00000400000000000000" pitchFamily="2" charset="0"/>
            </a:rPr>
            <a:t>- Smart cart with suggestions</a:t>
          </a:r>
        </a:p>
      </dgm:t>
    </dgm:pt>
    <dgm:pt modelId="{8A8529C7-2835-43A1-B6B7-6B561A857546}" type="parTrans" cxnId="{601D2E4D-4C1A-4A88-B5DD-8E5911942537}">
      <dgm:prSet/>
      <dgm:spPr/>
      <dgm:t>
        <a:bodyPr/>
        <a:lstStyle/>
        <a:p>
          <a:endParaRPr lang="en-US"/>
        </a:p>
      </dgm:t>
    </dgm:pt>
    <dgm:pt modelId="{8C1B59EC-370F-465A-BA85-35E47294FA69}" type="sibTrans" cxnId="{601D2E4D-4C1A-4A88-B5DD-8E5911942537}">
      <dgm:prSet/>
      <dgm:spPr/>
      <dgm:t>
        <a:bodyPr/>
        <a:lstStyle/>
        <a:p>
          <a:endParaRPr lang="en-US"/>
        </a:p>
      </dgm:t>
    </dgm:pt>
    <dgm:pt modelId="{16EE7630-6B63-446C-B8EC-825A27241F70}">
      <dgm:prSet/>
      <dgm:spPr/>
      <dgm:t>
        <a:bodyPr/>
        <a:lstStyle/>
        <a:p>
          <a:r>
            <a:rPr lang="en-US" b="1">
              <a:latin typeface="Focus Grotesk Thin" panose="00000400000000000000" pitchFamily="2" charset="0"/>
            </a:rPr>
            <a:t>- Easy ordering &amp; order history access</a:t>
          </a:r>
        </a:p>
      </dgm:t>
    </dgm:pt>
    <dgm:pt modelId="{8F95DAD7-4F82-480A-8A97-6CE884918A7D}" type="parTrans" cxnId="{3614C64B-20C9-422E-B1A9-61E9DEB63CDF}">
      <dgm:prSet/>
      <dgm:spPr/>
      <dgm:t>
        <a:bodyPr/>
        <a:lstStyle/>
        <a:p>
          <a:endParaRPr lang="en-US"/>
        </a:p>
      </dgm:t>
    </dgm:pt>
    <dgm:pt modelId="{7756A88C-D924-4263-AFA2-4D66595BF0AE}" type="sibTrans" cxnId="{3614C64B-20C9-422E-B1A9-61E9DEB63CDF}">
      <dgm:prSet/>
      <dgm:spPr/>
      <dgm:t>
        <a:bodyPr/>
        <a:lstStyle/>
        <a:p>
          <a:endParaRPr lang="en-US"/>
        </a:p>
      </dgm:t>
    </dgm:pt>
    <dgm:pt modelId="{96F5D5E7-9F68-4F21-AFD6-B8B4C2DC3332}" type="pres">
      <dgm:prSet presAssocID="{8B746037-445B-4D09-88AB-A92FFBE4105A}" presName="root" presStyleCnt="0">
        <dgm:presLayoutVars>
          <dgm:dir/>
          <dgm:resizeHandles val="exact"/>
        </dgm:presLayoutVars>
      </dgm:prSet>
      <dgm:spPr/>
    </dgm:pt>
    <dgm:pt modelId="{6664F08F-4C1D-493B-AA0C-E089455105B2}" type="pres">
      <dgm:prSet presAssocID="{AAEEF9C4-19F6-4D73-B79D-36464559119C}" presName="compNode" presStyleCnt="0"/>
      <dgm:spPr/>
    </dgm:pt>
    <dgm:pt modelId="{3B80E0AA-4E24-4FDE-A0CD-348ED29009F6}" type="pres">
      <dgm:prSet presAssocID="{AAEEF9C4-19F6-4D73-B79D-3646455911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174D8A6-8AD3-4674-979F-DD4CA44D352B}" type="pres">
      <dgm:prSet presAssocID="{AAEEF9C4-19F6-4D73-B79D-36464559119C}" presName="spaceRect" presStyleCnt="0"/>
      <dgm:spPr/>
    </dgm:pt>
    <dgm:pt modelId="{D6AD73A6-21F8-431D-A820-0A04889418DC}" type="pres">
      <dgm:prSet presAssocID="{AAEEF9C4-19F6-4D73-B79D-36464559119C}" presName="textRect" presStyleLbl="revTx" presStyleIdx="0" presStyleCnt="4">
        <dgm:presLayoutVars>
          <dgm:chMax val="1"/>
          <dgm:chPref val="1"/>
        </dgm:presLayoutVars>
      </dgm:prSet>
      <dgm:spPr/>
    </dgm:pt>
    <dgm:pt modelId="{04F5194A-D596-4E20-91BE-0D9F72322B2A}" type="pres">
      <dgm:prSet presAssocID="{9441BB55-E696-490E-B919-B2E1BCA5F09C}" presName="sibTrans" presStyleCnt="0"/>
      <dgm:spPr/>
    </dgm:pt>
    <dgm:pt modelId="{D3C02844-9257-47B5-86FC-A4608085EAC2}" type="pres">
      <dgm:prSet presAssocID="{BC9B47F6-1EB4-43D7-B018-292262878614}" presName="compNode" presStyleCnt="0"/>
      <dgm:spPr/>
    </dgm:pt>
    <dgm:pt modelId="{FBD228E3-253F-4220-BE82-E6365D8189F6}" type="pres">
      <dgm:prSet presAssocID="{BC9B47F6-1EB4-43D7-B018-2922628786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C3ABA1ED-2DF6-49DE-B534-A8A50C3D0DBC}" type="pres">
      <dgm:prSet presAssocID="{BC9B47F6-1EB4-43D7-B018-292262878614}" presName="spaceRect" presStyleCnt="0"/>
      <dgm:spPr/>
    </dgm:pt>
    <dgm:pt modelId="{6A299674-E393-427F-B691-84058B65B671}" type="pres">
      <dgm:prSet presAssocID="{BC9B47F6-1EB4-43D7-B018-292262878614}" presName="textRect" presStyleLbl="revTx" presStyleIdx="1" presStyleCnt="4">
        <dgm:presLayoutVars>
          <dgm:chMax val="1"/>
          <dgm:chPref val="1"/>
        </dgm:presLayoutVars>
      </dgm:prSet>
      <dgm:spPr/>
    </dgm:pt>
    <dgm:pt modelId="{D13DCDE0-F17A-4256-8EAC-50BF5821D9E3}" type="pres">
      <dgm:prSet presAssocID="{6A6E5CA7-13D2-4288-A3D8-4F6AA4204B35}" presName="sibTrans" presStyleCnt="0"/>
      <dgm:spPr/>
    </dgm:pt>
    <dgm:pt modelId="{4E9B9FA5-F393-49A4-968E-2F2234E1B54B}" type="pres">
      <dgm:prSet presAssocID="{19602109-F674-40D0-8DBB-7B323FB0419B}" presName="compNode" presStyleCnt="0"/>
      <dgm:spPr/>
    </dgm:pt>
    <dgm:pt modelId="{60ED4D32-4D2D-4349-9519-31588EB0618C}" type="pres">
      <dgm:prSet presAssocID="{19602109-F674-40D0-8DBB-7B323FB041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E06793D6-C05B-4179-9694-DF32787924DD}" type="pres">
      <dgm:prSet presAssocID="{19602109-F674-40D0-8DBB-7B323FB0419B}" presName="spaceRect" presStyleCnt="0"/>
      <dgm:spPr/>
    </dgm:pt>
    <dgm:pt modelId="{1A9EFFB9-9971-41F9-811D-B068A58DD7CD}" type="pres">
      <dgm:prSet presAssocID="{19602109-F674-40D0-8DBB-7B323FB0419B}" presName="textRect" presStyleLbl="revTx" presStyleIdx="2" presStyleCnt="4">
        <dgm:presLayoutVars>
          <dgm:chMax val="1"/>
          <dgm:chPref val="1"/>
        </dgm:presLayoutVars>
      </dgm:prSet>
      <dgm:spPr/>
    </dgm:pt>
    <dgm:pt modelId="{FE8EB02E-4E7A-4761-B9AF-6615C8776633}" type="pres">
      <dgm:prSet presAssocID="{8C1B59EC-370F-465A-BA85-35E47294FA69}" presName="sibTrans" presStyleCnt="0"/>
      <dgm:spPr/>
    </dgm:pt>
    <dgm:pt modelId="{62364C18-6B35-46A0-BA45-D2CF221FD000}" type="pres">
      <dgm:prSet presAssocID="{16EE7630-6B63-446C-B8EC-825A27241F70}" presName="compNode" presStyleCnt="0"/>
      <dgm:spPr/>
    </dgm:pt>
    <dgm:pt modelId="{C94296B6-21D3-46C7-A317-18F05010E030}" type="pres">
      <dgm:prSet presAssocID="{16EE7630-6B63-446C-B8EC-825A27241F7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974B6F97-E312-4B7D-9A3C-8508A637C3AD}" type="pres">
      <dgm:prSet presAssocID="{16EE7630-6B63-446C-B8EC-825A27241F70}" presName="spaceRect" presStyleCnt="0"/>
      <dgm:spPr/>
    </dgm:pt>
    <dgm:pt modelId="{D92853E3-F788-4679-AD47-88F4C43707E3}" type="pres">
      <dgm:prSet presAssocID="{16EE7630-6B63-446C-B8EC-825A27241F7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82CAB24-95A1-4B3F-ACFF-06F0C2C63B83}" srcId="{8B746037-445B-4D09-88AB-A92FFBE4105A}" destId="{BC9B47F6-1EB4-43D7-B018-292262878614}" srcOrd="1" destOrd="0" parTransId="{B64276B1-42BD-4CFE-9ADC-406E7AB9EDA8}" sibTransId="{6A6E5CA7-13D2-4288-A3D8-4F6AA4204B35}"/>
    <dgm:cxn modelId="{3614C64B-20C9-422E-B1A9-61E9DEB63CDF}" srcId="{8B746037-445B-4D09-88AB-A92FFBE4105A}" destId="{16EE7630-6B63-446C-B8EC-825A27241F70}" srcOrd="3" destOrd="0" parTransId="{8F95DAD7-4F82-480A-8A97-6CE884918A7D}" sibTransId="{7756A88C-D924-4263-AFA2-4D66595BF0AE}"/>
    <dgm:cxn modelId="{601D2E4D-4C1A-4A88-B5DD-8E5911942537}" srcId="{8B746037-445B-4D09-88AB-A92FFBE4105A}" destId="{19602109-F674-40D0-8DBB-7B323FB0419B}" srcOrd="2" destOrd="0" parTransId="{8A8529C7-2835-43A1-B6B7-6B561A857546}" sibTransId="{8C1B59EC-370F-465A-BA85-35E47294FA69}"/>
    <dgm:cxn modelId="{187BFE78-0B2D-437D-A2F6-6E512232ECC0}" type="presOf" srcId="{8B746037-445B-4D09-88AB-A92FFBE4105A}" destId="{96F5D5E7-9F68-4F21-AFD6-B8B4C2DC3332}" srcOrd="0" destOrd="0" presId="urn:microsoft.com/office/officeart/2018/2/layout/IconLabelList"/>
    <dgm:cxn modelId="{58E328C1-C201-4D95-B4A8-81A1481E3115}" type="presOf" srcId="{BC9B47F6-1EB4-43D7-B018-292262878614}" destId="{6A299674-E393-427F-B691-84058B65B671}" srcOrd="0" destOrd="0" presId="urn:microsoft.com/office/officeart/2018/2/layout/IconLabelList"/>
    <dgm:cxn modelId="{CA712FC3-30D8-4B8F-AD97-3DF544183BBF}" type="presOf" srcId="{AAEEF9C4-19F6-4D73-B79D-36464559119C}" destId="{D6AD73A6-21F8-431D-A820-0A04889418DC}" srcOrd="0" destOrd="0" presId="urn:microsoft.com/office/officeart/2018/2/layout/IconLabelList"/>
    <dgm:cxn modelId="{6979DFE3-2DB9-48D4-A276-16106518D358}" type="presOf" srcId="{19602109-F674-40D0-8DBB-7B323FB0419B}" destId="{1A9EFFB9-9971-41F9-811D-B068A58DD7CD}" srcOrd="0" destOrd="0" presId="urn:microsoft.com/office/officeart/2018/2/layout/IconLabelList"/>
    <dgm:cxn modelId="{7796FCF3-72CD-488C-B191-C89B0D375FBE}" srcId="{8B746037-445B-4D09-88AB-A92FFBE4105A}" destId="{AAEEF9C4-19F6-4D73-B79D-36464559119C}" srcOrd="0" destOrd="0" parTransId="{23FB7D54-7A69-4BD9-AD85-E03F856F6C2E}" sibTransId="{9441BB55-E696-490E-B919-B2E1BCA5F09C}"/>
    <dgm:cxn modelId="{84B747F7-C46C-4709-B5E6-8F1880A1BB57}" type="presOf" srcId="{16EE7630-6B63-446C-B8EC-825A27241F70}" destId="{D92853E3-F788-4679-AD47-88F4C43707E3}" srcOrd="0" destOrd="0" presId="urn:microsoft.com/office/officeart/2018/2/layout/IconLabelList"/>
    <dgm:cxn modelId="{CBD0A2C4-10A6-48E3-AF72-BFE4ECAB0683}" type="presParOf" srcId="{96F5D5E7-9F68-4F21-AFD6-B8B4C2DC3332}" destId="{6664F08F-4C1D-493B-AA0C-E089455105B2}" srcOrd="0" destOrd="0" presId="urn:microsoft.com/office/officeart/2018/2/layout/IconLabelList"/>
    <dgm:cxn modelId="{0498089F-398A-4926-9276-C55520BCE342}" type="presParOf" srcId="{6664F08F-4C1D-493B-AA0C-E089455105B2}" destId="{3B80E0AA-4E24-4FDE-A0CD-348ED29009F6}" srcOrd="0" destOrd="0" presId="urn:microsoft.com/office/officeart/2018/2/layout/IconLabelList"/>
    <dgm:cxn modelId="{BBF64907-2D61-4779-B8FE-DDDC478D3944}" type="presParOf" srcId="{6664F08F-4C1D-493B-AA0C-E089455105B2}" destId="{4174D8A6-8AD3-4674-979F-DD4CA44D352B}" srcOrd="1" destOrd="0" presId="urn:microsoft.com/office/officeart/2018/2/layout/IconLabelList"/>
    <dgm:cxn modelId="{C981BCA9-EC2D-4726-BAF1-206160C461F0}" type="presParOf" srcId="{6664F08F-4C1D-493B-AA0C-E089455105B2}" destId="{D6AD73A6-21F8-431D-A820-0A04889418DC}" srcOrd="2" destOrd="0" presId="urn:microsoft.com/office/officeart/2018/2/layout/IconLabelList"/>
    <dgm:cxn modelId="{422F2688-AC43-4A63-8BAE-5FC654FD5A03}" type="presParOf" srcId="{96F5D5E7-9F68-4F21-AFD6-B8B4C2DC3332}" destId="{04F5194A-D596-4E20-91BE-0D9F72322B2A}" srcOrd="1" destOrd="0" presId="urn:microsoft.com/office/officeart/2018/2/layout/IconLabelList"/>
    <dgm:cxn modelId="{EBA334CA-0B17-49CF-925A-C6C0528BB74D}" type="presParOf" srcId="{96F5D5E7-9F68-4F21-AFD6-B8B4C2DC3332}" destId="{D3C02844-9257-47B5-86FC-A4608085EAC2}" srcOrd="2" destOrd="0" presId="urn:microsoft.com/office/officeart/2018/2/layout/IconLabelList"/>
    <dgm:cxn modelId="{639BEABC-25F9-406E-89E5-61025C25E6E1}" type="presParOf" srcId="{D3C02844-9257-47B5-86FC-A4608085EAC2}" destId="{FBD228E3-253F-4220-BE82-E6365D8189F6}" srcOrd="0" destOrd="0" presId="urn:microsoft.com/office/officeart/2018/2/layout/IconLabelList"/>
    <dgm:cxn modelId="{55862AEC-651D-451D-9AD7-4EF497E674F2}" type="presParOf" srcId="{D3C02844-9257-47B5-86FC-A4608085EAC2}" destId="{C3ABA1ED-2DF6-49DE-B534-A8A50C3D0DBC}" srcOrd="1" destOrd="0" presId="urn:microsoft.com/office/officeart/2018/2/layout/IconLabelList"/>
    <dgm:cxn modelId="{685CAD56-7226-493E-9A36-B810CE95502F}" type="presParOf" srcId="{D3C02844-9257-47B5-86FC-A4608085EAC2}" destId="{6A299674-E393-427F-B691-84058B65B671}" srcOrd="2" destOrd="0" presId="urn:microsoft.com/office/officeart/2018/2/layout/IconLabelList"/>
    <dgm:cxn modelId="{51C97687-E1CA-4961-8AEA-FD1FAF0FE7B5}" type="presParOf" srcId="{96F5D5E7-9F68-4F21-AFD6-B8B4C2DC3332}" destId="{D13DCDE0-F17A-4256-8EAC-50BF5821D9E3}" srcOrd="3" destOrd="0" presId="urn:microsoft.com/office/officeart/2018/2/layout/IconLabelList"/>
    <dgm:cxn modelId="{71F13B38-95C1-45D6-BB3A-069576E6D661}" type="presParOf" srcId="{96F5D5E7-9F68-4F21-AFD6-B8B4C2DC3332}" destId="{4E9B9FA5-F393-49A4-968E-2F2234E1B54B}" srcOrd="4" destOrd="0" presId="urn:microsoft.com/office/officeart/2018/2/layout/IconLabelList"/>
    <dgm:cxn modelId="{9A1FFA05-C2B8-4E4F-A935-4A6F60A91B4F}" type="presParOf" srcId="{4E9B9FA5-F393-49A4-968E-2F2234E1B54B}" destId="{60ED4D32-4D2D-4349-9519-31588EB0618C}" srcOrd="0" destOrd="0" presId="urn:microsoft.com/office/officeart/2018/2/layout/IconLabelList"/>
    <dgm:cxn modelId="{881B25CC-DD5B-4F61-85B1-6583A60435C1}" type="presParOf" srcId="{4E9B9FA5-F393-49A4-968E-2F2234E1B54B}" destId="{E06793D6-C05B-4179-9694-DF32787924DD}" srcOrd="1" destOrd="0" presId="urn:microsoft.com/office/officeart/2018/2/layout/IconLabelList"/>
    <dgm:cxn modelId="{FEB88998-6614-4285-985E-6B1077864081}" type="presParOf" srcId="{4E9B9FA5-F393-49A4-968E-2F2234E1B54B}" destId="{1A9EFFB9-9971-41F9-811D-B068A58DD7CD}" srcOrd="2" destOrd="0" presId="urn:microsoft.com/office/officeart/2018/2/layout/IconLabelList"/>
    <dgm:cxn modelId="{153CD631-0B34-4ABA-BE72-206C4C15202B}" type="presParOf" srcId="{96F5D5E7-9F68-4F21-AFD6-B8B4C2DC3332}" destId="{FE8EB02E-4E7A-4761-B9AF-6615C8776633}" srcOrd="5" destOrd="0" presId="urn:microsoft.com/office/officeart/2018/2/layout/IconLabelList"/>
    <dgm:cxn modelId="{BD2579A8-D62B-44D3-921E-C776C4FF0288}" type="presParOf" srcId="{96F5D5E7-9F68-4F21-AFD6-B8B4C2DC3332}" destId="{62364C18-6B35-46A0-BA45-D2CF221FD000}" srcOrd="6" destOrd="0" presId="urn:microsoft.com/office/officeart/2018/2/layout/IconLabelList"/>
    <dgm:cxn modelId="{ADB1E6FB-7228-4110-BB8A-54285965574D}" type="presParOf" srcId="{62364C18-6B35-46A0-BA45-D2CF221FD000}" destId="{C94296B6-21D3-46C7-A317-18F05010E030}" srcOrd="0" destOrd="0" presId="urn:microsoft.com/office/officeart/2018/2/layout/IconLabelList"/>
    <dgm:cxn modelId="{4C643D76-1548-4E04-B740-87C198C30CF2}" type="presParOf" srcId="{62364C18-6B35-46A0-BA45-D2CF221FD000}" destId="{974B6F97-E312-4B7D-9A3C-8508A637C3AD}" srcOrd="1" destOrd="0" presId="urn:microsoft.com/office/officeart/2018/2/layout/IconLabelList"/>
    <dgm:cxn modelId="{1D37F3C3-E437-4BAD-BF23-E00BF3411AD7}" type="presParOf" srcId="{62364C18-6B35-46A0-BA45-D2CF221FD000}" destId="{D92853E3-F788-4679-AD47-88F4C43707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60B1B5-A78D-47FC-AAD8-2ECDEBBD34F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8BCE74D-CB89-4DB0-9E5F-CCCF711AAD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ocus Grotesk Thin" panose="00000400000000000000" pitchFamily="2" charset="0"/>
            </a:rPr>
            <a:t>Catalog upload (Excel/API)</a:t>
          </a:r>
        </a:p>
      </dgm:t>
    </dgm:pt>
    <dgm:pt modelId="{51DF24E8-71F7-4A88-BE67-1446286B15E5}" type="parTrans" cxnId="{9EE1EE05-E119-4878-AE04-077E67C2719C}">
      <dgm:prSet/>
      <dgm:spPr/>
      <dgm:t>
        <a:bodyPr/>
        <a:lstStyle/>
        <a:p>
          <a:endParaRPr lang="en-US"/>
        </a:p>
      </dgm:t>
    </dgm:pt>
    <dgm:pt modelId="{77F98CEE-5BC7-4DF6-887B-1070764E5F00}" type="sibTrans" cxnId="{9EE1EE05-E119-4878-AE04-077E67C2719C}">
      <dgm:prSet/>
      <dgm:spPr/>
      <dgm:t>
        <a:bodyPr/>
        <a:lstStyle/>
        <a:p>
          <a:endParaRPr lang="en-US"/>
        </a:p>
      </dgm:t>
    </dgm:pt>
    <dgm:pt modelId="{207D6CB6-B271-4715-85BD-B8D43518A4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ocus Grotesk Thin" panose="00000400000000000000" pitchFamily="2" charset="0"/>
            </a:rPr>
            <a:t>- Client-specific price lists &amp; discounts by seasonality</a:t>
          </a:r>
        </a:p>
      </dgm:t>
    </dgm:pt>
    <dgm:pt modelId="{58E5226B-55B6-474B-8EA2-358B647EB9A4}" type="parTrans" cxnId="{82C6D464-55FB-4B8B-B50D-4C9CFA34949C}">
      <dgm:prSet/>
      <dgm:spPr/>
      <dgm:t>
        <a:bodyPr/>
        <a:lstStyle/>
        <a:p>
          <a:endParaRPr lang="en-US"/>
        </a:p>
      </dgm:t>
    </dgm:pt>
    <dgm:pt modelId="{9B22A478-1C92-4E74-A790-78F5E3BCDB7B}" type="sibTrans" cxnId="{82C6D464-55FB-4B8B-B50D-4C9CFA34949C}">
      <dgm:prSet/>
      <dgm:spPr/>
      <dgm:t>
        <a:bodyPr/>
        <a:lstStyle/>
        <a:p>
          <a:endParaRPr lang="en-US"/>
        </a:p>
      </dgm:t>
    </dgm:pt>
    <dgm:pt modelId="{229A0EC8-2913-42E1-B138-DFFA4347B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ocus Grotesk Thin" panose="00000400000000000000" pitchFamily="2" charset="0"/>
            </a:rPr>
            <a:t>- Real-time order tracking &amp; reports</a:t>
          </a:r>
        </a:p>
      </dgm:t>
    </dgm:pt>
    <dgm:pt modelId="{D13DCBD2-21EB-41A7-A925-8C0F4241303F}" type="parTrans" cxnId="{40A6D2E0-832D-4244-A25A-71C03A3D4C03}">
      <dgm:prSet/>
      <dgm:spPr/>
      <dgm:t>
        <a:bodyPr/>
        <a:lstStyle/>
        <a:p>
          <a:endParaRPr lang="en-US"/>
        </a:p>
      </dgm:t>
    </dgm:pt>
    <dgm:pt modelId="{B1EA6C60-A8A6-4B5B-AF76-007A58E89AA6}" type="sibTrans" cxnId="{40A6D2E0-832D-4244-A25A-71C03A3D4C03}">
      <dgm:prSet/>
      <dgm:spPr/>
      <dgm:t>
        <a:bodyPr/>
        <a:lstStyle/>
        <a:p>
          <a:endParaRPr lang="en-US"/>
        </a:p>
      </dgm:t>
    </dgm:pt>
    <dgm:pt modelId="{35F74E74-2AA1-4927-AD96-F4EDE7AD08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ocus Grotesk Thin" panose="00000400000000000000" pitchFamily="2" charset="0"/>
            </a:rPr>
            <a:t>- Embedded mini-CRM</a:t>
          </a:r>
        </a:p>
      </dgm:t>
    </dgm:pt>
    <dgm:pt modelId="{4FAA7CDB-4820-4EEF-A4CD-5D8FE5452CB8}" type="parTrans" cxnId="{5048667A-8627-466D-97FD-E7B1A4E82B02}">
      <dgm:prSet/>
      <dgm:spPr/>
      <dgm:t>
        <a:bodyPr/>
        <a:lstStyle/>
        <a:p>
          <a:endParaRPr lang="en-US"/>
        </a:p>
      </dgm:t>
    </dgm:pt>
    <dgm:pt modelId="{451CA68A-8692-482B-B144-A3FC73D5655D}" type="sibTrans" cxnId="{5048667A-8627-466D-97FD-E7B1A4E82B02}">
      <dgm:prSet/>
      <dgm:spPr/>
      <dgm:t>
        <a:bodyPr/>
        <a:lstStyle/>
        <a:p>
          <a:endParaRPr lang="en-US"/>
        </a:p>
      </dgm:t>
    </dgm:pt>
    <dgm:pt modelId="{FF7D75D1-E0F1-4190-BBFA-9D6D596E0C17}" type="pres">
      <dgm:prSet presAssocID="{0B60B1B5-A78D-47FC-AAD8-2ECDEBBD34FD}" presName="root" presStyleCnt="0">
        <dgm:presLayoutVars>
          <dgm:dir/>
          <dgm:resizeHandles val="exact"/>
        </dgm:presLayoutVars>
      </dgm:prSet>
      <dgm:spPr/>
    </dgm:pt>
    <dgm:pt modelId="{28336080-6275-4F6F-8EF5-5BD680766EC3}" type="pres">
      <dgm:prSet presAssocID="{18BCE74D-CB89-4DB0-9E5F-CCCF711AAD05}" presName="compNode" presStyleCnt="0"/>
      <dgm:spPr/>
    </dgm:pt>
    <dgm:pt modelId="{04A0DE86-2517-45DB-8CC0-A079EA8DF7A2}" type="pres">
      <dgm:prSet presAssocID="{18BCE74D-CB89-4DB0-9E5F-CCCF711AAD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D4D4CE3-EF64-42CD-AA92-1C754D847C27}" type="pres">
      <dgm:prSet presAssocID="{18BCE74D-CB89-4DB0-9E5F-CCCF711AAD05}" presName="spaceRect" presStyleCnt="0"/>
      <dgm:spPr/>
    </dgm:pt>
    <dgm:pt modelId="{0E6DC442-7F45-4FCB-B7C2-244AA371F4F7}" type="pres">
      <dgm:prSet presAssocID="{18BCE74D-CB89-4DB0-9E5F-CCCF711AAD05}" presName="textRect" presStyleLbl="revTx" presStyleIdx="0" presStyleCnt="4">
        <dgm:presLayoutVars>
          <dgm:chMax val="1"/>
          <dgm:chPref val="1"/>
        </dgm:presLayoutVars>
      </dgm:prSet>
      <dgm:spPr/>
    </dgm:pt>
    <dgm:pt modelId="{533B4E49-2C23-44C8-8B98-8F82B3EAD9B2}" type="pres">
      <dgm:prSet presAssocID="{77F98CEE-5BC7-4DF6-887B-1070764E5F00}" presName="sibTrans" presStyleCnt="0"/>
      <dgm:spPr/>
    </dgm:pt>
    <dgm:pt modelId="{DFFE97DF-999E-4514-AC14-1C530276ADCD}" type="pres">
      <dgm:prSet presAssocID="{207D6CB6-B271-4715-85BD-B8D43518A4ED}" presName="compNode" presStyleCnt="0"/>
      <dgm:spPr/>
    </dgm:pt>
    <dgm:pt modelId="{F03F900C-BB2E-4C53-945B-748B62D6EBCF}" type="pres">
      <dgm:prSet presAssocID="{207D6CB6-B271-4715-85BD-B8D43518A4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4C172688-782B-4AF3-8306-102F5724D69D}" type="pres">
      <dgm:prSet presAssocID="{207D6CB6-B271-4715-85BD-B8D43518A4ED}" presName="spaceRect" presStyleCnt="0"/>
      <dgm:spPr/>
    </dgm:pt>
    <dgm:pt modelId="{F70BE2FB-7AAD-4C70-80E5-4EF9A3360366}" type="pres">
      <dgm:prSet presAssocID="{207D6CB6-B271-4715-85BD-B8D43518A4ED}" presName="textRect" presStyleLbl="revTx" presStyleIdx="1" presStyleCnt="4">
        <dgm:presLayoutVars>
          <dgm:chMax val="1"/>
          <dgm:chPref val="1"/>
        </dgm:presLayoutVars>
      </dgm:prSet>
      <dgm:spPr/>
    </dgm:pt>
    <dgm:pt modelId="{674F1777-A581-4991-979C-6640B56BE14D}" type="pres">
      <dgm:prSet presAssocID="{9B22A478-1C92-4E74-A790-78F5E3BCDB7B}" presName="sibTrans" presStyleCnt="0"/>
      <dgm:spPr/>
    </dgm:pt>
    <dgm:pt modelId="{70EF750B-28D3-4D3E-B0E9-3F870FDEFE2A}" type="pres">
      <dgm:prSet presAssocID="{229A0EC8-2913-42E1-B138-DFFA4347B8B8}" presName="compNode" presStyleCnt="0"/>
      <dgm:spPr/>
    </dgm:pt>
    <dgm:pt modelId="{6528744F-B019-44A0-A9DC-71936C0F1D91}" type="pres">
      <dgm:prSet presAssocID="{229A0EC8-2913-42E1-B138-DFFA4347B8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8FFD4D6-3BAE-4A5F-A8F5-7D9837B9B9AF}" type="pres">
      <dgm:prSet presAssocID="{229A0EC8-2913-42E1-B138-DFFA4347B8B8}" presName="spaceRect" presStyleCnt="0"/>
      <dgm:spPr/>
    </dgm:pt>
    <dgm:pt modelId="{E7AF68DC-EF30-4758-8481-55DFA268C4AD}" type="pres">
      <dgm:prSet presAssocID="{229A0EC8-2913-42E1-B138-DFFA4347B8B8}" presName="textRect" presStyleLbl="revTx" presStyleIdx="2" presStyleCnt="4">
        <dgm:presLayoutVars>
          <dgm:chMax val="1"/>
          <dgm:chPref val="1"/>
        </dgm:presLayoutVars>
      </dgm:prSet>
      <dgm:spPr/>
    </dgm:pt>
    <dgm:pt modelId="{603556D9-0990-4DC7-88A6-D2CFCC51953D}" type="pres">
      <dgm:prSet presAssocID="{B1EA6C60-A8A6-4B5B-AF76-007A58E89AA6}" presName="sibTrans" presStyleCnt="0"/>
      <dgm:spPr/>
    </dgm:pt>
    <dgm:pt modelId="{DB735374-CF7A-4CDE-B45F-03DEBCE6A7C8}" type="pres">
      <dgm:prSet presAssocID="{35F74E74-2AA1-4927-AD96-F4EDE7AD0882}" presName="compNode" presStyleCnt="0"/>
      <dgm:spPr/>
    </dgm:pt>
    <dgm:pt modelId="{C27FAB55-2F31-4BED-BBE5-CCD6571C3042}" type="pres">
      <dgm:prSet presAssocID="{35F74E74-2AA1-4927-AD96-F4EDE7AD088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E632E741-6E2D-49BB-9EBC-C11DEC50C4CC}" type="pres">
      <dgm:prSet presAssocID="{35F74E74-2AA1-4927-AD96-F4EDE7AD0882}" presName="spaceRect" presStyleCnt="0"/>
      <dgm:spPr/>
    </dgm:pt>
    <dgm:pt modelId="{99080BBA-767D-4BFF-BB97-F7CBDC0A31E0}" type="pres">
      <dgm:prSet presAssocID="{35F74E74-2AA1-4927-AD96-F4EDE7AD088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EE1EE05-E119-4878-AE04-077E67C2719C}" srcId="{0B60B1B5-A78D-47FC-AAD8-2ECDEBBD34FD}" destId="{18BCE74D-CB89-4DB0-9E5F-CCCF711AAD05}" srcOrd="0" destOrd="0" parTransId="{51DF24E8-71F7-4A88-BE67-1446286B15E5}" sibTransId="{77F98CEE-5BC7-4DF6-887B-1070764E5F00}"/>
    <dgm:cxn modelId="{203FE560-7F3D-449F-B494-C37107F2AA59}" type="presOf" srcId="{18BCE74D-CB89-4DB0-9E5F-CCCF711AAD05}" destId="{0E6DC442-7F45-4FCB-B7C2-244AA371F4F7}" srcOrd="0" destOrd="0" presId="urn:microsoft.com/office/officeart/2018/2/layout/IconLabelList"/>
    <dgm:cxn modelId="{82C6D464-55FB-4B8B-B50D-4C9CFA34949C}" srcId="{0B60B1B5-A78D-47FC-AAD8-2ECDEBBD34FD}" destId="{207D6CB6-B271-4715-85BD-B8D43518A4ED}" srcOrd="1" destOrd="0" parTransId="{58E5226B-55B6-474B-8EA2-358B647EB9A4}" sibTransId="{9B22A478-1C92-4E74-A790-78F5E3BCDB7B}"/>
    <dgm:cxn modelId="{70438550-BFFD-4C4E-B582-D1F0998050F3}" type="presOf" srcId="{35F74E74-2AA1-4927-AD96-F4EDE7AD0882}" destId="{99080BBA-767D-4BFF-BB97-F7CBDC0A31E0}" srcOrd="0" destOrd="0" presId="urn:microsoft.com/office/officeart/2018/2/layout/IconLabelList"/>
    <dgm:cxn modelId="{5048667A-8627-466D-97FD-E7B1A4E82B02}" srcId="{0B60B1B5-A78D-47FC-AAD8-2ECDEBBD34FD}" destId="{35F74E74-2AA1-4927-AD96-F4EDE7AD0882}" srcOrd="3" destOrd="0" parTransId="{4FAA7CDB-4820-4EEF-A4CD-5D8FE5452CB8}" sibTransId="{451CA68A-8692-482B-B144-A3FC73D5655D}"/>
    <dgm:cxn modelId="{F43C7FB7-12BB-4DA5-AD2A-16B1E7C7B680}" type="presOf" srcId="{207D6CB6-B271-4715-85BD-B8D43518A4ED}" destId="{F70BE2FB-7AAD-4C70-80E5-4EF9A3360366}" srcOrd="0" destOrd="0" presId="urn:microsoft.com/office/officeart/2018/2/layout/IconLabelList"/>
    <dgm:cxn modelId="{4883DEC2-674E-4942-8738-8236819828D5}" type="presOf" srcId="{229A0EC8-2913-42E1-B138-DFFA4347B8B8}" destId="{E7AF68DC-EF30-4758-8481-55DFA268C4AD}" srcOrd="0" destOrd="0" presId="urn:microsoft.com/office/officeart/2018/2/layout/IconLabelList"/>
    <dgm:cxn modelId="{41BC67CE-B167-4F25-B987-A0F272544C84}" type="presOf" srcId="{0B60B1B5-A78D-47FC-AAD8-2ECDEBBD34FD}" destId="{FF7D75D1-E0F1-4190-BBFA-9D6D596E0C17}" srcOrd="0" destOrd="0" presId="urn:microsoft.com/office/officeart/2018/2/layout/IconLabelList"/>
    <dgm:cxn modelId="{40A6D2E0-832D-4244-A25A-71C03A3D4C03}" srcId="{0B60B1B5-A78D-47FC-AAD8-2ECDEBBD34FD}" destId="{229A0EC8-2913-42E1-B138-DFFA4347B8B8}" srcOrd="2" destOrd="0" parTransId="{D13DCBD2-21EB-41A7-A925-8C0F4241303F}" sibTransId="{B1EA6C60-A8A6-4B5B-AF76-007A58E89AA6}"/>
    <dgm:cxn modelId="{CAC1EB2D-D40A-4704-9214-EA31FB9905A0}" type="presParOf" srcId="{FF7D75D1-E0F1-4190-BBFA-9D6D596E0C17}" destId="{28336080-6275-4F6F-8EF5-5BD680766EC3}" srcOrd="0" destOrd="0" presId="urn:microsoft.com/office/officeart/2018/2/layout/IconLabelList"/>
    <dgm:cxn modelId="{5D96F419-1066-48E2-BA93-A5F0ADAC8B77}" type="presParOf" srcId="{28336080-6275-4F6F-8EF5-5BD680766EC3}" destId="{04A0DE86-2517-45DB-8CC0-A079EA8DF7A2}" srcOrd="0" destOrd="0" presId="urn:microsoft.com/office/officeart/2018/2/layout/IconLabelList"/>
    <dgm:cxn modelId="{889F4BF5-38CA-46E4-9C77-5BBE9B3E8695}" type="presParOf" srcId="{28336080-6275-4F6F-8EF5-5BD680766EC3}" destId="{7D4D4CE3-EF64-42CD-AA92-1C754D847C27}" srcOrd="1" destOrd="0" presId="urn:microsoft.com/office/officeart/2018/2/layout/IconLabelList"/>
    <dgm:cxn modelId="{06A89FE2-FEB6-4B0A-8C70-8E65E3E4B788}" type="presParOf" srcId="{28336080-6275-4F6F-8EF5-5BD680766EC3}" destId="{0E6DC442-7F45-4FCB-B7C2-244AA371F4F7}" srcOrd="2" destOrd="0" presId="urn:microsoft.com/office/officeart/2018/2/layout/IconLabelList"/>
    <dgm:cxn modelId="{D26D32F3-B890-4F94-A57F-2255B86122EA}" type="presParOf" srcId="{FF7D75D1-E0F1-4190-BBFA-9D6D596E0C17}" destId="{533B4E49-2C23-44C8-8B98-8F82B3EAD9B2}" srcOrd="1" destOrd="0" presId="urn:microsoft.com/office/officeart/2018/2/layout/IconLabelList"/>
    <dgm:cxn modelId="{1530813D-61F4-4BC5-AC62-B209932686E7}" type="presParOf" srcId="{FF7D75D1-E0F1-4190-BBFA-9D6D596E0C17}" destId="{DFFE97DF-999E-4514-AC14-1C530276ADCD}" srcOrd="2" destOrd="0" presId="urn:microsoft.com/office/officeart/2018/2/layout/IconLabelList"/>
    <dgm:cxn modelId="{1D9C7421-0519-41C9-A8AF-DD9A919363E1}" type="presParOf" srcId="{DFFE97DF-999E-4514-AC14-1C530276ADCD}" destId="{F03F900C-BB2E-4C53-945B-748B62D6EBCF}" srcOrd="0" destOrd="0" presId="urn:microsoft.com/office/officeart/2018/2/layout/IconLabelList"/>
    <dgm:cxn modelId="{71E92904-595A-45DB-9F95-B6F5432E4D66}" type="presParOf" srcId="{DFFE97DF-999E-4514-AC14-1C530276ADCD}" destId="{4C172688-782B-4AF3-8306-102F5724D69D}" srcOrd="1" destOrd="0" presId="urn:microsoft.com/office/officeart/2018/2/layout/IconLabelList"/>
    <dgm:cxn modelId="{F0AF431A-B874-4C02-BDAF-3867A4BBA127}" type="presParOf" srcId="{DFFE97DF-999E-4514-AC14-1C530276ADCD}" destId="{F70BE2FB-7AAD-4C70-80E5-4EF9A3360366}" srcOrd="2" destOrd="0" presId="urn:microsoft.com/office/officeart/2018/2/layout/IconLabelList"/>
    <dgm:cxn modelId="{D277E25D-4664-48D1-94AC-F15F021DC120}" type="presParOf" srcId="{FF7D75D1-E0F1-4190-BBFA-9D6D596E0C17}" destId="{674F1777-A581-4991-979C-6640B56BE14D}" srcOrd="3" destOrd="0" presId="urn:microsoft.com/office/officeart/2018/2/layout/IconLabelList"/>
    <dgm:cxn modelId="{7BF977D0-5111-49DD-A5B9-1CF082B16441}" type="presParOf" srcId="{FF7D75D1-E0F1-4190-BBFA-9D6D596E0C17}" destId="{70EF750B-28D3-4D3E-B0E9-3F870FDEFE2A}" srcOrd="4" destOrd="0" presId="urn:microsoft.com/office/officeart/2018/2/layout/IconLabelList"/>
    <dgm:cxn modelId="{4552BF8D-8247-4A46-BD5D-A5F48B52FF25}" type="presParOf" srcId="{70EF750B-28D3-4D3E-B0E9-3F870FDEFE2A}" destId="{6528744F-B019-44A0-A9DC-71936C0F1D91}" srcOrd="0" destOrd="0" presId="urn:microsoft.com/office/officeart/2018/2/layout/IconLabelList"/>
    <dgm:cxn modelId="{0B7901BC-C822-4C29-8817-3A259EAF17F6}" type="presParOf" srcId="{70EF750B-28D3-4D3E-B0E9-3F870FDEFE2A}" destId="{48FFD4D6-3BAE-4A5F-A8F5-7D9837B9B9AF}" srcOrd="1" destOrd="0" presId="urn:microsoft.com/office/officeart/2018/2/layout/IconLabelList"/>
    <dgm:cxn modelId="{BEF04C26-911C-46AA-9ED9-72F22868A694}" type="presParOf" srcId="{70EF750B-28D3-4D3E-B0E9-3F870FDEFE2A}" destId="{E7AF68DC-EF30-4758-8481-55DFA268C4AD}" srcOrd="2" destOrd="0" presId="urn:microsoft.com/office/officeart/2018/2/layout/IconLabelList"/>
    <dgm:cxn modelId="{1A708AB0-0545-4AD7-A2DC-1A5511BA2236}" type="presParOf" srcId="{FF7D75D1-E0F1-4190-BBFA-9D6D596E0C17}" destId="{603556D9-0990-4DC7-88A6-D2CFCC51953D}" srcOrd="5" destOrd="0" presId="urn:microsoft.com/office/officeart/2018/2/layout/IconLabelList"/>
    <dgm:cxn modelId="{CE79F118-1D33-4BC2-AFE1-F13AF5ADD0D1}" type="presParOf" srcId="{FF7D75D1-E0F1-4190-BBFA-9D6D596E0C17}" destId="{DB735374-CF7A-4CDE-B45F-03DEBCE6A7C8}" srcOrd="6" destOrd="0" presId="urn:microsoft.com/office/officeart/2018/2/layout/IconLabelList"/>
    <dgm:cxn modelId="{E7059797-8C04-44C3-B081-9067B7A0E48B}" type="presParOf" srcId="{DB735374-CF7A-4CDE-B45F-03DEBCE6A7C8}" destId="{C27FAB55-2F31-4BED-BBE5-CCD6571C3042}" srcOrd="0" destOrd="0" presId="urn:microsoft.com/office/officeart/2018/2/layout/IconLabelList"/>
    <dgm:cxn modelId="{2D23D741-E84A-4AC7-A160-4EEF177F9E67}" type="presParOf" srcId="{DB735374-CF7A-4CDE-B45F-03DEBCE6A7C8}" destId="{E632E741-6E2D-49BB-9EBC-C11DEC50C4CC}" srcOrd="1" destOrd="0" presId="urn:microsoft.com/office/officeart/2018/2/layout/IconLabelList"/>
    <dgm:cxn modelId="{B269C3F9-B7FC-41C3-A792-ADA7D2914EDC}" type="presParOf" srcId="{DB735374-CF7A-4CDE-B45F-03DEBCE6A7C8}" destId="{99080BBA-767D-4BFF-BB97-F7CBDC0A31E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EE7617-A9F5-46A3-B768-F55E13029CB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ECD7ED-0BBA-4057-92C1-DF82AE59BB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ocus Grotesk Thin" panose="00000400000000000000" pitchFamily="2" charset="0"/>
            </a:rPr>
            <a:t>Brands can create curated sections featuring full campaign looks. </a:t>
          </a:r>
        </a:p>
      </dgm:t>
    </dgm:pt>
    <dgm:pt modelId="{937F7917-B3C9-48F9-BAED-10A4C2B92752}" type="parTrans" cxnId="{4C828126-ED3C-409C-BA08-DBB29E258110}">
      <dgm:prSet/>
      <dgm:spPr/>
      <dgm:t>
        <a:bodyPr/>
        <a:lstStyle/>
        <a:p>
          <a:endParaRPr lang="en-US"/>
        </a:p>
      </dgm:t>
    </dgm:pt>
    <dgm:pt modelId="{B7958895-2E8C-433D-B031-29D603124E8C}" type="sibTrans" cxnId="{4C828126-ED3C-409C-BA08-DBB29E258110}">
      <dgm:prSet/>
      <dgm:spPr/>
      <dgm:t>
        <a:bodyPr/>
        <a:lstStyle/>
        <a:p>
          <a:endParaRPr lang="en-US"/>
        </a:p>
      </dgm:t>
    </dgm:pt>
    <dgm:pt modelId="{81F41D49-0F00-4E45-9957-7F9433D2C6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ocus Grotesk Thin" panose="00000400000000000000" pitchFamily="2" charset="0"/>
            </a:rPr>
            <a:t>For each product, wholesale and MSRP prices (</a:t>
          </a:r>
          <a:r>
            <a:rPr lang="en-US" dirty="0" err="1">
              <a:latin typeface="Focus Grotesk Thin" panose="00000400000000000000" pitchFamily="2" charset="0"/>
            </a:rPr>
            <a:t>mbothulti</a:t>
          </a:r>
          <a:r>
            <a:rPr lang="en-US" dirty="0">
              <a:latin typeface="Focus Grotesk Thin" panose="00000400000000000000" pitchFamily="2" charset="0"/>
            </a:rPr>
            <a:t>-currency) are displayed.</a:t>
          </a:r>
        </a:p>
      </dgm:t>
    </dgm:pt>
    <dgm:pt modelId="{AB24EF6F-A30B-40B7-8324-F748F99EC354}" type="parTrans" cxnId="{38B66284-8164-4C26-A8C9-5687196AE5C8}">
      <dgm:prSet/>
      <dgm:spPr/>
      <dgm:t>
        <a:bodyPr/>
        <a:lstStyle/>
        <a:p>
          <a:endParaRPr lang="en-US"/>
        </a:p>
      </dgm:t>
    </dgm:pt>
    <dgm:pt modelId="{9BE70410-685F-46A5-BC8B-829E40C83F53}" type="sibTrans" cxnId="{38B66284-8164-4C26-A8C9-5687196AE5C8}">
      <dgm:prSet/>
      <dgm:spPr/>
      <dgm:t>
        <a:bodyPr/>
        <a:lstStyle/>
        <a:p>
          <a:endParaRPr lang="en-US"/>
        </a:p>
      </dgm:t>
    </dgm:pt>
    <dgm:pt modelId="{CEF24AAF-496B-47F8-9FEF-E835AD8272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ocus Grotesk Thin" panose="00000400000000000000" pitchFamily="2" charset="0"/>
            </a:rPr>
            <a:t>With one click, buyers can add the entire look to their cart, simplifying the buying process and bringing storytelling.</a:t>
          </a:r>
        </a:p>
      </dgm:t>
    </dgm:pt>
    <dgm:pt modelId="{75AF498C-7D00-45C6-BBDA-DFD78C6D34FB}" type="parTrans" cxnId="{75B0BF3B-D377-47BC-BABA-4250A2E20348}">
      <dgm:prSet/>
      <dgm:spPr/>
      <dgm:t>
        <a:bodyPr/>
        <a:lstStyle/>
        <a:p>
          <a:endParaRPr lang="en-US"/>
        </a:p>
      </dgm:t>
    </dgm:pt>
    <dgm:pt modelId="{C411905D-C623-4130-9106-84CC488A9BB3}" type="sibTrans" cxnId="{75B0BF3B-D377-47BC-BABA-4250A2E20348}">
      <dgm:prSet/>
      <dgm:spPr/>
      <dgm:t>
        <a:bodyPr/>
        <a:lstStyle/>
        <a:p>
          <a:endParaRPr lang="en-US"/>
        </a:p>
      </dgm:t>
    </dgm:pt>
    <dgm:pt modelId="{355BE551-6060-4324-887A-490DF7419E71}" type="pres">
      <dgm:prSet presAssocID="{B7EE7617-A9F5-46A3-B768-F55E13029CB5}" presName="root" presStyleCnt="0">
        <dgm:presLayoutVars>
          <dgm:dir/>
          <dgm:resizeHandles val="exact"/>
        </dgm:presLayoutVars>
      </dgm:prSet>
      <dgm:spPr/>
    </dgm:pt>
    <dgm:pt modelId="{F4DD043D-1549-45A8-99D0-DF6B845BEF42}" type="pres">
      <dgm:prSet presAssocID="{9BECD7ED-0BBA-4057-92C1-DF82AE59BB54}" presName="compNode" presStyleCnt="0"/>
      <dgm:spPr/>
    </dgm:pt>
    <dgm:pt modelId="{628522A5-5F49-42B9-A34C-F87F48DEBD93}" type="pres">
      <dgm:prSet presAssocID="{9BECD7ED-0BBA-4057-92C1-DF82AE59BB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B4808F7-C1A6-404F-9395-E0C5E5453A46}" type="pres">
      <dgm:prSet presAssocID="{9BECD7ED-0BBA-4057-92C1-DF82AE59BB54}" presName="spaceRect" presStyleCnt="0"/>
      <dgm:spPr/>
    </dgm:pt>
    <dgm:pt modelId="{866977CD-2638-4018-B059-FC201CAB903A}" type="pres">
      <dgm:prSet presAssocID="{9BECD7ED-0BBA-4057-92C1-DF82AE59BB54}" presName="textRect" presStyleLbl="revTx" presStyleIdx="0" presStyleCnt="3">
        <dgm:presLayoutVars>
          <dgm:chMax val="1"/>
          <dgm:chPref val="1"/>
        </dgm:presLayoutVars>
      </dgm:prSet>
      <dgm:spPr/>
    </dgm:pt>
    <dgm:pt modelId="{7FB2C1E6-6BE5-4F37-9031-E50B4A6B502D}" type="pres">
      <dgm:prSet presAssocID="{B7958895-2E8C-433D-B031-29D603124E8C}" presName="sibTrans" presStyleCnt="0"/>
      <dgm:spPr/>
    </dgm:pt>
    <dgm:pt modelId="{A1A47538-B836-414E-AF13-68CD4A1959CF}" type="pres">
      <dgm:prSet presAssocID="{81F41D49-0F00-4E45-9957-7F9433D2C693}" presName="compNode" presStyleCnt="0"/>
      <dgm:spPr/>
    </dgm:pt>
    <dgm:pt modelId="{103B8D0B-D7D1-45F8-BD10-46EF92FE9C9B}" type="pres">
      <dgm:prSet presAssocID="{81F41D49-0F00-4E45-9957-7F9433D2C6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2D1A373B-4A8C-41FA-BE46-D4B7145063FC}" type="pres">
      <dgm:prSet presAssocID="{81F41D49-0F00-4E45-9957-7F9433D2C693}" presName="spaceRect" presStyleCnt="0"/>
      <dgm:spPr/>
    </dgm:pt>
    <dgm:pt modelId="{BBEC6729-EA5B-4E72-A5CD-B4B8284959BE}" type="pres">
      <dgm:prSet presAssocID="{81F41D49-0F00-4E45-9957-7F9433D2C693}" presName="textRect" presStyleLbl="revTx" presStyleIdx="1" presStyleCnt="3">
        <dgm:presLayoutVars>
          <dgm:chMax val="1"/>
          <dgm:chPref val="1"/>
        </dgm:presLayoutVars>
      </dgm:prSet>
      <dgm:spPr/>
    </dgm:pt>
    <dgm:pt modelId="{5BC886CA-3FD1-4BB9-AB66-EEEC88B11811}" type="pres">
      <dgm:prSet presAssocID="{9BE70410-685F-46A5-BC8B-829E40C83F53}" presName="sibTrans" presStyleCnt="0"/>
      <dgm:spPr/>
    </dgm:pt>
    <dgm:pt modelId="{E52E3DAA-37E1-4751-B938-716580F978CB}" type="pres">
      <dgm:prSet presAssocID="{CEF24AAF-496B-47F8-9FEF-E835AD827252}" presName="compNode" presStyleCnt="0"/>
      <dgm:spPr/>
    </dgm:pt>
    <dgm:pt modelId="{578EED76-34F9-404B-97E8-656E6AA56087}" type="pres">
      <dgm:prSet presAssocID="{CEF24AAF-496B-47F8-9FEF-E835AD8272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7DD3AE16-B75C-41F2-A93E-C2F10A77CCE7}" type="pres">
      <dgm:prSet presAssocID="{CEF24AAF-496B-47F8-9FEF-E835AD827252}" presName="spaceRect" presStyleCnt="0"/>
      <dgm:spPr/>
    </dgm:pt>
    <dgm:pt modelId="{58221D84-6354-4F35-9A56-84C8CBA4061D}" type="pres">
      <dgm:prSet presAssocID="{CEF24AAF-496B-47F8-9FEF-E835AD82725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5783C19-FD69-4279-98B9-EFDC4C09A447}" type="presOf" srcId="{81F41D49-0F00-4E45-9957-7F9433D2C693}" destId="{BBEC6729-EA5B-4E72-A5CD-B4B8284959BE}" srcOrd="0" destOrd="0" presId="urn:microsoft.com/office/officeart/2018/2/layout/IconLabelList"/>
    <dgm:cxn modelId="{4C828126-ED3C-409C-BA08-DBB29E258110}" srcId="{B7EE7617-A9F5-46A3-B768-F55E13029CB5}" destId="{9BECD7ED-0BBA-4057-92C1-DF82AE59BB54}" srcOrd="0" destOrd="0" parTransId="{937F7917-B3C9-48F9-BAED-10A4C2B92752}" sibTransId="{B7958895-2E8C-433D-B031-29D603124E8C}"/>
    <dgm:cxn modelId="{75B0BF3B-D377-47BC-BABA-4250A2E20348}" srcId="{B7EE7617-A9F5-46A3-B768-F55E13029CB5}" destId="{CEF24AAF-496B-47F8-9FEF-E835AD827252}" srcOrd="2" destOrd="0" parTransId="{75AF498C-7D00-45C6-BBDA-DFD78C6D34FB}" sibTransId="{C411905D-C623-4130-9106-84CC488A9BB3}"/>
    <dgm:cxn modelId="{7E472E6D-397E-4F90-B32E-39FBE29D232F}" type="presOf" srcId="{CEF24AAF-496B-47F8-9FEF-E835AD827252}" destId="{58221D84-6354-4F35-9A56-84C8CBA4061D}" srcOrd="0" destOrd="0" presId="urn:microsoft.com/office/officeart/2018/2/layout/IconLabelList"/>
    <dgm:cxn modelId="{38B66284-8164-4C26-A8C9-5687196AE5C8}" srcId="{B7EE7617-A9F5-46A3-B768-F55E13029CB5}" destId="{81F41D49-0F00-4E45-9957-7F9433D2C693}" srcOrd="1" destOrd="0" parTransId="{AB24EF6F-A30B-40B7-8324-F748F99EC354}" sibTransId="{9BE70410-685F-46A5-BC8B-829E40C83F53}"/>
    <dgm:cxn modelId="{9355608D-617A-4181-A257-8B625B6CA07B}" type="presOf" srcId="{B7EE7617-A9F5-46A3-B768-F55E13029CB5}" destId="{355BE551-6060-4324-887A-490DF7419E71}" srcOrd="0" destOrd="0" presId="urn:microsoft.com/office/officeart/2018/2/layout/IconLabelList"/>
    <dgm:cxn modelId="{A77F53D4-34AF-4DA7-BE22-4744A84EFFF3}" type="presOf" srcId="{9BECD7ED-0BBA-4057-92C1-DF82AE59BB54}" destId="{866977CD-2638-4018-B059-FC201CAB903A}" srcOrd="0" destOrd="0" presId="urn:microsoft.com/office/officeart/2018/2/layout/IconLabelList"/>
    <dgm:cxn modelId="{0360C34C-000A-424E-A1D5-9BE9C92CF64F}" type="presParOf" srcId="{355BE551-6060-4324-887A-490DF7419E71}" destId="{F4DD043D-1549-45A8-99D0-DF6B845BEF42}" srcOrd="0" destOrd="0" presId="urn:microsoft.com/office/officeart/2018/2/layout/IconLabelList"/>
    <dgm:cxn modelId="{DCEF34F4-DDE1-4AA6-AA44-8B66DD69FFC7}" type="presParOf" srcId="{F4DD043D-1549-45A8-99D0-DF6B845BEF42}" destId="{628522A5-5F49-42B9-A34C-F87F48DEBD93}" srcOrd="0" destOrd="0" presId="urn:microsoft.com/office/officeart/2018/2/layout/IconLabelList"/>
    <dgm:cxn modelId="{DAA6EDF2-6541-4616-B3E2-535149EB4159}" type="presParOf" srcId="{F4DD043D-1549-45A8-99D0-DF6B845BEF42}" destId="{0B4808F7-C1A6-404F-9395-E0C5E5453A46}" srcOrd="1" destOrd="0" presId="urn:microsoft.com/office/officeart/2018/2/layout/IconLabelList"/>
    <dgm:cxn modelId="{564E365A-3FF1-4A4F-B93E-61C68790C4B3}" type="presParOf" srcId="{F4DD043D-1549-45A8-99D0-DF6B845BEF42}" destId="{866977CD-2638-4018-B059-FC201CAB903A}" srcOrd="2" destOrd="0" presId="urn:microsoft.com/office/officeart/2018/2/layout/IconLabelList"/>
    <dgm:cxn modelId="{48428499-81FE-4EDF-89F1-9F260A12409A}" type="presParOf" srcId="{355BE551-6060-4324-887A-490DF7419E71}" destId="{7FB2C1E6-6BE5-4F37-9031-E50B4A6B502D}" srcOrd="1" destOrd="0" presId="urn:microsoft.com/office/officeart/2018/2/layout/IconLabelList"/>
    <dgm:cxn modelId="{5073846E-05D4-4550-8E51-578C27683182}" type="presParOf" srcId="{355BE551-6060-4324-887A-490DF7419E71}" destId="{A1A47538-B836-414E-AF13-68CD4A1959CF}" srcOrd="2" destOrd="0" presId="urn:microsoft.com/office/officeart/2018/2/layout/IconLabelList"/>
    <dgm:cxn modelId="{8A4EA683-5298-46A4-9DC3-EBA17F3AED9E}" type="presParOf" srcId="{A1A47538-B836-414E-AF13-68CD4A1959CF}" destId="{103B8D0B-D7D1-45F8-BD10-46EF92FE9C9B}" srcOrd="0" destOrd="0" presId="urn:microsoft.com/office/officeart/2018/2/layout/IconLabelList"/>
    <dgm:cxn modelId="{8F3E819E-6D6B-4533-9197-85C761B9B561}" type="presParOf" srcId="{A1A47538-B836-414E-AF13-68CD4A1959CF}" destId="{2D1A373B-4A8C-41FA-BE46-D4B7145063FC}" srcOrd="1" destOrd="0" presId="urn:microsoft.com/office/officeart/2018/2/layout/IconLabelList"/>
    <dgm:cxn modelId="{23D2174A-62C1-4CBF-84E1-AAC821F31431}" type="presParOf" srcId="{A1A47538-B836-414E-AF13-68CD4A1959CF}" destId="{BBEC6729-EA5B-4E72-A5CD-B4B8284959BE}" srcOrd="2" destOrd="0" presId="urn:microsoft.com/office/officeart/2018/2/layout/IconLabelList"/>
    <dgm:cxn modelId="{49F6ECE9-3115-469B-8969-3F89BBA0DDF8}" type="presParOf" srcId="{355BE551-6060-4324-887A-490DF7419E71}" destId="{5BC886CA-3FD1-4BB9-AB66-EEEC88B11811}" srcOrd="3" destOrd="0" presId="urn:microsoft.com/office/officeart/2018/2/layout/IconLabelList"/>
    <dgm:cxn modelId="{FDFAD053-4BD4-4CC2-A1AB-6627A15C9CBB}" type="presParOf" srcId="{355BE551-6060-4324-887A-490DF7419E71}" destId="{E52E3DAA-37E1-4751-B938-716580F978CB}" srcOrd="4" destOrd="0" presId="urn:microsoft.com/office/officeart/2018/2/layout/IconLabelList"/>
    <dgm:cxn modelId="{14700193-25E9-4A99-8CB5-36339365F72E}" type="presParOf" srcId="{E52E3DAA-37E1-4751-B938-716580F978CB}" destId="{578EED76-34F9-404B-97E8-656E6AA56087}" srcOrd="0" destOrd="0" presId="urn:microsoft.com/office/officeart/2018/2/layout/IconLabelList"/>
    <dgm:cxn modelId="{92929998-B2AF-4143-9F3C-63DF48450EF0}" type="presParOf" srcId="{E52E3DAA-37E1-4751-B938-716580F978CB}" destId="{7DD3AE16-B75C-41F2-A93E-C2F10A77CCE7}" srcOrd="1" destOrd="0" presId="urn:microsoft.com/office/officeart/2018/2/layout/IconLabelList"/>
    <dgm:cxn modelId="{E079CFE2-CB82-45D1-8720-810F77591CE8}" type="presParOf" srcId="{E52E3DAA-37E1-4751-B938-716580F978CB}" destId="{58221D84-6354-4F35-9A56-84C8CBA4061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0162C5-1210-4A16-A9BD-B52DF31B806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235AEE-7DD6-4653-B144-0949FCDFA1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dirty="0">
              <a:latin typeface="Focus Grotesk Thin" panose="00000400000000000000" pitchFamily="2" charset="0"/>
            </a:rPr>
            <a:t>Import client sales history</a:t>
          </a:r>
        </a:p>
      </dgm:t>
    </dgm:pt>
    <dgm:pt modelId="{337CB6E6-07E5-45CE-90CC-EF85006A4A81}" type="parTrans" cxnId="{86BCFD12-DB6D-4113-BE8A-58B3B80F5003}">
      <dgm:prSet/>
      <dgm:spPr/>
      <dgm:t>
        <a:bodyPr/>
        <a:lstStyle/>
        <a:p>
          <a:endParaRPr lang="en-US"/>
        </a:p>
      </dgm:t>
    </dgm:pt>
    <dgm:pt modelId="{835EF25E-31E1-4010-A8FD-E227D6B98C77}" type="sibTrans" cxnId="{86BCFD12-DB6D-4113-BE8A-58B3B80F5003}">
      <dgm:prSet/>
      <dgm:spPr/>
      <dgm:t>
        <a:bodyPr/>
        <a:lstStyle/>
        <a:p>
          <a:endParaRPr lang="en-US"/>
        </a:p>
      </dgm:t>
    </dgm:pt>
    <dgm:pt modelId="{CEBF68C5-2602-49D0-9275-8FFF28C89B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Focus Grotesk Thin" panose="00000400000000000000" pitchFamily="2" charset="0"/>
            </a:rPr>
            <a:t>- Set budget per season/client/store/gender</a:t>
          </a:r>
        </a:p>
      </dgm:t>
    </dgm:pt>
    <dgm:pt modelId="{EF9CE729-D89A-485E-BBB5-DA4C3F578E76}" type="parTrans" cxnId="{4E5ECDE1-B39F-4F54-B57B-37BADE19730F}">
      <dgm:prSet/>
      <dgm:spPr/>
      <dgm:t>
        <a:bodyPr/>
        <a:lstStyle/>
        <a:p>
          <a:endParaRPr lang="en-US"/>
        </a:p>
      </dgm:t>
    </dgm:pt>
    <dgm:pt modelId="{E960459B-717A-40FF-AC31-BCCA35796434}" type="sibTrans" cxnId="{4E5ECDE1-B39F-4F54-B57B-37BADE19730F}">
      <dgm:prSet/>
      <dgm:spPr/>
      <dgm:t>
        <a:bodyPr/>
        <a:lstStyle/>
        <a:p>
          <a:endParaRPr lang="en-US"/>
        </a:p>
      </dgm:t>
    </dgm:pt>
    <dgm:pt modelId="{AC8BFE33-A6B3-4278-88D3-9C607595AA4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Focus Grotesk Thin" panose="00000400000000000000" pitchFamily="2" charset="0"/>
            </a:rPr>
            <a:t>- Tool Calculator for budgets</a:t>
          </a:r>
        </a:p>
      </dgm:t>
    </dgm:pt>
    <dgm:pt modelId="{431572B3-2595-4319-A9D9-DCD4DE599839}" type="parTrans" cxnId="{4CF04D78-0535-44DA-8C7E-8DC5E5BC166D}">
      <dgm:prSet/>
      <dgm:spPr/>
      <dgm:t>
        <a:bodyPr/>
        <a:lstStyle/>
        <a:p>
          <a:endParaRPr lang="en-US"/>
        </a:p>
      </dgm:t>
    </dgm:pt>
    <dgm:pt modelId="{FE44DA9C-0B28-4508-AC9B-9C2503D9BD46}" type="sibTrans" cxnId="{4CF04D78-0535-44DA-8C7E-8DC5E5BC166D}">
      <dgm:prSet/>
      <dgm:spPr/>
      <dgm:t>
        <a:bodyPr/>
        <a:lstStyle/>
        <a:p>
          <a:endParaRPr lang="en-US"/>
        </a:p>
      </dgm:t>
    </dgm:pt>
    <dgm:pt modelId="{37B7F1D8-B33F-42E9-B234-5EABC1429D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Focus Grotesk Thin" panose="00000400000000000000" pitchFamily="2" charset="0"/>
            </a:rPr>
            <a:t>- Visual progress tracking</a:t>
          </a:r>
        </a:p>
      </dgm:t>
    </dgm:pt>
    <dgm:pt modelId="{EEFFF671-CC4F-4131-8392-2C4A0254D872}" type="parTrans" cxnId="{ED86DD90-ED21-49EB-8F04-1FD58680D6D4}">
      <dgm:prSet/>
      <dgm:spPr/>
      <dgm:t>
        <a:bodyPr/>
        <a:lstStyle/>
        <a:p>
          <a:endParaRPr lang="en-US"/>
        </a:p>
      </dgm:t>
    </dgm:pt>
    <dgm:pt modelId="{90AB16A1-BC54-402C-9063-A08EDAD14440}" type="sibTrans" cxnId="{ED86DD90-ED21-49EB-8F04-1FD58680D6D4}">
      <dgm:prSet/>
      <dgm:spPr/>
      <dgm:t>
        <a:bodyPr/>
        <a:lstStyle/>
        <a:p>
          <a:endParaRPr lang="en-US"/>
        </a:p>
      </dgm:t>
    </dgm:pt>
    <dgm:pt modelId="{CE3FFE11-487C-4063-9E1F-CDE6150D0957}" type="pres">
      <dgm:prSet presAssocID="{2F0162C5-1210-4A16-A9BD-B52DF31B8062}" presName="root" presStyleCnt="0">
        <dgm:presLayoutVars>
          <dgm:dir/>
          <dgm:resizeHandles val="exact"/>
        </dgm:presLayoutVars>
      </dgm:prSet>
      <dgm:spPr/>
    </dgm:pt>
    <dgm:pt modelId="{3C6262F4-1655-42F5-A506-0C0FAE9C895C}" type="pres">
      <dgm:prSet presAssocID="{9A235AEE-7DD6-4653-B144-0949FCDFA1BD}" presName="compNode" presStyleCnt="0"/>
      <dgm:spPr/>
    </dgm:pt>
    <dgm:pt modelId="{072075DC-42D1-4D1C-A8B2-35577550736F}" type="pres">
      <dgm:prSet presAssocID="{9A235AEE-7DD6-4653-B144-0949FCDFA1BD}" presName="iconBgRect" presStyleLbl="bgShp" presStyleIdx="0" presStyleCnt="4" custScaleX="128179" custScaleY="127552"/>
      <dgm:spPr>
        <a:solidFill>
          <a:schemeClr val="bg1"/>
        </a:solidFill>
      </dgm:spPr>
    </dgm:pt>
    <dgm:pt modelId="{BAB3AF61-0A37-46E5-84CE-F047BFC4D57D}" type="pres">
      <dgm:prSet presAssocID="{9A235AEE-7DD6-4653-B144-0949FCDFA1BD}" presName="iconRect" presStyleLbl="node1" presStyleIdx="0" presStyleCnt="4" custScaleX="226623" custScaleY="21764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eipt Check"/>
        </a:ext>
      </dgm:extLst>
    </dgm:pt>
    <dgm:pt modelId="{79A567C4-566F-4A8E-B849-7CBC98340629}" type="pres">
      <dgm:prSet presAssocID="{9A235AEE-7DD6-4653-B144-0949FCDFA1BD}" presName="spaceRect" presStyleCnt="0"/>
      <dgm:spPr/>
    </dgm:pt>
    <dgm:pt modelId="{9B85A318-8EA9-4F37-A0AB-B7A1955DF8F1}" type="pres">
      <dgm:prSet presAssocID="{9A235AEE-7DD6-4653-B144-0949FCDFA1BD}" presName="textRect" presStyleLbl="revTx" presStyleIdx="0" presStyleCnt="4">
        <dgm:presLayoutVars>
          <dgm:chMax val="1"/>
          <dgm:chPref val="1"/>
        </dgm:presLayoutVars>
      </dgm:prSet>
      <dgm:spPr/>
    </dgm:pt>
    <dgm:pt modelId="{26D9BAA2-3269-4FE0-948A-31DFEEA580C0}" type="pres">
      <dgm:prSet presAssocID="{835EF25E-31E1-4010-A8FD-E227D6B98C77}" presName="sibTrans" presStyleCnt="0"/>
      <dgm:spPr/>
    </dgm:pt>
    <dgm:pt modelId="{345E58DF-5C24-40A8-B9E9-15D646AFFE80}" type="pres">
      <dgm:prSet presAssocID="{CEBF68C5-2602-49D0-9275-8FFF28C89B73}" presName="compNode" presStyleCnt="0"/>
      <dgm:spPr/>
    </dgm:pt>
    <dgm:pt modelId="{989CF9C6-B4D9-405E-88E7-35AF982DAEFF}" type="pres">
      <dgm:prSet presAssocID="{CEBF68C5-2602-49D0-9275-8FFF28C89B73}" presName="iconBgRect" presStyleLbl="bgShp" presStyleIdx="1" presStyleCnt="4"/>
      <dgm:spPr>
        <a:solidFill>
          <a:schemeClr val="bg1"/>
        </a:solidFill>
      </dgm:spPr>
    </dgm:pt>
    <dgm:pt modelId="{10A72820-64B7-4F2E-B045-43B0F8D6FB87}" type="pres">
      <dgm:prSet presAssocID="{CEBF68C5-2602-49D0-9275-8FFF28C89B73}" presName="iconRect" presStyleLbl="node1" presStyleIdx="1" presStyleCnt="4" custScaleX="171225" custScaleY="17392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 To"/>
        </a:ext>
      </dgm:extLst>
    </dgm:pt>
    <dgm:pt modelId="{A9B71BF7-F4D7-4482-9918-2595D984E101}" type="pres">
      <dgm:prSet presAssocID="{CEBF68C5-2602-49D0-9275-8FFF28C89B73}" presName="spaceRect" presStyleCnt="0"/>
      <dgm:spPr/>
    </dgm:pt>
    <dgm:pt modelId="{F74A8A5C-5A86-4805-A81F-1DE51663AD2D}" type="pres">
      <dgm:prSet presAssocID="{CEBF68C5-2602-49D0-9275-8FFF28C89B73}" presName="textRect" presStyleLbl="revTx" presStyleIdx="1" presStyleCnt="4">
        <dgm:presLayoutVars>
          <dgm:chMax val="1"/>
          <dgm:chPref val="1"/>
        </dgm:presLayoutVars>
      </dgm:prSet>
      <dgm:spPr/>
    </dgm:pt>
    <dgm:pt modelId="{96A95B35-5FC4-4B93-9E90-0717D45920F5}" type="pres">
      <dgm:prSet presAssocID="{E960459B-717A-40FF-AC31-BCCA35796434}" presName="sibTrans" presStyleCnt="0"/>
      <dgm:spPr/>
    </dgm:pt>
    <dgm:pt modelId="{83A60023-50C9-4FBD-8460-328967AED497}" type="pres">
      <dgm:prSet presAssocID="{AC8BFE33-A6B3-4278-88D3-9C607595AA4B}" presName="compNode" presStyleCnt="0"/>
      <dgm:spPr/>
    </dgm:pt>
    <dgm:pt modelId="{336C60C8-2C74-4B97-A47C-6814912ED93A}" type="pres">
      <dgm:prSet presAssocID="{AC8BFE33-A6B3-4278-88D3-9C607595AA4B}" presName="iconBgRect" presStyleLbl="bgShp" presStyleIdx="2" presStyleCnt="4" custScaleX="118274" custScaleY="97943"/>
      <dgm:spPr>
        <a:solidFill>
          <a:schemeClr val="bg1"/>
        </a:solidFill>
      </dgm:spPr>
    </dgm:pt>
    <dgm:pt modelId="{19E4D3B6-F7A3-43A0-9C1A-1C75A6E451AA}" type="pres">
      <dgm:prSet presAssocID="{AC8BFE33-A6B3-4278-88D3-9C607595AA4B}" presName="iconRect" presStyleLbl="node1" presStyleIdx="2" presStyleCnt="4" custScaleX="177108" custScaleY="17571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A0F58277-A208-49A5-957C-A844FD85A31A}" type="pres">
      <dgm:prSet presAssocID="{AC8BFE33-A6B3-4278-88D3-9C607595AA4B}" presName="spaceRect" presStyleCnt="0"/>
      <dgm:spPr/>
    </dgm:pt>
    <dgm:pt modelId="{82579EEC-8A72-4602-B1A8-C2602F48C9E3}" type="pres">
      <dgm:prSet presAssocID="{AC8BFE33-A6B3-4278-88D3-9C607595AA4B}" presName="textRect" presStyleLbl="revTx" presStyleIdx="2" presStyleCnt="4">
        <dgm:presLayoutVars>
          <dgm:chMax val="1"/>
          <dgm:chPref val="1"/>
        </dgm:presLayoutVars>
      </dgm:prSet>
      <dgm:spPr/>
    </dgm:pt>
    <dgm:pt modelId="{5B6A14FA-5910-48E8-97DE-2E3299ED7019}" type="pres">
      <dgm:prSet presAssocID="{FE44DA9C-0B28-4508-AC9B-9C2503D9BD46}" presName="sibTrans" presStyleCnt="0"/>
      <dgm:spPr/>
    </dgm:pt>
    <dgm:pt modelId="{ACA314C1-1893-4345-9309-19D43C94A379}" type="pres">
      <dgm:prSet presAssocID="{37B7F1D8-B33F-42E9-B234-5EABC1429DDA}" presName="compNode" presStyleCnt="0"/>
      <dgm:spPr/>
    </dgm:pt>
    <dgm:pt modelId="{F9B48E00-5E1B-45B9-BDE1-2022875BF0C1}" type="pres">
      <dgm:prSet presAssocID="{37B7F1D8-B33F-42E9-B234-5EABC1429DDA}" presName="iconBgRect" presStyleLbl="bgShp" presStyleIdx="3" presStyleCnt="4"/>
      <dgm:spPr>
        <a:solidFill>
          <a:schemeClr val="bg1"/>
        </a:solidFill>
      </dgm:spPr>
    </dgm:pt>
    <dgm:pt modelId="{D0113C84-230C-43D3-BF29-13D9B1B3FAC9}" type="pres">
      <dgm:prSet presAssocID="{37B7F1D8-B33F-42E9-B234-5EABC1429DDA}" presName="iconRect" presStyleLbl="node1" presStyleIdx="3" presStyleCnt="4" custScaleX="189441" custScaleY="19789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ort Add"/>
        </a:ext>
      </dgm:extLst>
    </dgm:pt>
    <dgm:pt modelId="{33A5E7E0-9947-4F27-A8CE-9777FE7DCEF5}" type="pres">
      <dgm:prSet presAssocID="{37B7F1D8-B33F-42E9-B234-5EABC1429DDA}" presName="spaceRect" presStyleCnt="0"/>
      <dgm:spPr/>
    </dgm:pt>
    <dgm:pt modelId="{24723CE8-1A7B-45C3-92EA-157A1694875C}" type="pres">
      <dgm:prSet presAssocID="{37B7F1D8-B33F-42E9-B234-5EABC1429DD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4EADF08-9E6E-46F7-91FA-034E3DEDCB8A}" type="presOf" srcId="{AC8BFE33-A6B3-4278-88D3-9C607595AA4B}" destId="{82579EEC-8A72-4602-B1A8-C2602F48C9E3}" srcOrd="0" destOrd="0" presId="urn:microsoft.com/office/officeart/2018/5/layout/IconCircleLabelList"/>
    <dgm:cxn modelId="{86BCFD12-DB6D-4113-BE8A-58B3B80F5003}" srcId="{2F0162C5-1210-4A16-A9BD-B52DF31B8062}" destId="{9A235AEE-7DD6-4653-B144-0949FCDFA1BD}" srcOrd="0" destOrd="0" parTransId="{337CB6E6-07E5-45CE-90CC-EF85006A4A81}" sibTransId="{835EF25E-31E1-4010-A8FD-E227D6B98C77}"/>
    <dgm:cxn modelId="{70BAAB2A-9A93-434D-AC7C-02DEE1F1795B}" type="presOf" srcId="{37B7F1D8-B33F-42E9-B234-5EABC1429DDA}" destId="{24723CE8-1A7B-45C3-92EA-157A1694875C}" srcOrd="0" destOrd="0" presId="urn:microsoft.com/office/officeart/2018/5/layout/IconCircleLabelList"/>
    <dgm:cxn modelId="{4A8CD068-0FF9-4691-8D9B-E692E5953EC3}" type="presOf" srcId="{2F0162C5-1210-4A16-A9BD-B52DF31B8062}" destId="{CE3FFE11-487C-4063-9E1F-CDE6150D0957}" srcOrd="0" destOrd="0" presId="urn:microsoft.com/office/officeart/2018/5/layout/IconCircleLabelList"/>
    <dgm:cxn modelId="{4FE3B775-5E9D-4393-8911-500F632F062E}" type="presOf" srcId="{9A235AEE-7DD6-4653-B144-0949FCDFA1BD}" destId="{9B85A318-8EA9-4F37-A0AB-B7A1955DF8F1}" srcOrd="0" destOrd="0" presId="urn:microsoft.com/office/officeart/2018/5/layout/IconCircleLabelList"/>
    <dgm:cxn modelId="{4CF04D78-0535-44DA-8C7E-8DC5E5BC166D}" srcId="{2F0162C5-1210-4A16-A9BD-B52DF31B8062}" destId="{AC8BFE33-A6B3-4278-88D3-9C607595AA4B}" srcOrd="2" destOrd="0" parTransId="{431572B3-2595-4319-A9D9-DCD4DE599839}" sibTransId="{FE44DA9C-0B28-4508-AC9B-9C2503D9BD46}"/>
    <dgm:cxn modelId="{56196783-9038-4743-B11C-25E3CAF97D30}" type="presOf" srcId="{CEBF68C5-2602-49D0-9275-8FFF28C89B73}" destId="{F74A8A5C-5A86-4805-A81F-1DE51663AD2D}" srcOrd="0" destOrd="0" presId="urn:microsoft.com/office/officeart/2018/5/layout/IconCircleLabelList"/>
    <dgm:cxn modelId="{ED86DD90-ED21-49EB-8F04-1FD58680D6D4}" srcId="{2F0162C5-1210-4A16-A9BD-B52DF31B8062}" destId="{37B7F1D8-B33F-42E9-B234-5EABC1429DDA}" srcOrd="3" destOrd="0" parTransId="{EEFFF671-CC4F-4131-8392-2C4A0254D872}" sibTransId="{90AB16A1-BC54-402C-9063-A08EDAD14440}"/>
    <dgm:cxn modelId="{4E5ECDE1-B39F-4F54-B57B-37BADE19730F}" srcId="{2F0162C5-1210-4A16-A9BD-B52DF31B8062}" destId="{CEBF68C5-2602-49D0-9275-8FFF28C89B73}" srcOrd="1" destOrd="0" parTransId="{EF9CE729-D89A-485E-BBB5-DA4C3F578E76}" sibTransId="{E960459B-717A-40FF-AC31-BCCA35796434}"/>
    <dgm:cxn modelId="{F667FB12-AA99-48C2-9782-7523ED37DAA5}" type="presParOf" srcId="{CE3FFE11-487C-4063-9E1F-CDE6150D0957}" destId="{3C6262F4-1655-42F5-A506-0C0FAE9C895C}" srcOrd="0" destOrd="0" presId="urn:microsoft.com/office/officeart/2018/5/layout/IconCircleLabelList"/>
    <dgm:cxn modelId="{D9099ED7-A07F-47A8-8141-5A9BD040E702}" type="presParOf" srcId="{3C6262F4-1655-42F5-A506-0C0FAE9C895C}" destId="{072075DC-42D1-4D1C-A8B2-35577550736F}" srcOrd="0" destOrd="0" presId="urn:microsoft.com/office/officeart/2018/5/layout/IconCircleLabelList"/>
    <dgm:cxn modelId="{A39A48DC-F264-4DFF-BF5C-219BB1FCACC2}" type="presParOf" srcId="{3C6262F4-1655-42F5-A506-0C0FAE9C895C}" destId="{BAB3AF61-0A37-46E5-84CE-F047BFC4D57D}" srcOrd="1" destOrd="0" presId="urn:microsoft.com/office/officeart/2018/5/layout/IconCircleLabelList"/>
    <dgm:cxn modelId="{AED6BA77-6695-4542-8D8C-8F5B05253944}" type="presParOf" srcId="{3C6262F4-1655-42F5-A506-0C0FAE9C895C}" destId="{79A567C4-566F-4A8E-B849-7CBC98340629}" srcOrd="2" destOrd="0" presId="urn:microsoft.com/office/officeart/2018/5/layout/IconCircleLabelList"/>
    <dgm:cxn modelId="{E7CB6716-0645-46AB-958A-49C06E68288C}" type="presParOf" srcId="{3C6262F4-1655-42F5-A506-0C0FAE9C895C}" destId="{9B85A318-8EA9-4F37-A0AB-B7A1955DF8F1}" srcOrd="3" destOrd="0" presId="urn:microsoft.com/office/officeart/2018/5/layout/IconCircleLabelList"/>
    <dgm:cxn modelId="{04EAAFAE-600D-4C31-9BC7-CC1A3DE83CC8}" type="presParOf" srcId="{CE3FFE11-487C-4063-9E1F-CDE6150D0957}" destId="{26D9BAA2-3269-4FE0-948A-31DFEEA580C0}" srcOrd="1" destOrd="0" presId="urn:microsoft.com/office/officeart/2018/5/layout/IconCircleLabelList"/>
    <dgm:cxn modelId="{61479509-704E-4755-854A-B9DEE4C13EC5}" type="presParOf" srcId="{CE3FFE11-487C-4063-9E1F-CDE6150D0957}" destId="{345E58DF-5C24-40A8-B9E9-15D646AFFE80}" srcOrd="2" destOrd="0" presId="urn:microsoft.com/office/officeart/2018/5/layout/IconCircleLabelList"/>
    <dgm:cxn modelId="{D3408486-9F22-4CBD-A99A-E68056D23560}" type="presParOf" srcId="{345E58DF-5C24-40A8-B9E9-15D646AFFE80}" destId="{989CF9C6-B4D9-405E-88E7-35AF982DAEFF}" srcOrd="0" destOrd="0" presId="urn:microsoft.com/office/officeart/2018/5/layout/IconCircleLabelList"/>
    <dgm:cxn modelId="{2A4E2E91-C327-433D-8247-58033158536E}" type="presParOf" srcId="{345E58DF-5C24-40A8-B9E9-15D646AFFE80}" destId="{10A72820-64B7-4F2E-B045-43B0F8D6FB87}" srcOrd="1" destOrd="0" presId="urn:microsoft.com/office/officeart/2018/5/layout/IconCircleLabelList"/>
    <dgm:cxn modelId="{EE87A83A-8E5A-47BA-9164-1C30443F75FB}" type="presParOf" srcId="{345E58DF-5C24-40A8-B9E9-15D646AFFE80}" destId="{A9B71BF7-F4D7-4482-9918-2595D984E101}" srcOrd="2" destOrd="0" presId="urn:microsoft.com/office/officeart/2018/5/layout/IconCircleLabelList"/>
    <dgm:cxn modelId="{F4FC85B6-028E-4616-9C94-70A3D9614E02}" type="presParOf" srcId="{345E58DF-5C24-40A8-B9E9-15D646AFFE80}" destId="{F74A8A5C-5A86-4805-A81F-1DE51663AD2D}" srcOrd="3" destOrd="0" presId="urn:microsoft.com/office/officeart/2018/5/layout/IconCircleLabelList"/>
    <dgm:cxn modelId="{DB731B76-CCC8-4763-B533-38F31F3F45C1}" type="presParOf" srcId="{CE3FFE11-487C-4063-9E1F-CDE6150D0957}" destId="{96A95B35-5FC4-4B93-9E90-0717D45920F5}" srcOrd="3" destOrd="0" presId="urn:microsoft.com/office/officeart/2018/5/layout/IconCircleLabelList"/>
    <dgm:cxn modelId="{7F90B4A0-B8F5-484D-B414-2D22517931D3}" type="presParOf" srcId="{CE3FFE11-487C-4063-9E1F-CDE6150D0957}" destId="{83A60023-50C9-4FBD-8460-328967AED497}" srcOrd="4" destOrd="0" presId="urn:microsoft.com/office/officeart/2018/5/layout/IconCircleLabelList"/>
    <dgm:cxn modelId="{52AB2FF7-0FC6-493D-8D57-885A84D4D0E6}" type="presParOf" srcId="{83A60023-50C9-4FBD-8460-328967AED497}" destId="{336C60C8-2C74-4B97-A47C-6814912ED93A}" srcOrd="0" destOrd="0" presId="urn:microsoft.com/office/officeart/2018/5/layout/IconCircleLabelList"/>
    <dgm:cxn modelId="{E892F22B-22E3-49D6-9064-9F14D1B4FD37}" type="presParOf" srcId="{83A60023-50C9-4FBD-8460-328967AED497}" destId="{19E4D3B6-F7A3-43A0-9C1A-1C75A6E451AA}" srcOrd="1" destOrd="0" presId="urn:microsoft.com/office/officeart/2018/5/layout/IconCircleLabelList"/>
    <dgm:cxn modelId="{9DD74C07-100D-4FC8-928F-F26E778C61F2}" type="presParOf" srcId="{83A60023-50C9-4FBD-8460-328967AED497}" destId="{A0F58277-A208-49A5-957C-A844FD85A31A}" srcOrd="2" destOrd="0" presId="urn:microsoft.com/office/officeart/2018/5/layout/IconCircleLabelList"/>
    <dgm:cxn modelId="{5554CC55-564E-4D62-B9D5-C50536599F90}" type="presParOf" srcId="{83A60023-50C9-4FBD-8460-328967AED497}" destId="{82579EEC-8A72-4602-B1A8-C2602F48C9E3}" srcOrd="3" destOrd="0" presId="urn:microsoft.com/office/officeart/2018/5/layout/IconCircleLabelList"/>
    <dgm:cxn modelId="{73557784-EF4C-4A95-B782-9F7DB58BC930}" type="presParOf" srcId="{CE3FFE11-487C-4063-9E1F-CDE6150D0957}" destId="{5B6A14FA-5910-48E8-97DE-2E3299ED7019}" srcOrd="5" destOrd="0" presId="urn:microsoft.com/office/officeart/2018/5/layout/IconCircleLabelList"/>
    <dgm:cxn modelId="{D08A29D3-3854-4BE5-9A99-11F8F2C671A7}" type="presParOf" srcId="{CE3FFE11-487C-4063-9E1F-CDE6150D0957}" destId="{ACA314C1-1893-4345-9309-19D43C94A379}" srcOrd="6" destOrd="0" presId="urn:microsoft.com/office/officeart/2018/5/layout/IconCircleLabelList"/>
    <dgm:cxn modelId="{DD149602-E1BA-46F4-94F9-BEA09089EA57}" type="presParOf" srcId="{ACA314C1-1893-4345-9309-19D43C94A379}" destId="{F9B48E00-5E1B-45B9-BDE1-2022875BF0C1}" srcOrd="0" destOrd="0" presId="urn:microsoft.com/office/officeart/2018/5/layout/IconCircleLabelList"/>
    <dgm:cxn modelId="{326F14F3-41B5-4260-BE47-066417E0383F}" type="presParOf" srcId="{ACA314C1-1893-4345-9309-19D43C94A379}" destId="{D0113C84-230C-43D3-BF29-13D9B1B3FAC9}" srcOrd="1" destOrd="0" presId="urn:microsoft.com/office/officeart/2018/5/layout/IconCircleLabelList"/>
    <dgm:cxn modelId="{C5691081-D8FF-4B55-AA1F-1AB00B6893C6}" type="presParOf" srcId="{ACA314C1-1893-4345-9309-19D43C94A379}" destId="{33A5E7E0-9947-4F27-A8CE-9777FE7DCEF5}" srcOrd="2" destOrd="0" presId="urn:microsoft.com/office/officeart/2018/5/layout/IconCircleLabelList"/>
    <dgm:cxn modelId="{065AC114-D156-4F69-85D8-6113F17E2C35}" type="presParOf" srcId="{ACA314C1-1893-4345-9309-19D43C94A379}" destId="{24723CE8-1A7B-45C3-92EA-157A1694875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9912B1-4DA5-4CB0-81D8-FA7AA55F5DB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324DC9A-C1B4-4684-828C-1950FD9E8425}">
      <dgm:prSet/>
      <dgm:spPr/>
      <dgm:t>
        <a:bodyPr/>
        <a:lstStyle/>
        <a:p>
          <a:r>
            <a:rPr lang="en-US" dirty="0">
              <a:latin typeface="Focus Grotesk Thin" panose="00000400000000000000" pitchFamily="2" charset="0"/>
            </a:rPr>
            <a:t>Personalized dashboard</a:t>
          </a:r>
        </a:p>
      </dgm:t>
    </dgm:pt>
    <dgm:pt modelId="{E8CD1E0D-6C74-48DC-8AFF-B8863DEAFC31}" type="parTrans" cxnId="{E4851359-CB94-45B1-983A-CF0EE70D2230}">
      <dgm:prSet/>
      <dgm:spPr/>
      <dgm:t>
        <a:bodyPr/>
        <a:lstStyle/>
        <a:p>
          <a:endParaRPr lang="en-US"/>
        </a:p>
      </dgm:t>
    </dgm:pt>
    <dgm:pt modelId="{CD6E8537-4ECD-4B51-80BE-CC7BA872F77E}" type="sibTrans" cxnId="{E4851359-CB94-45B1-983A-CF0EE70D2230}">
      <dgm:prSet/>
      <dgm:spPr/>
      <dgm:t>
        <a:bodyPr/>
        <a:lstStyle/>
        <a:p>
          <a:endParaRPr lang="en-US"/>
        </a:p>
      </dgm:t>
    </dgm:pt>
    <dgm:pt modelId="{5C68EEAC-891E-4D82-9D48-C871B94A99B9}">
      <dgm:prSet/>
      <dgm:spPr/>
      <dgm:t>
        <a:bodyPr/>
        <a:lstStyle/>
        <a:p>
          <a:r>
            <a:rPr lang="en-US" dirty="0">
              <a:latin typeface="Focus Grotesk Thin" panose="00000400000000000000" pitchFamily="2" charset="0"/>
            </a:rPr>
            <a:t>- KPI visualizations: top products, budget spent, seasonal trend</a:t>
          </a:r>
        </a:p>
      </dgm:t>
    </dgm:pt>
    <dgm:pt modelId="{4DF4DD2C-3BB6-4285-BB13-8A6DD05B8A7B}" type="parTrans" cxnId="{A91F5653-9E6D-47BA-9DA4-A8C098C42126}">
      <dgm:prSet/>
      <dgm:spPr/>
      <dgm:t>
        <a:bodyPr/>
        <a:lstStyle/>
        <a:p>
          <a:endParaRPr lang="en-US"/>
        </a:p>
      </dgm:t>
    </dgm:pt>
    <dgm:pt modelId="{E6C5D342-7B02-464B-A50D-D4AB8E8F7562}" type="sibTrans" cxnId="{A91F5653-9E6D-47BA-9DA4-A8C098C42126}">
      <dgm:prSet/>
      <dgm:spPr/>
      <dgm:t>
        <a:bodyPr/>
        <a:lstStyle/>
        <a:p>
          <a:endParaRPr lang="en-US"/>
        </a:p>
      </dgm:t>
    </dgm:pt>
    <dgm:pt modelId="{A4D3ED82-D5CC-43B1-9044-234DFB508612}">
      <dgm:prSet/>
      <dgm:spPr/>
      <dgm:t>
        <a:bodyPr/>
        <a:lstStyle/>
        <a:p>
          <a:r>
            <a:rPr lang="en-US" dirty="0">
              <a:latin typeface="Focus Grotesk Thin" panose="00000400000000000000" pitchFamily="2" charset="0"/>
            </a:rPr>
            <a:t>- Exportable reports + embedded insights</a:t>
          </a:r>
        </a:p>
      </dgm:t>
    </dgm:pt>
    <dgm:pt modelId="{F1665119-F725-46AD-BB7A-5C5CD12CDBFE}" type="parTrans" cxnId="{B6B6DC3B-C2B3-481C-AA49-CB976D5249FE}">
      <dgm:prSet/>
      <dgm:spPr/>
      <dgm:t>
        <a:bodyPr/>
        <a:lstStyle/>
        <a:p>
          <a:endParaRPr lang="en-US"/>
        </a:p>
      </dgm:t>
    </dgm:pt>
    <dgm:pt modelId="{36C27391-FE52-4B04-884E-F4D16A8CDAC1}" type="sibTrans" cxnId="{B6B6DC3B-C2B3-481C-AA49-CB976D5249FE}">
      <dgm:prSet/>
      <dgm:spPr/>
      <dgm:t>
        <a:bodyPr/>
        <a:lstStyle/>
        <a:p>
          <a:endParaRPr lang="en-US"/>
        </a:p>
      </dgm:t>
    </dgm:pt>
    <dgm:pt modelId="{1546BE9B-382F-4E1E-91E2-C24798ABD9A4}" type="pres">
      <dgm:prSet presAssocID="{FA9912B1-4DA5-4CB0-81D8-FA7AA55F5DB6}" presName="root" presStyleCnt="0">
        <dgm:presLayoutVars>
          <dgm:dir/>
          <dgm:resizeHandles val="exact"/>
        </dgm:presLayoutVars>
      </dgm:prSet>
      <dgm:spPr/>
    </dgm:pt>
    <dgm:pt modelId="{BAF569C2-679A-4844-8802-0FBB5DEE2E52}" type="pres">
      <dgm:prSet presAssocID="{4324DC9A-C1B4-4684-828C-1950FD9E8425}" presName="compNode" presStyleCnt="0"/>
      <dgm:spPr/>
    </dgm:pt>
    <dgm:pt modelId="{0DEB9235-D7B6-48CE-853F-2ECBCE13B6C6}" type="pres">
      <dgm:prSet presAssocID="{4324DC9A-C1B4-4684-828C-1950FD9E84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1A7E6B8-491F-4CC5-AF7B-EAB05FB027B7}" type="pres">
      <dgm:prSet presAssocID="{4324DC9A-C1B4-4684-828C-1950FD9E8425}" presName="spaceRect" presStyleCnt="0"/>
      <dgm:spPr/>
    </dgm:pt>
    <dgm:pt modelId="{597F2477-E948-48FF-8C2D-18EB4C9F541C}" type="pres">
      <dgm:prSet presAssocID="{4324DC9A-C1B4-4684-828C-1950FD9E8425}" presName="textRect" presStyleLbl="revTx" presStyleIdx="0" presStyleCnt="3">
        <dgm:presLayoutVars>
          <dgm:chMax val="1"/>
          <dgm:chPref val="1"/>
        </dgm:presLayoutVars>
      </dgm:prSet>
      <dgm:spPr/>
    </dgm:pt>
    <dgm:pt modelId="{B331360C-EA91-4A62-A04E-0327D0DE686E}" type="pres">
      <dgm:prSet presAssocID="{CD6E8537-4ECD-4B51-80BE-CC7BA872F77E}" presName="sibTrans" presStyleCnt="0"/>
      <dgm:spPr/>
    </dgm:pt>
    <dgm:pt modelId="{15903629-29A8-4383-9187-0D93F8EBFA5D}" type="pres">
      <dgm:prSet presAssocID="{5C68EEAC-891E-4D82-9D48-C871B94A99B9}" presName="compNode" presStyleCnt="0"/>
      <dgm:spPr/>
    </dgm:pt>
    <dgm:pt modelId="{D1E44FDC-3096-4906-B32D-298A10014951}" type="pres">
      <dgm:prSet presAssocID="{5C68EEAC-891E-4D82-9D48-C871B94A99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0E195C78-794B-4CA8-9682-97192473A4FF}" type="pres">
      <dgm:prSet presAssocID="{5C68EEAC-891E-4D82-9D48-C871B94A99B9}" presName="spaceRect" presStyleCnt="0"/>
      <dgm:spPr/>
    </dgm:pt>
    <dgm:pt modelId="{F282614A-42DD-4B2E-A7FB-7A99B73D9B71}" type="pres">
      <dgm:prSet presAssocID="{5C68EEAC-891E-4D82-9D48-C871B94A99B9}" presName="textRect" presStyleLbl="revTx" presStyleIdx="1" presStyleCnt="3">
        <dgm:presLayoutVars>
          <dgm:chMax val="1"/>
          <dgm:chPref val="1"/>
        </dgm:presLayoutVars>
      </dgm:prSet>
      <dgm:spPr/>
    </dgm:pt>
    <dgm:pt modelId="{61B14FEB-0996-4AD6-A459-0E4FAEFEBDF1}" type="pres">
      <dgm:prSet presAssocID="{E6C5D342-7B02-464B-A50D-D4AB8E8F7562}" presName="sibTrans" presStyleCnt="0"/>
      <dgm:spPr/>
    </dgm:pt>
    <dgm:pt modelId="{7FAE1F95-4D42-42C8-8A01-14CC77651CD9}" type="pres">
      <dgm:prSet presAssocID="{A4D3ED82-D5CC-43B1-9044-234DFB508612}" presName="compNode" presStyleCnt="0"/>
      <dgm:spPr/>
    </dgm:pt>
    <dgm:pt modelId="{1A472CE2-0D58-4402-A55A-3B85BA437F61}" type="pres">
      <dgm:prSet presAssocID="{A4D3ED82-D5CC-43B1-9044-234DFB5086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9E52F5B-61F0-4499-A392-DAF89118B04C}" type="pres">
      <dgm:prSet presAssocID="{A4D3ED82-D5CC-43B1-9044-234DFB508612}" presName="spaceRect" presStyleCnt="0"/>
      <dgm:spPr/>
    </dgm:pt>
    <dgm:pt modelId="{386A0144-7112-46D1-BA7C-1A0F62E9B0C1}" type="pres">
      <dgm:prSet presAssocID="{A4D3ED82-D5CC-43B1-9044-234DFB50861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F620235-8A7E-4D18-B458-98C514CFE1A7}" type="presOf" srcId="{4324DC9A-C1B4-4684-828C-1950FD9E8425}" destId="{597F2477-E948-48FF-8C2D-18EB4C9F541C}" srcOrd="0" destOrd="0" presId="urn:microsoft.com/office/officeart/2018/2/layout/IconLabelList"/>
    <dgm:cxn modelId="{B6B6DC3B-C2B3-481C-AA49-CB976D5249FE}" srcId="{FA9912B1-4DA5-4CB0-81D8-FA7AA55F5DB6}" destId="{A4D3ED82-D5CC-43B1-9044-234DFB508612}" srcOrd="2" destOrd="0" parTransId="{F1665119-F725-46AD-BB7A-5C5CD12CDBFE}" sibTransId="{36C27391-FE52-4B04-884E-F4D16A8CDAC1}"/>
    <dgm:cxn modelId="{A91F5653-9E6D-47BA-9DA4-A8C098C42126}" srcId="{FA9912B1-4DA5-4CB0-81D8-FA7AA55F5DB6}" destId="{5C68EEAC-891E-4D82-9D48-C871B94A99B9}" srcOrd="1" destOrd="0" parTransId="{4DF4DD2C-3BB6-4285-BB13-8A6DD05B8A7B}" sibTransId="{E6C5D342-7B02-464B-A50D-D4AB8E8F7562}"/>
    <dgm:cxn modelId="{E4851359-CB94-45B1-983A-CF0EE70D2230}" srcId="{FA9912B1-4DA5-4CB0-81D8-FA7AA55F5DB6}" destId="{4324DC9A-C1B4-4684-828C-1950FD9E8425}" srcOrd="0" destOrd="0" parTransId="{E8CD1E0D-6C74-48DC-8AFF-B8863DEAFC31}" sibTransId="{CD6E8537-4ECD-4B51-80BE-CC7BA872F77E}"/>
    <dgm:cxn modelId="{CB693F80-EE09-40B1-B668-D17B16E2E7FA}" type="presOf" srcId="{A4D3ED82-D5CC-43B1-9044-234DFB508612}" destId="{386A0144-7112-46D1-BA7C-1A0F62E9B0C1}" srcOrd="0" destOrd="0" presId="urn:microsoft.com/office/officeart/2018/2/layout/IconLabelList"/>
    <dgm:cxn modelId="{6F2563CB-E01D-4A06-A8B4-EAB203C87FA8}" type="presOf" srcId="{FA9912B1-4DA5-4CB0-81D8-FA7AA55F5DB6}" destId="{1546BE9B-382F-4E1E-91E2-C24798ABD9A4}" srcOrd="0" destOrd="0" presId="urn:microsoft.com/office/officeart/2018/2/layout/IconLabelList"/>
    <dgm:cxn modelId="{C178FFD8-3ED3-4515-B66F-B57EE25647D2}" type="presOf" srcId="{5C68EEAC-891E-4D82-9D48-C871B94A99B9}" destId="{F282614A-42DD-4B2E-A7FB-7A99B73D9B71}" srcOrd="0" destOrd="0" presId="urn:microsoft.com/office/officeart/2018/2/layout/IconLabelList"/>
    <dgm:cxn modelId="{8F2D27CA-0AF4-4D3C-B5CA-391D7E442A7F}" type="presParOf" srcId="{1546BE9B-382F-4E1E-91E2-C24798ABD9A4}" destId="{BAF569C2-679A-4844-8802-0FBB5DEE2E52}" srcOrd="0" destOrd="0" presId="urn:microsoft.com/office/officeart/2018/2/layout/IconLabelList"/>
    <dgm:cxn modelId="{3DFF874C-843C-431C-9A35-BD3624E6AA6C}" type="presParOf" srcId="{BAF569C2-679A-4844-8802-0FBB5DEE2E52}" destId="{0DEB9235-D7B6-48CE-853F-2ECBCE13B6C6}" srcOrd="0" destOrd="0" presId="urn:microsoft.com/office/officeart/2018/2/layout/IconLabelList"/>
    <dgm:cxn modelId="{B93E6EB1-5892-4214-99A3-68B34049CD47}" type="presParOf" srcId="{BAF569C2-679A-4844-8802-0FBB5DEE2E52}" destId="{51A7E6B8-491F-4CC5-AF7B-EAB05FB027B7}" srcOrd="1" destOrd="0" presId="urn:microsoft.com/office/officeart/2018/2/layout/IconLabelList"/>
    <dgm:cxn modelId="{8A3FC834-79CC-4B38-83FE-8790B4A10B0E}" type="presParOf" srcId="{BAF569C2-679A-4844-8802-0FBB5DEE2E52}" destId="{597F2477-E948-48FF-8C2D-18EB4C9F541C}" srcOrd="2" destOrd="0" presId="urn:microsoft.com/office/officeart/2018/2/layout/IconLabelList"/>
    <dgm:cxn modelId="{08F97D78-90F2-49B3-94AE-9AF28ADAA3F3}" type="presParOf" srcId="{1546BE9B-382F-4E1E-91E2-C24798ABD9A4}" destId="{B331360C-EA91-4A62-A04E-0327D0DE686E}" srcOrd="1" destOrd="0" presId="urn:microsoft.com/office/officeart/2018/2/layout/IconLabelList"/>
    <dgm:cxn modelId="{5ADC5959-7287-4E12-B57B-4F4A8C488C39}" type="presParOf" srcId="{1546BE9B-382F-4E1E-91E2-C24798ABD9A4}" destId="{15903629-29A8-4383-9187-0D93F8EBFA5D}" srcOrd="2" destOrd="0" presId="urn:microsoft.com/office/officeart/2018/2/layout/IconLabelList"/>
    <dgm:cxn modelId="{785237FF-0186-404D-AECE-9DECED1CE3A2}" type="presParOf" srcId="{15903629-29A8-4383-9187-0D93F8EBFA5D}" destId="{D1E44FDC-3096-4906-B32D-298A10014951}" srcOrd="0" destOrd="0" presId="urn:microsoft.com/office/officeart/2018/2/layout/IconLabelList"/>
    <dgm:cxn modelId="{EC8EF473-51CC-4815-9AC1-07F76890BE0A}" type="presParOf" srcId="{15903629-29A8-4383-9187-0D93F8EBFA5D}" destId="{0E195C78-794B-4CA8-9682-97192473A4FF}" srcOrd="1" destOrd="0" presId="urn:microsoft.com/office/officeart/2018/2/layout/IconLabelList"/>
    <dgm:cxn modelId="{E9F2CA49-AA02-4AE9-8A6E-461410AF77EE}" type="presParOf" srcId="{15903629-29A8-4383-9187-0D93F8EBFA5D}" destId="{F282614A-42DD-4B2E-A7FB-7A99B73D9B71}" srcOrd="2" destOrd="0" presId="urn:microsoft.com/office/officeart/2018/2/layout/IconLabelList"/>
    <dgm:cxn modelId="{BF09BA3B-1717-45DB-82E2-C941E9D16DD5}" type="presParOf" srcId="{1546BE9B-382F-4E1E-91E2-C24798ABD9A4}" destId="{61B14FEB-0996-4AD6-A459-0E4FAEFEBDF1}" srcOrd="3" destOrd="0" presId="urn:microsoft.com/office/officeart/2018/2/layout/IconLabelList"/>
    <dgm:cxn modelId="{53B7F855-ABB0-4945-AF3D-E5C4E54469F4}" type="presParOf" srcId="{1546BE9B-382F-4E1E-91E2-C24798ABD9A4}" destId="{7FAE1F95-4D42-42C8-8A01-14CC77651CD9}" srcOrd="4" destOrd="0" presId="urn:microsoft.com/office/officeart/2018/2/layout/IconLabelList"/>
    <dgm:cxn modelId="{3DB89639-1499-4D40-83E4-6F404C6A438D}" type="presParOf" srcId="{7FAE1F95-4D42-42C8-8A01-14CC77651CD9}" destId="{1A472CE2-0D58-4402-A55A-3B85BA437F61}" srcOrd="0" destOrd="0" presId="urn:microsoft.com/office/officeart/2018/2/layout/IconLabelList"/>
    <dgm:cxn modelId="{B1F8E919-C783-480F-B343-0BC8869CEE67}" type="presParOf" srcId="{7FAE1F95-4D42-42C8-8A01-14CC77651CD9}" destId="{A9E52F5B-61F0-4499-A392-DAF89118B04C}" srcOrd="1" destOrd="0" presId="urn:microsoft.com/office/officeart/2018/2/layout/IconLabelList"/>
    <dgm:cxn modelId="{9DE2D05A-EB66-461C-A4E7-760F63BDD4BF}" type="presParOf" srcId="{7FAE1F95-4D42-42C8-8A01-14CC77651CD9}" destId="{386A0144-7112-46D1-BA7C-1A0F62E9B0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CC0896-F70D-4C09-BD95-9B2B0661F49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A6CC80-6AAD-4A15-AF1D-89FC33A06E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ocus Grotesk Thin" panose="00000400000000000000" pitchFamily="2" charset="0"/>
            </a:rPr>
            <a:t>Connectors for Shopify, SAP, Salesforce</a:t>
          </a:r>
        </a:p>
      </dgm:t>
    </dgm:pt>
    <dgm:pt modelId="{B30DD4B4-E5E1-4AFC-9974-C954CEB7C09C}" type="parTrans" cxnId="{4BE12892-3CEC-4C2E-BA4B-B1F12832DF53}">
      <dgm:prSet/>
      <dgm:spPr/>
      <dgm:t>
        <a:bodyPr/>
        <a:lstStyle/>
        <a:p>
          <a:endParaRPr lang="en-US"/>
        </a:p>
      </dgm:t>
    </dgm:pt>
    <dgm:pt modelId="{37894810-8362-4382-BEF7-20763FCD932F}" type="sibTrans" cxnId="{4BE12892-3CEC-4C2E-BA4B-B1F12832DF53}">
      <dgm:prSet/>
      <dgm:spPr/>
      <dgm:t>
        <a:bodyPr/>
        <a:lstStyle/>
        <a:p>
          <a:endParaRPr lang="en-US"/>
        </a:p>
      </dgm:t>
    </dgm:pt>
    <dgm:pt modelId="{FB310191-EB8C-42B8-BD47-DC768B22AB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ocus Grotesk Thin" panose="00000400000000000000" pitchFamily="2" charset="0"/>
            </a:rPr>
            <a:t>- API-first architecture</a:t>
          </a:r>
        </a:p>
      </dgm:t>
    </dgm:pt>
    <dgm:pt modelId="{0007D0B2-C140-4381-8E6E-63F1DC1F4C99}" type="parTrans" cxnId="{269A1BD3-352D-4ACD-AE98-3042EFE1620D}">
      <dgm:prSet/>
      <dgm:spPr/>
      <dgm:t>
        <a:bodyPr/>
        <a:lstStyle/>
        <a:p>
          <a:endParaRPr lang="en-US"/>
        </a:p>
      </dgm:t>
    </dgm:pt>
    <dgm:pt modelId="{028E8FD2-3CCB-4AE1-BE89-BBDAEFF50DB6}" type="sibTrans" cxnId="{269A1BD3-352D-4ACD-AE98-3042EFE1620D}">
      <dgm:prSet/>
      <dgm:spPr/>
      <dgm:t>
        <a:bodyPr/>
        <a:lstStyle/>
        <a:p>
          <a:endParaRPr lang="en-US"/>
        </a:p>
      </dgm:t>
    </dgm:pt>
    <dgm:pt modelId="{8B552078-CBF1-4BC0-97EE-2B02DF2A25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ocus Grotesk Thin" panose="00000400000000000000" pitchFamily="2" charset="0"/>
            </a:rPr>
            <a:t>- Excel &amp; CSV import/export</a:t>
          </a:r>
        </a:p>
      </dgm:t>
    </dgm:pt>
    <dgm:pt modelId="{650F3DE6-DA67-4D83-9C01-8C0E83773DA2}" type="parTrans" cxnId="{44003131-7C67-441E-9E70-26E152C59F6E}">
      <dgm:prSet/>
      <dgm:spPr/>
      <dgm:t>
        <a:bodyPr/>
        <a:lstStyle/>
        <a:p>
          <a:endParaRPr lang="en-US"/>
        </a:p>
      </dgm:t>
    </dgm:pt>
    <dgm:pt modelId="{69C59DAD-7AE4-4F5B-B843-34725CC7C83F}" type="sibTrans" cxnId="{44003131-7C67-441E-9E70-26E152C59F6E}">
      <dgm:prSet/>
      <dgm:spPr/>
      <dgm:t>
        <a:bodyPr/>
        <a:lstStyle/>
        <a:p>
          <a:endParaRPr lang="en-US"/>
        </a:p>
      </dgm:t>
    </dgm:pt>
    <dgm:pt modelId="{FFD501E9-9C6C-4F01-9827-33497C7B7095}" type="pres">
      <dgm:prSet presAssocID="{F6CC0896-F70D-4C09-BD95-9B2B0661F493}" presName="root" presStyleCnt="0">
        <dgm:presLayoutVars>
          <dgm:dir/>
          <dgm:resizeHandles val="exact"/>
        </dgm:presLayoutVars>
      </dgm:prSet>
      <dgm:spPr/>
    </dgm:pt>
    <dgm:pt modelId="{B516F80E-F429-42FC-8F50-29C4D1F0D919}" type="pres">
      <dgm:prSet presAssocID="{27A6CC80-6AAD-4A15-AF1D-89FC33A06EFE}" presName="compNode" presStyleCnt="0"/>
      <dgm:spPr/>
    </dgm:pt>
    <dgm:pt modelId="{1427134D-7609-4DAD-8933-5B7438E7E6EC}" type="pres">
      <dgm:prSet presAssocID="{27A6CC80-6AAD-4A15-AF1D-89FC33A06E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57779AA-9A39-44C3-9BCC-BC5E8E7C09C7}" type="pres">
      <dgm:prSet presAssocID="{27A6CC80-6AAD-4A15-AF1D-89FC33A06EFE}" presName="spaceRect" presStyleCnt="0"/>
      <dgm:spPr/>
    </dgm:pt>
    <dgm:pt modelId="{E08D0F59-D07A-4648-BFEF-425CA1A4A541}" type="pres">
      <dgm:prSet presAssocID="{27A6CC80-6AAD-4A15-AF1D-89FC33A06EFE}" presName="textRect" presStyleLbl="revTx" presStyleIdx="0" presStyleCnt="3">
        <dgm:presLayoutVars>
          <dgm:chMax val="1"/>
          <dgm:chPref val="1"/>
        </dgm:presLayoutVars>
      </dgm:prSet>
      <dgm:spPr/>
    </dgm:pt>
    <dgm:pt modelId="{DA032517-214B-4B41-AD09-108CBC937733}" type="pres">
      <dgm:prSet presAssocID="{37894810-8362-4382-BEF7-20763FCD932F}" presName="sibTrans" presStyleCnt="0"/>
      <dgm:spPr/>
    </dgm:pt>
    <dgm:pt modelId="{F53D250C-8089-440A-A005-95BB08A4D8CB}" type="pres">
      <dgm:prSet presAssocID="{FB310191-EB8C-42B8-BD47-DC768B22ABC9}" presName="compNode" presStyleCnt="0"/>
      <dgm:spPr/>
    </dgm:pt>
    <dgm:pt modelId="{FB43741B-3BF3-43A0-B8D3-35E35BA49EED}" type="pres">
      <dgm:prSet presAssocID="{FB310191-EB8C-42B8-BD47-DC768B22AB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A8FA988-821F-4571-9850-D6B1FE8C3F0D}" type="pres">
      <dgm:prSet presAssocID="{FB310191-EB8C-42B8-BD47-DC768B22ABC9}" presName="spaceRect" presStyleCnt="0"/>
      <dgm:spPr/>
    </dgm:pt>
    <dgm:pt modelId="{BB86CBF9-23A3-43A7-B7C7-873D4346BEFA}" type="pres">
      <dgm:prSet presAssocID="{FB310191-EB8C-42B8-BD47-DC768B22ABC9}" presName="textRect" presStyleLbl="revTx" presStyleIdx="1" presStyleCnt="3">
        <dgm:presLayoutVars>
          <dgm:chMax val="1"/>
          <dgm:chPref val="1"/>
        </dgm:presLayoutVars>
      </dgm:prSet>
      <dgm:spPr/>
    </dgm:pt>
    <dgm:pt modelId="{BC147D6B-0A70-43C3-9945-63B87A2BD607}" type="pres">
      <dgm:prSet presAssocID="{028E8FD2-3CCB-4AE1-BE89-BBDAEFF50DB6}" presName="sibTrans" presStyleCnt="0"/>
      <dgm:spPr/>
    </dgm:pt>
    <dgm:pt modelId="{499E165C-8919-413B-B0D7-27D9EF226AF9}" type="pres">
      <dgm:prSet presAssocID="{8B552078-CBF1-4BC0-97EE-2B02DF2A25FB}" presName="compNode" presStyleCnt="0"/>
      <dgm:spPr/>
    </dgm:pt>
    <dgm:pt modelId="{9F0433F2-A02B-4DC9-BF2F-17B1B6605BA8}" type="pres">
      <dgm:prSet presAssocID="{8B552078-CBF1-4BC0-97EE-2B02DF2A25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C2350F8-9549-4776-BD38-F7FB680BA9F4}" type="pres">
      <dgm:prSet presAssocID="{8B552078-CBF1-4BC0-97EE-2B02DF2A25FB}" presName="spaceRect" presStyleCnt="0"/>
      <dgm:spPr/>
    </dgm:pt>
    <dgm:pt modelId="{C9DC1424-6437-411D-A64A-C0CE4ABBF7BC}" type="pres">
      <dgm:prSet presAssocID="{8B552078-CBF1-4BC0-97EE-2B02DF2A25F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4003131-7C67-441E-9E70-26E152C59F6E}" srcId="{F6CC0896-F70D-4C09-BD95-9B2B0661F493}" destId="{8B552078-CBF1-4BC0-97EE-2B02DF2A25FB}" srcOrd="2" destOrd="0" parTransId="{650F3DE6-DA67-4D83-9C01-8C0E83773DA2}" sibTransId="{69C59DAD-7AE4-4F5B-B843-34725CC7C83F}"/>
    <dgm:cxn modelId="{4BE12892-3CEC-4C2E-BA4B-B1F12832DF53}" srcId="{F6CC0896-F70D-4C09-BD95-9B2B0661F493}" destId="{27A6CC80-6AAD-4A15-AF1D-89FC33A06EFE}" srcOrd="0" destOrd="0" parTransId="{B30DD4B4-E5E1-4AFC-9974-C954CEB7C09C}" sibTransId="{37894810-8362-4382-BEF7-20763FCD932F}"/>
    <dgm:cxn modelId="{1253F59F-C146-4AE0-B56E-78416F9D898D}" type="presOf" srcId="{F6CC0896-F70D-4C09-BD95-9B2B0661F493}" destId="{FFD501E9-9C6C-4F01-9827-33497C7B7095}" srcOrd="0" destOrd="0" presId="urn:microsoft.com/office/officeart/2018/2/layout/IconLabelList"/>
    <dgm:cxn modelId="{089BC7AD-0082-4F5C-BFE2-76A823A345AE}" type="presOf" srcId="{27A6CC80-6AAD-4A15-AF1D-89FC33A06EFE}" destId="{E08D0F59-D07A-4648-BFEF-425CA1A4A541}" srcOrd="0" destOrd="0" presId="urn:microsoft.com/office/officeart/2018/2/layout/IconLabelList"/>
    <dgm:cxn modelId="{B3AE49B4-82D4-49DA-9C6C-681C874E5B30}" type="presOf" srcId="{FB310191-EB8C-42B8-BD47-DC768B22ABC9}" destId="{BB86CBF9-23A3-43A7-B7C7-873D4346BEFA}" srcOrd="0" destOrd="0" presId="urn:microsoft.com/office/officeart/2018/2/layout/IconLabelList"/>
    <dgm:cxn modelId="{F1984BB7-F284-45B9-B75F-B1485979109D}" type="presOf" srcId="{8B552078-CBF1-4BC0-97EE-2B02DF2A25FB}" destId="{C9DC1424-6437-411D-A64A-C0CE4ABBF7BC}" srcOrd="0" destOrd="0" presId="urn:microsoft.com/office/officeart/2018/2/layout/IconLabelList"/>
    <dgm:cxn modelId="{269A1BD3-352D-4ACD-AE98-3042EFE1620D}" srcId="{F6CC0896-F70D-4C09-BD95-9B2B0661F493}" destId="{FB310191-EB8C-42B8-BD47-DC768B22ABC9}" srcOrd="1" destOrd="0" parTransId="{0007D0B2-C140-4381-8E6E-63F1DC1F4C99}" sibTransId="{028E8FD2-3CCB-4AE1-BE89-BBDAEFF50DB6}"/>
    <dgm:cxn modelId="{D269086B-63D3-4BD7-B3D7-38C2FF1641D5}" type="presParOf" srcId="{FFD501E9-9C6C-4F01-9827-33497C7B7095}" destId="{B516F80E-F429-42FC-8F50-29C4D1F0D919}" srcOrd="0" destOrd="0" presId="urn:microsoft.com/office/officeart/2018/2/layout/IconLabelList"/>
    <dgm:cxn modelId="{476846D6-366C-42F4-BD70-7DD5689A6D74}" type="presParOf" srcId="{B516F80E-F429-42FC-8F50-29C4D1F0D919}" destId="{1427134D-7609-4DAD-8933-5B7438E7E6EC}" srcOrd="0" destOrd="0" presId="urn:microsoft.com/office/officeart/2018/2/layout/IconLabelList"/>
    <dgm:cxn modelId="{63745C8C-523F-425B-931A-65A6904329DD}" type="presParOf" srcId="{B516F80E-F429-42FC-8F50-29C4D1F0D919}" destId="{D57779AA-9A39-44C3-9BCC-BC5E8E7C09C7}" srcOrd="1" destOrd="0" presId="urn:microsoft.com/office/officeart/2018/2/layout/IconLabelList"/>
    <dgm:cxn modelId="{1A1E6461-F349-4177-BEEC-CC8814FD4728}" type="presParOf" srcId="{B516F80E-F429-42FC-8F50-29C4D1F0D919}" destId="{E08D0F59-D07A-4648-BFEF-425CA1A4A541}" srcOrd="2" destOrd="0" presId="urn:microsoft.com/office/officeart/2018/2/layout/IconLabelList"/>
    <dgm:cxn modelId="{D1C6CA19-7255-4AC6-9EF4-A16D1F329187}" type="presParOf" srcId="{FFD501E9-9C6C-4F01-9827-33497C7B7095}" destId="{DA032517-214B-4B41-AD09-108CBC937733}" srcOrd="1" destOrd="0" presId="urn:microsoft.com/office/officeart/2018/2/layout/IconLabelList"/>
    <dgm:cxn modelId="{A1DAFFAA-80E2-4C0E-B880-E241BC4FF3D7}" type="presParOf" srcId="{FFD501E9-9C6C-4F01-9827-33497C7B7095}" destId="{F53D250C-8089-440A-A005-95BB08A4D8CB}" srcOrd="2" destOrd="0" presId="urn:microsoft.com/office/officeart/2018/2/layout/IconLabelList"/>
    <dgm:cxn modelId="{7FB6F110-7D59-4918-856D-EECCE14A55D4}" type="presParOf" srcId="{F53D250C-8089-440A-A005-95BB08A4D8CB}" destId="{FB43741B-3BF3-43A0-B8D3-35E35BA49EED}" srcOrd="0" destOrd="0" presId="urn:microsoft.com/office/officeart/2018/2/layout/IconLabelList"/>
    <dgm:cxn modelId="{35CCEE75-04F1-438B-9275-E9AE652F5206}" type="presParOf" srcId="{F53D250C-8089-440A-A005-95BB08A4D8CB}" destId="{6A8FA988-821F-4571-9850-D6B1FE8C3F0D}" srcOrd="1" destOrd="0" presId="urn:microsoft.com/office/officeart/2018/2/layout/IconLabelList"/>
    <dgm:cxn modelId="{81A8C365-659C-49DF-BFA6-650356F27C44}" type="presParOf" srcId="{F53D250C-8089-440A-A005-95BB08A4D8CB}" destId="{BB86CBF9-23A3-43A7-B7C7-873D4346BEFA}" srcOrd="2" destOrd="0" presId="urn:microsoft.com/office/officeart/2018/2/layout/IconLabelList"/>
    <dgm:cxn modelId="{D0E44E38-1C67-40BF-9E35-F86E00F79E68}" type="presParOf" srcId="{FFD501E9-9C6C-4F01-9827-33497C7B7095}" destId="{BC147D6B-0A70-43C3-9945-63B87A2BD607}" srcOrd="3" destOrd="0" presId="urn:microsoft.com/office/officeart/2018/2/layout/IconLabelList"/>
    <dgm:cxn modelId="{B93D9066-E097-468D-9874-E22B2802E27B}" type="presParOf" srcId="{FFD501E9-9C6C-4F01-9827-33497C7B7095}" destId="{499E165C-8919-413B-B0D7-27D9EF226AF9}" srcOrd="4" destOrd="0" presId="urn:microsoft.com/office/officeart/2018/2/layout/IconLabelList"/>
    <dgm:cxn modelId="{5DC60B47-1E50-4180-B7EA-E6A8CF115A5F}" type="presParOf" srcId="{499E165C-8919-413B-B0D7-27D9EF226AF9}" destId="{9F0433F2-A02B-4DC9-BF2F-17B1B6605BA8}" srcOrd="0" destOrd="0" presId="urn:microsoft.com/office/officeart/2018/2/layout/IconLabelList"/>
    <dgm:cxn modelId="{5742397A-3EBC-422E-96C6-A41B57403376}" type="presParOf" srcId="{499E165C-8919-413B-B0D7-27D9EF226AF9}" destId="{FC2350F8-9549-4776-BD38-F7FB680BA9F4}" srcOrd="1" destOrd="0" presId="urn:microsoft.com/office/officeart/2018/2/layout/IconLabelList"/>
    <dgm:cxn modelId="{2E954FE9-EF6B-492A-B45C-A9F2DEE128E2}" type="presParOf" srcId="{499E165C-8919-413B-B0D7-27D9EF226AF9}" destId="{C9DC1424-6437-411D-A64A-C0CE4ABBF7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A4A95-5EE3-4351-AE6B-92D436F4099D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F631C-0CAD-408C-8DFF-0C21D4E738DB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Focus Grotesk Thin" panose="00000400000000000000" pitchFamily="2" charset="0"/>
            </a:rPr>
            <a:t>Modular B2B sales platform</a:t>
          </a:r>
        </a:p>
      </dsp:txBody>
      <dsp:txXfrm>
        <a:off x="25435" y="2276522"/>
        <a:ext cx="1800000" cy="720000"/>
      </dsp:txXfrm>
    </dsp:sp>
    <dsp:sp modelId="{14F08BB6-E888-4030-A0E3-42C986AA8473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0A237-6E71-4D1B-A9D2-1E238038F564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Focus Grotesk Thin" panose="00000400000000000000" pitchFamily="2" charset="0"/>
            </a:rPr>
            <a:t>- Clean UX, fast onboarding</a:t>
          </a:r>
        </a:p>
      </dsp:txBody>
      <dsp:txXfrm>
        <a:off x="2140435" y="2276522"/>
        <a:ext cx="1800000" cy="720000"/>
      </dsp:txXfrm>
    </dsp:sp>
    <dsp:sp modelId="{955431AA-73B8-4E2E-8A6B-E2256E09A373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4FDA7-47B2-4D98-A6A9-115B80E4F241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Focus Grotesk Thin" panose="00000400000000000000" pitchFamily="2" charset="0"/>
            </a:rPr>
            <a:t>- Smart order management + BI</a:t>
          </a:r>
        </a:p>
      </dsp:txBody>
      <dsp:txXfrm>
        <a:off x="4255435" y="2276522"/>
        <a:ext cx="1800000" cy="720000"/>
      </dsp:txXfrm>
    </dsp:sp>
    <dsp:sp modelId="{14D81746-72CF-4232-99AE-38F4A8DC1418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8EA80-D70E-4E46-882F-633EABBE04AC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Focus Grotesk Thin" panose="00000400000000000000" pitchFamily="2" charset="0"/>
            </a:rPr>
            <a:t>- Fashion-focused with customizable tools</a:t>
          </a:r>
        </a:p>
      </dsp:txBody>
      <dsp:txXfrm>
        <a:off x="6370435" y="2276522"/>
        <a:ext cx="18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B63BA-3E71-4B07-B32B-787C8D332CCD}">
      <dsp:nvSpPr>
        <dsp:cNvPr id="0" name=""/>
        <dsp:cNvSpPr/>
      </dsp:nvSpPr>
      <dsp:spPr>
        <a:xfrm>
          <a:off x="843615" y="1514737"/>
          <a:ext cx="977973" cy="9779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FEA05-2A79-4C0B-8C2A-FCA20EAB628A}">
      <dsp:nvSpPr>
        <dsp:cNvPr id="0" name=""/>
        <dsp:cNvSpPr/>
      </dsp:nvSpPr>
      <dsp:spPr>
        <a:xfrm>
          <a:off x="245964" y="2794462"/>
          <a:ext cx="21732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Focus Grotesk Thin" panose="00000400000000000000" pitchFamily="2" charset="0"/>
            </a:rPr>
            <a:t>- Monthly subscription per brand (tiered by features)</a:t>
          </a:r>
        </a:p>
      </dsp:txBody>
      <dsp:txXfrm>
        <a:off x="245964" y="2794462"/>
        <a:ext cx="2173275" cy="720000"/>
      </dsp:txXfrm>
    </dsp:sp>
    <dsp:sp modelId="{EC4F89D1-BE38-4DE1-8AC8-17684951CBD7}">
      <dsp:nvSpPr>
        <dsp:cNvPr id="0" name=""/>
        <dsp:cNvSpPr/>
      </dsp:nvSpPr>
      <dsp:spPr>
        <a:xfrm>
          <a:off x="3397213" y="1514737"/>
          <a:ext cx="977973" cy="9779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8AB74-D259-4812-AAF0-37977C274759}">
      <dsp:nvSpPr>
        <dsp:cNvPr id="0" name=""/>
        <dsp:cNvSpPr/>
      </dsp:nvSpPr>
      <dsp:spPr>
        <a:xfrm>
          <a:off x="2799562" y="2794462"/>
          <a:ext cx="21732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Focus Grotesk Thin" panose="00000400000000000000" pitchFamily="2" charset="0"/>
            </a:rPr>
            <a:t>- Add-on fees: integrations, advanced analytics</a:t>
          </a:r>
        </a:p>
      </dsp:txBody>
      <dsp:txXfrm>
        <a:off x="2799562" y="2794462"/>
        <a:ext cx="2173275" cy="720000"/>
      </dsp:txXfrm>
    </dsp:sp>
    <dsp:sp modelId="{3379C1C1-FC43-45F4-9E36-56EC1D2AF0BC}">
      <dsp:nvSpPr>
        <dsp:cNvPr id="0" name=""/>
        <dsp:cNvSpPr/>
      </dsp:nvSpPr>
      <dsp:spPr>
        <a:xfrm>
          <a:off x="5950811" y="1514737"/>
          <a:ext cx="977973" cy="9779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DED9E-D991-4CC7-830C-5E18B3E0AB6E}">
      <dsp:nvSpPr>
        <dsp:cNvPr id="0" name=""/>
        <dsp:cNvSpPr/>
      </dsp:nvSpPr>
      <dsp:spPr>
        <a:xfrm>
          <a:off x="5353160" y="2794462"/>
          <a:ext cx="21732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Focus Grotesk Thin" panose="00000400000000000000" pitchFamily="2" charset="0"/>
            </a:rPr>
            <a:t>- White-label options for agencies/distributors</a:t>
          </a:r>
        </a:p>
      </dsp:txBody>
      <dsp:txXfrm>
        <a:off x="5353160" y="2794462"/>
        <a:ext cx="2173275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CBD0-8FA6-4164-892C-EB20D85DE0F4}">
      <dsp:nvSpPr>
        <dsp:cNvPr id="0" name=""/>
        <dsp:cNvSpPr/>
      </dsp:nvSpPr>
      <dsp:spPr>
        <a:xfrm>
          <a:off x="1767680" y="0"/>
          <a:ext cx="4351338" cy="435133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0474D-C62C-4E10-862C-E5684009D3A8}">
      <dsp:nvSpPr>
        <dsp:cNvPr id="0" name=""/>
        <dsp:cNvSpPr/>
      </dsp:nvSpPr>
      <dsp:spPr>
        <a:xfrm>
          <a:off x="2181058" y="413377"/>
          <a:ext cx="1697021" cy="16970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Focus Grotesk Thin" panose="00000400000000000000" pitchFamily="2" charset="0"/>
            </a:rPr>
            <a:t>Beautiful, mobile-first UX</a:t>
          </a:r>
        </a:p>
      </dsp:txBody>
      <dsp:txXfrm>
        <a:off x="2263900" y="496219"/>
        <a:ext cx="1531337" cy="1531337"/>
      </dsp:txXfrm>
    </dsp:sp>
    <dsp:sp modelId="{649C2AC6-96B9-4E5E-83EA-6154F251FF1B}">
      <dsp:nvSpPr>
        <dsp:cNvPr id="0" name=""/>
        <dsp:cNvSpPr/>
      </dsp:nvSpPr>
      <dsp:spPr>
        <a:xfrm>
          <a:off x="4008620" y="413377"/>
          <a:ext cx="1697021" cy="169702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Focus Grotesk Thin" panose="00000400000000000000" pitchFamily="2" charset="0"/>
            </a:rPr>
            <a:t>- Fully modular pricing</a:t>
          </a:r>
        </a:p>
      </dsp:txBody>
      <dsp:txXfrm>
        <a:off x="4091462" y="496219"/>
        <a:ext cx="1531337" cy="1531337"/>
      </dsp:txXfrm>
    </dsp:sp>
    <dsp:sp modelId="{F8C40802-A97B-49F5-8391-79EF57CEF8BF}">
      <dsp:nvSpPr>
        <dsp:cNvPr id="0" name=""/>
        <dsp:cNvSpPr/>
      </dsp:nvSpPr>
      <dsp:spPr>
        <a:xfrm>
          <a:off x="2181058" y="2240939"/>
          <a:ext cx="1697021" cy="169702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Focus Grotesk Thin" panose="00000400000000000000" pitchFamily="2" charset="0"/>
            </a:rPr>
            <a:t>- Built for fashion &amp; design brands</a:t>
          </a:r>
        </a:p>
      </dsp:txBody>
      <dsp:txXfrm>
        <a:off x="2263900" y="2323781"/>
        <a:ext cx="1531337" cy="1531337"/>
      </dsp:txXfrm>
    </dsp:sp>
    <dsp:sp modelId="{D2BA39A5-1504-4853-8D09-23B3122037EB}">
      <dsp:nvSpPr>
        <dsp:cNvPr id="0" name=""/>
        <dsp:cNvSpPr/>
      </dsp:nvSpPr>
      <dsp:spPr>
        <a:xfrm>
          <a:off x="4008620" y="2240939"/>
          <a:ext cx="1697021" cy="16970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Focus Grotesk Thin" panose="00000400000000000000" pitchFamily="2" charset="0"/>
            </a:rPr>
            <a:t>- BI + budgeting features not found in competitors</a:t>
          </a:r>
        </a:p>
      </dsp:txBody>
      <dsp:txXfrm>
        <a:off x="4091462" y="2323781"/>
        <a:ext cx="1531337" cy="153133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FC52D-F047-4222-BA77-C6BB7DB264E3}">
      <dsp:nvSpPr>
        <dsp:cNvPr id="0" name=""/>
        <dsp:cNvSpPr/>
      </dsp:nvSpPr>
      <dsp:spPr>
        <a:xfrm>
          <a:off x="0" y="22999"/>
          <a:ext cx="5000124" cy="1731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Focus Grotesk Thin" panose="00000400000000000000" pitchFamily="2" charset="0"/>
            </a:rPr>
            <a:t>- 0-3 months: MVP, core modules (catalog, orders, CRM)</a:t>
          </a:r>
        </a:p>
      </dsp:txBody>
      <dsp:txXfrm>
        <a:off x="84530" y="107529"/>
        <a:ext cx="4831064" cy="1562540"/>
      </dsp:txXfrm>
    </dsp:sp>
    <dsp:sp modelId="{85BBF164-8E29-4F05-80EF-D92B5C941570}">
      <dsp:nvSpPr>
        <dsp:cNvPr id="0" name=""/>
        <dsp:cNvSpPr/>
      </dsp:nvSpPr>
      <dsp:spPr>
        <a:xfrm>
          <a:off x="0" y="1861159"/>
          <a:ext cx="5000124" cy="173160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Focus Grotesk Thin" panose="00000400000000000000" pitchFamily="2" charset="0"/>
            </a:rPr>
            <a:t>- 6-9 months: BI, </a:t>
          </a:r>
          <a:r>
            <a:rPr lang="en-US" sz="3700" kern="1200" dirty="0" err="1">
              <a:solidFill>
                <a:schemeClr val="tx1"/>
              </a:solidFill>
              <a:latin typeface="Focus Grotesk Thin" panose="00000400000000000000" pitchFamily="2" charset="0"/>
            </a:rPr>
            <a:t>budgeting,connectors</a:t>
          </a:r>
          <a:endParaRPr lang="en-US" sz="3700" kern="1200" dirty="0">
            <a:solidFill>
              <a:schemeClr val="tx1"/>
            </a:solidFill>
            <a:latin typeface="Focus Grotesk Thin" panose="00000400000000000000" pitchFamily="2" charset="0"/>
          </a:endParaRPr>
        </a:p>
      </dsp:txBody>
      <dsp:txXfrm>
        <a:off x="84530" y="1945689"/>
        <a:ext cx="4831064" cy="1562540"/>
      </dsp:txXfrm>
    </dsp:sp>
    <dsp:sp modelId="{9CD94B52-59E4-4313-82A0-6BEA5E68DC35}">
      <dsp:nvSpPr>
        <dsp:cNvPr id="0" name=""/>
        <dsp:cNvSpPr/>
      </dsp:nvSpPr>
      <dsp:spPr>
        <a:xfrm>
          <a:off x="0" y="3699320"/>
          <a:ext cx="5000124" cy="173160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tx1"/>
              </a:solidFill>
              <a:latin typeface="Focus Grotesk Thin" panose="00000400000000000000" pitchFamily="2" charset="0"/>
            </a:rPr>
            <a:t>- 9-12 months: AR showroom, full mobile app</a:t>
          </a:r>
        </a:p>
      </dsp:txBody>
      <dsp:txXfrm>
        <a:off x="84530" y="3783850"/>
        <a:ext cx="4831064" cy="1562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4AD6A-3D70-4920-A99C-406827F67196}">
      <dsp:nvSpPr>
        <dsp:cNvPr id="0" name=""/>
        <dsp:cNvSpPr/>
      </dsp:nvSpPr>
      <dsp:spPr>
        <a:xfrm>
          <a:off x="520435" y="161698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406BA-05C9-42E3-9F33-153B60C41088}">
      <dsp:nvSpPr>
        <dsp:cNvPr id="0" name=""/>
        <dsp:cNvSpPr/>
      </dsp:nvSpPr>
      <dsp:spPr>
        <a:xfrm>
          <a:off x="25435" y="273106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Focus Grotesk Thin" panose="00000400000000000000" pitchFamily="2" charset="0"/>
            </a:rPr>
            <a:t>- Expensive and rigid</a:t>
          </a:r>
        </a:p>
      </dsp:txBody>
      <dsp:txXfrm>
        <a:off x="25435" y="2731064"/>
        <a:ext cx="1800000" cy="720000"/>
      </dsp:txXfrm>
    </dsp:sp>
    <dsp:sp modelId="{35A6431A-C349-4912-8016-BB37D71654E4}">
      <dsp:nvSpPr>
        <dsp:cNvPr id="0" name=""/>
        <dsp:cNvSpPr/>
      </dsp:nvSpPr>
      <dsp:spPr>
        <a:xfrm>
          <a:off x="2635435" y="1616981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73594-E9DE-44F5-A2A2-669116C8FE39}">
      <dsp:nvSpPr>
        <dsp:cNvPr id="0" name=""/>
        <dsp:cNvSpPr/>
      </dsp:nvSpPr>
      <dsp:spPr>
        <a:xfrm>
          <a:off x="2140435" y="273106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Focus Grotesk Thin" panose="00000400000000000000" pitchFamily="2" charset="0"/>
            </a:rPr>
            <a:t>- Complicated UX</a:t>
          </a:r>
        </a:p>
      </dsp:txBody>
      <dsp:txXfrm>
        <a:off x="2140435" y="2731064"/>
        <a:ext cx="1800000" cy="720000"/>
      </dsp:txXfrm>
    </dsp:sp>
    <dsp:sp modelId="{65B9B4F6-8CDB-4945-B771-8C475913B881}">
      <dsp:nvSpPr>
        <dsp:cNvPr id="0" name=""/>
        <dsp:cNvSpPr/>
      </dsp:nvSpPr>
      <dsp:spPr>
        <a:xfrm>
          <a:off x="4750435" y="161698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F801B-20DA-4044-B440-9387EB265A21}">
      <dsp:nvSpPr>
        <dsp:cNvPr id="0" name=""/>
        <dsp:cNvSpPr/>
      </dsp:nvSpPr>
      <dsp:spPr>
        <a:xfrm>
          <a:off x="4255435" y="273106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Focus Grotesk Thin" panose="00000400000000000000" pitchFamily="2" charset="0"/>
            </a:rPr>
            <a:t>- Poor integration with ERP/systems</a:t>
          </a:r>
        </a:p>
      </dsp:txBody>
      <dsp:txXfrm>
        <a:off x="4255435" y="2731064"/>
        <a:ext cx="1800000" cy="720000"/>
      </dsp:txXfrm>
    </dsp:sp>
    <dsp:sp modelId="{3982084D-FAEE-4CE2-9575-5B0DEF28092E}">
      <dsp:nvSpPr>
        <dsp:cNvPr id="0" name=""/>
        <dsp:cNvSpPr/>
      </dsp:nvSpPr>
      <dsp:spPr>
        <a:xfrm>
          <a:off x="6865435" y="1616981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26414-4881-4518-ACDB-361E9513E7C3}">
      <dsp:nvSpPr>
        <dsp:cNvPr id="0" name=""/>
        <dsp:cNvSpPr/>
      </dsp:nvSpPr>
      <dsp:spPr>
        <a:xfrm>
          <a:off x="6370435" y="273106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Focus Grotesk Thin" panose="00000400000000000000" pitchFamily="2" charset="0"/>
            </a:rPr>
            <a:t>- Lack of intelligent tools (budgeting, analytics)</a:t>
          </a:r>
        </a:p>
      </dsp:txBody>
      <dsp:txXfrm>
        <a:off x="6370435" y="2731064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70E2A-378F-4DC7-B762-607178800BB4}">
      <dsp:nvSpPr>
        <dsp:cNvPr id="0" name=""/>
        <dsp:cNvSpPr/>
      </dsp:nvSpPr>
      <dsp:spPr>
        <a:xfrm>
          <a:off x="867799" y="1146"/>
          <a:ext cx="492581" cy="49258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47717-1D9D-4438-BF9E-75A9650B94C6}">
      <dsp:nvSpPr>
        <dsp:cNvPr id="0" name=""/>
        <dsp:cNvSpPr/>
      </dsp:nvSpPr>
      <dsp:spPr>
        <a:xfrm>
          <a:off x="971241" y="104588"/>
          <a:ext cx="285697" cy="285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26088-EF3B-4042-BA72-68C0BC7C0279}">
      <dsp:nvSpPr>
        <dsp:cNvPr id="0" name=""/>
        <dsp:cNvSpPr/>
      </dsp:nvSpPr>
      <dsp:spPr>
        <a:xfrm>
          <a:off x="1465933" y="1146"/>
          <a:ext cx="1161084" cy="492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Focus Grotesk Thin" panose="00000400000000000000" pitchFamily="2" charset="0"/>
            </a:rPr>
            <a:t>€XXB market in B2B fashion buying</a:t>
          </a:r>
        </a:p>
      </dsp:txBody>
      <dsp:txXfrm>
        <a:off x="1465933" y="1146"/>
        <a:ext cx="1161084" cy="492581"/>
      </dsp:txXfrm>
    </dsp:sp>
    <dsp:sp modelId="{A44CBB9C-E42F-4042-BDAF-7AD4764D09F9}">
      <dsp:nvSpPr>
        <dsp:cNvPr id="0" name=""/>
        <dsp:cNvSpPr/>
      </dsp:nvSpPr>
      <dsp:spPr>
        <a:xfrm>
          <a:off x="867799" y="960900"/>
          <a:ext cx="492581" cy="492581"/>
        </a:xfrm>
        <a:prstGeom prst="ellips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980C4-F8A1-4CE2-953E-9742EF7B11AD}">
      <dsp:nvSpPr>
        <dsp:cNvPr id="0" name=""/>
        <dsp:cNvSpPr/>
      </dsp:nvSpPr>
      <dsp:spPr>
        <a:xfrm>
          <a:off x="971241" y="1064342"/>
          <a:ext cx="285697" cy="285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C7001-BFE6-4485-B82B-5CD323AC7F8A}">
      <dsp:nvSpPr>
        <dsp:cNvPr id="0" name=""/>
        <dsp:cNvSpPr/>
      </dsp:nvSpPr>
      <dsp:spPr>
        <a:xfrm>
          <a:off x="1465933" y="960900"/>
          <a:ext cx="1161084" cy="492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Focus Grotesk Thin" panose="00000400000000000000" pitchFamily="2" charset="0"/>
            </a:rPr>
            <a:t>- Acceleration of digital buying</a:t>
          </a:r>
        </a:p>
      </dsp:txBody>
      <dsp:txXfrm>
        <a:off x="1465933" y="960900"/>
        <a:ext cx="1161084" cy="492581"/>
      </dsp:txXfrm>
    </dsp:sp>
    <dsp:sp modelId="{E28FA9E3-4D27-47AE-B0D6-B51C9FE8584D}">
      <dsp:nvSpPr>
        <dsp:cNvPr id="0" name=""/>
        <dsp:cNvSpPr/>
      </dsp:nvSpPr>
      <dsp:spPr>
        <a:xfrm>
          <a:off x="867799" y="1920654"/>
          <a:ext cx="492581" cy="492581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DE08F-C175-44FE-BB3E-AE12775BB937}">
      <dsp:nvSpPr>
        <dsp:cNvPr id="0" name=""/>
        <dsp:cNvSpPr/>
      </dsp:nvSpPr>
      <dsp:spPr>
        <a:xfrm>
          <a:off x="971241" y="2024097"/>
          <a:ext cx="285697" cy="285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B9610-08BF-4E9D-801E-EEAB18CC5AFF}">
      <dsp:nvSpPr>
        <dsp:cNvPr id="0" name=""/>
        <dsp:cNvSpPr/>
      </dsp:nvSpPr>
      <dsp:spPr>
        <a:xfrm>
          <a:off x="1465933" y="1920654"/>
          <a:ext cx="1161084" cy="492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Focus Grotesk Thin" panose="00000400000000000000" pitchFamily="2" charset="0"/>
            </a:rPr>
            <a:t>- Need for agile, modular, cost-efficient solutions</a:t>
          </a:r>
        </a:p>
      </dsp:txBody>
      <dsp:txXfrm>
        <a:off x="1465933" y="1920654"/>
        <a:ext cx="1161084" cy="492581"/>
      </dsp:txXfrm>
    </dsp:sp>
    <dsp:sp modelId="{C76B10AC-32A1-4345-B5EF-0CE880028AE4}">
      <dsp:nvSpPr>
        <dsp:cNvPr id="0" name=""/>
        <dsp:cNvSpPr/>
      </dsp:nvSpPr>
      <dsp:spPr>
        <a:xfrm>
          <a:off x="867799" y="2880409"/>
          <a:ext cx="492581" cy="492581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FBEB2-0E36-4107-9CDE-24E5FB2EFC94}">
      <dsp:nvSpPr>
        <dsp:cNvPr id="0" name=""/>
        <dsp:cNvSpPr/>
      </dsp:nvSpPr>
      <dsp:spPr>
        <a:xfrm>
          <a:off x="971241" y="2983851"/>
          <a:ext cx="285697" cy="285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B52E9-99F6-4A77-B7D0-57FEDFB5F10E}">
      <dsp:nvSpPr>
        <dsp:cNvPr id="0" name=""/>
        <dsp:cNvSpPr/>
      </dsp:nvSpPr>
      <dsp:spPr>
        <a:xfrm>
          <a:off x="1465933" y="2880409"/>
          <a:ext cx="1161084" cy="492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Focus Grotesk Thin" panose="00000400000000000000" pitchFamily="2" charset="0"/>
            </a:rPr>
            <a:t>- Brands want control, buyers want simplicity</a:t>
          </a:r>
        </a:p>
      </dsp:txBody>
      <dsp:txXfrm>
        <a:off x="1465933" y="2880409"/>
        <a:ext cx="1161084" cy="4925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0E0AA-4E24-4FDE-A0CD-348ED29009F6}">
      <dsp:nvSpPr>
        <dsp:cNvPr id="0" name=""/>
        <dsp:cNvSpPr/>
      </dsp:nvSpPr>
      <dsp:spPr>
        <a:xfrm>
          <a:off x="481140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D73A6-21F8-431D-A820-0A04889418DC}">
      <dsp:nvSpPr>
        <dsp:cNvPr id="0" name=""/>
        <dsp:cNvSpPr/>
      </dsp:nvSpPr>
      <dsp:spPr>
        <a:xfrm>
          <a:off x="2092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Focus Grotesk Thin" panose="00000400000000000000" pitchFamily="2" charset="0"/>
            </a:rPr>
            <a:t>Visual catalog browsing</a:t>
          </a:r>
        </a:p>
      </dsp:txBody>
      <dsp:txXfrm>
        <a:off x="2092" y="2349886"/>
        <a:ext cx="1741992" cy="696796"/>
      </dsp:txXfrm>
    </dsp:sp>
    <dsp:sp modelId="{FBD228E3-253F-4220-BE82-E6365D8189F6}">
      <dsp:nvSpPr>
        <dsp:cNvPr id="0" name=""/>
        <dsp:cNvSpPr/>
      </dsp:nvSpPr>
      <dsp:spPr>
        <a:xfrm>
          <a:off x="2527981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99674-E393-427F-B691-84058B65B671}">
      <dsp:nvSpPr>
        <dsp:cNvPr id="0" name=""/>
        <dsp:cNvSpPr/>
      </dsp:nvSpPr>
      <dsp:spPr>
        <a:xfrm>
          <a:off x="2048933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Focus Grotesk Thin" panose="00000400000000000000" pitchFamily="2" charset="0"/>
            </a:rPr>
            <a:t>- Forecasting tool (set &amp; adjust budgets per client)</a:t>
          </a:r>
        </a:p>
      </dsp:txBody>
      <dsp:txXfrm>
        <a:off x="2048933" y="2349886"/>
        <a:ext cx="1741992" cy="696796"/>
      </dsp:txXfrm>
    </dsp:sp>
    <dsp:sp modelId="{60ED4D32-4D2D-4349-9519-31588EB0618C}">
      <dsp:nvSpPr>
        <dsp:cNvPr id="0" name=""/>
        <dsp:cNvSpPr/>
      </dsp:nvSpPr>
      <dsp:spPr>
        <a:xfrm>
          <a:off x="457482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EFFB9-9971-41F9-811D-B068A58DD7CD}">
      <dsp:nvSpPr>
        <dsp:cNvPr id="0" name=""/>
        <dsp:cNvSpPr/>
      </dsp:nvSpPr>
      <dsp:spPr>
        <a:xfrm>
          <a:off x="4095774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Focus Grotesk Thin" panose="00000400000000000000" pitchFamily="2" charset="0"/>
            </a:rPr>
            <a:t>- Smart cart with suggestions</a:t>
          </a:r>
        </a:p>
      </dsp:txBody>
      <dsp:txXfrm>
        <a:off x="4095774" y="2349886"/>
        <a:ext cx="1741992" cy="696796"/>
      </dsp:txXfrm>
    </dsp:sp>
    <dsp:sp modelId="{C94296B6-21D3-46C7-A317-18F05010E030}">
      <dsp:nvSpPr>
        <dsp:cNvPr id="0" name=""/>
        <dsp:cNvSpPr/>
      </dsp:nvSpPr>
      <dsp:spPr>
        <a:xfrm>
          <a:off x="662166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853E3-F788-4679-AD47-88F4C43707E3}">
      <dsp:nvSpPr>
        <dsp:cNvPr id="0" name=""/>
        <dsp:cNvSpPr/>
      </dsp:nvSpPr>
      <dsp:spPr>
        <a:xfrm>
          <a:off x="6142615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Focus Grotesk Thin" panose="00000400000000000000" pitchFamily="2" charset="0"/>
            </a:rPr>
            <a:t>- Easy ordering &amp; order history access</a:t>
          </a:r>
        </a:p>
      </dsp:txBody>
      <dsp:txXfrm>
        <a:off x="6142615" y="2349886"/>
        <a:ext cx="1741992" cy="6967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0DE86-2517-45DB-8CC0-A079EA8DF7A2}">
      <dsp:nvSpPr>
        <dsp:cNvPr id="0" name=""/>
        <dsp:cNvSpPr/>
      </dsp:nvSpPr>
      <dsp:spPr>
        <a:xfrm>
          <a:off x="481140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DC442-7F45-4FCB-B7C2-244AA371F4F7}">
      <dsp:nvSpPr>
        <dsp:cNvPr id="0" name=""/>
        <dsp:cNvSpPr/>
      </dsp:nvSpPr>
      <dsp:spPr>
        <a:xfrm>
          <a:off x="2092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ocus Grotesk Thin" panose="00000400000000000000" pitchFamily="2" charset="0"/>
            </a:rPr>
            <a:t>Catalog upload (Excel/API)</a:t>
          </a:r>
        </a:p>
      </dsp:txBody>
      <dsp:txXfrm>
        <a:off x="2092" y="2349886"/>
        <a:ext cx="1741992" cy="696796"/>
      </dsp:txXfrm>
    </dsp:sp>
    <dsp:sp modelId="{F03F900C-BB2E-4C53-945B-748B62D6EBCF}">
      <dsp:nvSpPr>
        <dsp:cNvPr id="0" name=""/>
        <dsp:cNvSpPr/>
      </dsp:nvSpPr>
      <dsp:spPr>
        <a:xfrm>
          <a:off x="2527981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BE2FB-7AAD-4C70-80E5-4EF9A3360366}">
      <dsp:nvSpPr>
        <dsp:cNvPr id="0" name=""/>
        <dsp:cNvSpPr/>
      </dsp:nvSpPr>
      <dsp:spPr>
        <a:xfrm>
          <a:off x="2048933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ocus Grotesk Thin" panose="00000400000000000000" pitchFamily="2" charset="0"/>
            </a:rPr>
            <a:t>- Client-specific price lists &amp; discounts by seasonality</a:t>
          </a:r>
        </a:p>
      </dsp:txBody>
      <dsp:txXfrm>
        <a:off x="2048933" y="2349886"/>
        <a:ext cx="1741992" cy="696796"/>
      </dsp:txXfrm>
    </dsp:sp>
    <dsp:sp modelId="{6528744F-B019-44A0-A9DC-71936C0F1D91}">
      <dsp:nvSpPr>
        <dsp:cNvPr id="0" name=""/>
        <dsp:cNvSpPr/>
      </dsp:nvSpPr>
      <dsp:spPr>
        <a:xfrm>
          <a:off x="457482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F68DC-EF30-4758-8481-55DFA268C4AD}">
      <dsp:nvSpPr>
        <dsp:cNvPr id="0" name=""/>
        <dsp:cNvSpPr/>
      </dsp:nvSpPr>
      <dsp:spPr>
        <a:xfrm>
          <a:off x="4095774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ocus Grotesk Thin" panose="00000400000000000000" pitchFamily="2" charset="0"/>
            </a:rPr>
            <a:t>- Real-time order tracking &amp; reports</a:t>
          </a:r>
        </a:p>
      </dsp:txBody>
      <dsp:txXfrm>
        <a:off x="4095774" y="2349886"/>
        <a:ext cx="1741992" cy="696796"/>
      </dsp:txXfrm>
    </dsp:sp>
    <dsp:sp modelId="{C27FAB55-2F31-4BED-BBE5-CCD6571C3042}">
      <dsp:nvSpPr>
        <dsp:cNvPr id="0" name=""/>
        <dsp:cNvSpPr/>
      </dsp:nvSpPr>
      <dsp:spPr>
        <a:xfrm>
          <a:off x="662166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80BBA-767D-4BFF-BB97-F7CBDC0A31E0}">
      <dsp:nvSpPr>
        <dsp:cNvPr id="0" name=""/>
        <dsp:cNvSpPr/>
      </dsp:nvSpPr>
      <dsp:spPr>
        <a:xfrm>
          <a:off x="6142615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ocus Grotesk Thin" panose="00000400000000000000" pitchFamily="2" charset="0"/>
            </a:rPr>
            <a:t>- Embedded mini-CRM</a:t>
          </a:r>
        </a:p>
      </dsp:txBody>
      <dsp:txXfrm>
        <a:off x="6142615" y="2349886"/>
        <a:ext cx="1741992" cy="6967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522A5-5F49-42B9-A34C-F87F48DEBD93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977CD-2638-4018-B059-FC201CAB903A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ocus Grotesk Thin" panose="00000400000000000000" pitchFamily="2" charset="0"/>
            </a:rPr>
            <a:t>Brands can create curated sections featuring full campaign looks. </a:t>
          </a:r>
        </a:p>
      </dsp:txBody>
      <dsp:txXfrm>
        <a:off x="90151" y="2602589"/>
        <a:ext cx="2402775" cy="720000"/>
      </dsp:txXfrm>
    </dsp:sp>
    <dsp:sp modelId="{103B8D0B-D7D1-45F8-BD10-46EF92FE9C9B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C6729-EA5B-4E72-A5CD-B4B8284959BE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ocus Grotesk Thin" panose="00000400000000000000" pitchFamily="2" charset="0"/>
            </a:rPr>
            <a:t>For each product, wholesale and MSRP prices (</a:t>
          </a:r>
          <a:r>
            <a:rPr lang="en-US" sz="1400" kern="1200" dirty="0" err="1">
              <a:latin typeface="Focus Grotesk Thin" panose="00000400000000000000" pitchFamily="2" charset="0"/>
            </a:rPr>
            <a:t>mbothulti</a:t>
          </a:r>
          <a:r>
            <a:rPr lang="en-US" sz="1400" kern="1200" dirty="0">
              <a:latin typeface="Focus Grotesk Thin" panose="00000400000000000000" pitchFamily="2" charset="0"/>
            </a:rPr>
            <a:t>-currency) are displayed.</a:t>
          </a:r>
        </a:p>
      </dsp:txBody>
      <dsp:txXfrm>
        <a:off x="2913412" y="2602589"/>
        <a:ext cx="2402775" cy="720000"/>
      </dsp:txXfrm>
    </dsp:sp>
    <dsp:sp modelId="{578EED76-34F9-404B-97E8-656E6AA56087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21D84-6354-4F35-9A56-84C8CBA4061D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ocus Grotesk Thin" panose="00000400000000000000" pitchFamily="2" charset="0"/>
            </a:rPr>
            <a:t>With one click, buyers can add the entire look to their cart, simplifying the buying process and bringing storytelling.</a:t>
          </a:r>
        </a:p>
      </dsp:txBody>
      <dsp:txXfrm>
        <a:off x="5736673" y="2602589"/>
        <a:ext cx="2402775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075DC-42D1-4D1C-A8B2-35577550736F}">
      <dsp:nvSpPr>
        <dsp:cNvPr id="0" name=""/>
        <dsp:cNvSpPr/>
      </dsp:nvSpPr>
      <dsp:spPr>
        <a:xfrm>
          <a:off x="192063" y="1057883"/>
          <a:ext cx="1362049" cy="1355386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3AF61-0A37-46E5-84CE-F047BFC4D57D}">
      <dsp:nvSpPr>
        <dsp:cNvPr id="0" name=""/>
        <dsp:cNvSpPr/>
      </dsp:nvSpPr>
      <dsp:spPr>
        <a:xfrm>
          <a:off x="182231" y="1072080"/>
          <a:ext cx="1381714" cy="13269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5A318-8EA9-4F37-A0AB-B7A1955DF8F1}">
      <dsp:nvSpPr>
        <dsp:cNvPr id="0" name=""/>
        <dsp:cNvSpPr/>
      </dsp:nvSpPr>
      <dsp:spPr>
        <a:xfrm>
          <a:off x="2092" y="2597863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kern="1200" dirty="0">
              <a:latin typeface="Focus Grotesk Thin" panose="00000400000000000000" pitchFamily="2" charset="0"/>
            </a:rPr>
            <a:t>Import client sales history</a:t>
          </a:r>
        </a:p>
      </dsp:txBody>
      <dsp:txXfrm>
        <a:off x="2092" y="2597863"/>
        <a:ext cx="1741992" cy="696796"/>
      </dsp:txXfrm>
    </dsp:sp>
    <dsp:sp modelId="{989CF9C6-B4D9-405E-88E7-35AF982DAEFF}">
      <dsp:nvSpPr>
        <dsp:cNvPr id="0" name=""/>
        <dsp:cNvSpPr/>
      </dsp:nvSpPr>
      <dsp:spPr>
        <a:xfrm>
          <a:off x="2388621" y="1131076"/>
          <a:ext cx="1062615" cy="1062615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72820-64B7-4F2E-B045-43B0F8D6FB87}">
      <dsp:nvSpPr>
        <dsp:cNvPr id="0" name=""/>
        <dsp:cNvSpPr/>
      </dsp:nvSpPr>
      <dsp:spPr>
        <a:xfrm>
          <a:off x="2397952" y="1132173"/>
          <a:ext cx="1043954" cy="10604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A8A5C-5A86-4805-A81F-1DE51663AD2D}">
      <dsp:nvSpPr>
        <dsp:cNvPr id="0" name=""/>
        <dsp:cNvSpPr/>
      </dsp:nvSpPr>
      <dsp:spPr>
        <a:xfrm>
          <a:off x="2048933" y="252467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latin typeface="Focus Grotesk Thin" panose="00000400000000000000" pitchFamily="2" charset="0"/>
            </a:rPr>
            <a:t>- Set budget per season/client/store/gender</a:t>
          </a:r>
        </a:p>
      </dsp:txBody>
      <dsp:txXfrm>
        <a:off x="2048933" y="2524670"/>
        <a:ext cx="1741992" cy="696796"/>
      </dsp:txXfrm>
    </dsp:sp>
    <dsp:sp modelId="{336C60C8-2C74-4B97-A47C-6814912ED93A}">
      <dsp:nvSpPr>
        <dsp:cNvPr id="0" name=""/>
        <dsp:cNvSpPr/>
      </dsp:nvSpPr>
      <dsp:spPr>
        <a:xfrm>
          <a:off x="4338371" y="1144188"/>
          <a:ext cx="1256797" cy="1040757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4D3B6-F7A3-43A0-9C1A-1C75A6E451AA}">
      <dsp:nvSpPr>
        <dsp:cNvPr id="0" name=""/>
        <dsp:cNvSpPr/>
      </dsp:nvSpPr>
      <dsp:spPr>
        <a:xfrm>
          <a:off x="4426859" y="1128893"/>
          <a:ext cx="1079822" cy="10713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79EEC-8A72-4602-B1A8-C2602F48C9E3}">
      <dsp:nvSpPr>
        <dsp:cNvPr id="0" name=""/>
        <dsp:cNvSpPr/>
      </dsp:nvSpPr>
      <dsp:spPr>
        <a:xfrm>
          <a:off x="4095774" y="2526853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Focus Grotesk Thin" panose="00000400000000000000" pitchFamily="2" charset="0"/>
            </a:rPr>
            <a:t>- Tool Calculator for budgets</a:t>
          </a:r>
        </a:p>
      </dsp:txBody>
      <dsp:txXfrm>
        <a:off x="4095774" y="2526853"/>
        <a:ext cx="1741992" cy="696796"/>
      </dsp:txXfrm>
    </dsp:sp>
    <dsp:sp modelId="{F9B48E00-5E1B-45B9-BDE1-2022875BF0C1}">
      <dsp:nvSpPr>
        <dsp:cNvPr id="0" name=""/>
        <dsp:cNvSpPr/>
      </dsp:nvSpPr>
      <dsp:spPr>
        <a:xfrm>
          <a:off x="6482303" y="1167067"/>
          <a:ext cx="1062615" cy="1062615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13C84-230C-43D3-BF29-13D9B1B3FAC9}">
      <dsp:nvSpPr>
        <dsp:cNvPr id="0" name=""/>
        <dsp:cNvSpPr/>
      </dsp:nvSpPr>
      <dsp:spPr>
        <a:xfrm>
          <a:off x="6436102" y="1095085"/>
          <a:ext cx="1155016" cy="12065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23CE8-1A7B-45C3-92EA-157A1694875C}">
      <dsp:nvSpPr>
        <dsp:cNvPr id="0" name=""/>
        <dsp:cNvSpPr/>
      </dsp:nvSpPr>
      <dsp:spPr>
        <a:xfrm>
          <a:off x="6142615" y="2560661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Focus Grotesk Thin" panose="00000400000000000000" pitchFamily="2" charset="0"/>
            </a:rPr>
            <a:t>- Visual progress tracking</a:t>
          </a:r>
        </a:p>
      </dsp:txBody>
      <dsp:txXfrm>
        <a:off x="6142615" y="2560661"/>
        <a:ext cx="1741992" cy="6967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B9235-D7B6-48CE-853F-2ECBCE13B6C6}">
      <dsp:nvSpPr>
        <dsp:cNvPr id="0" name=""/>
        <dsp:cNvSpPr/>
      </dsp:nvSpPr>
      <dsp:spPr>
        <a:xfrm>
          <a:off x="890763" y="1175464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F2477-E948-48FF-8C2D-18EB4C9F541C}">
      <dsp:nvSpPr>
        <dsp:cNvPr id="0" name=""/>
        <dsp:cNvSpPr/>
      </dsp:nvSpPr>
      <dsp:spPr>
        <a:xfrm>
          <a:off x="291148" y="2457079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Focus Grotesk Thin" panose="00000400000000000000" pitchFamily="2" charset="0"/>
            </a:rPr>
            <a:t>Personalized dashboard</a:t>
          </a:r>
        </a:p>
      </dsp:txBody>
      <dsp:txXfrm>
        <a:off x="291148" y="2457079"/>
        <a:ext cx="2180418" cy="720000"/>
      </dsp:txXfrm>
    </dsp:sp>
    <dsp:sp modelId="{D1E44FDC-3096-4906-B32D-298A10014951}">
      <dsp:nvSpPr>
        <dsp:cNvPr id="0" name=""/>
        <dsp:cNvSpPr/>
      </dsp:nvSpPr>
      <dsp:spPr>
        <a:xfrm>
          <a:off x="3452755" y="1175464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2614A-42DD-4B2E-A7FB-7A99B73D9B71}">
      <dsp:nvSpPr>
        <dsp:cNvPr id="0" name=""/>
        <dsp:cNvSpPr/>
      </dsp:nvSpPr>
      <dsp:spPr>
        <a:xfrm>
          <a:off x="2853140" y="2457079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Focus Grotesk Thin" panose="00000400000000000000" pitchFamily="2" charset="0"/>
            </a:rPr>
            <a:t>- KPI visualizations: top products, budget spent, seasonal trend</a:t>
          </a:r>
        </a:p>
      </dsp:txBody>
      <dsp:txXfrm>
        <a:off x="2853140" y="2457079"/>
        <a:ext cx="2180418" cy="720000"/>
      </dsp:txXfrm>
    </dsp:sp>
    <dsp:sp modelId="{1A472CE2-0D58-4402-A55A-3B85BA437F61}">
      <dsp:nvSpPr>
        <dsp:cNvPr id="0" name=""/>
        <dsp:cNvSpPr/>
      </dsp:nvSpPr>
      <dsp:spPr>
        <a:xfrm>
          <a:off x="6014747" y="1175464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A0144-7112-46D1-BA7C-1A0F62E9B0C1}">
      <dsp:nvSpPr>
        <dsp:cNvPr id="0" name=""/>
        <dsp:cNvSpPr/>
      </dsp:nvSpPr>
      <dsp:spPr>
        <a:xfrm>
          <a:off x="5415132" y="2457079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Focus Grotesk Thin" panose="00000400000000000000" pitchFamily="2" charset="0"/>
            </a:rPr>
            <a:t>- Exportable reports + embedded insights</a:t>
          </a:r>
        </a:p>
      </dsp:txBody>
      <dsp:txXfrm>
        <a:off x="5415132" y="2457079"/>
        <a:ext cx="2180418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7134D-7609-4DAD-8933-5B7438E7E6EC}">
      <dsp:nvSpPr>
        <dsp:cNvPr id="0" name=""/>
        <dsp:cNvSpPr/>
      </dsp:nvSpPr>
      <dsp:spPr>
        <a:xfrm>
          <a:off x="843615" y="1514737"/>
          <a:ext cx="977973" cy="9779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D0F59-D07A-4648-BFEF-425CA1A4A541}">
      <dsp:nvSpPr>
        <dsp:cNvPr id="0" name=""/>
        <dsp:cNvSpPr/>
      </dsp:nvSpPr>
      <dsp:spPr>
        <a:xfrm>
          <a:off x="245964" y="2794462"/>
          <a:ext cx="21732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Focus Grotesk Thin" panose="00000400000000000000" pitchFamily="2" charset="0"/>
            </a:rPr>
            <a:t>Connectors for Shopify, SAP, Salesforce</a:t>
          </a:r>
        </a:p>
      </dsp:txBody>
      <dsp:txXfrm>
        <a:off x="245964" y="2794462"/>
        <a:ext cx="2173275" cy="720000"/>
      </dsp:txXfrm>
    </dsp:sp>
    <dsp:sp modelId="{FB43741B-3BF3-43A0-B8D3-35E35BA49EED}">
      <dsp:nvSpPr>
        <dsp:cNvPr id="0" name=""/>
        <dsp:cNvSpPr/>
      </dsp:nvSpPr>
      <dsp:spPr>
        <a:xfrm>
          <a:off x="3397213" y="1514737"/>
          <a:ext cx="977973" cy="9779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6CBF9-23A3-43A7-B7C7-873D4346BEFA}">
      <dsp:nvSpPr>
        <dsp:cNvPr id="0" name=""/>
        <dsp:cNvSpPr/>
      </dsp:nvSpPr>
      <dsp:spPr>
        <a:xfrm>
          <a:off x="2799562" y="2794462"/>
          <a:ext cx="21732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Focus Grotesk Thin" panose="00000400000000000000" pitchFamily="2" charset="0"/>
            </a:rPr>
            <a:t>- API-first architecture</a:t>
          </a:r>
        </a:p>
      </dsp:txBody>
      <dsp:txXfrm>
        <a:off x="2799562" y="2794462"/>
        <a:ext cx="2173275" cy="720000"/>
      </dsp:txXfrm>
    </dsp:sp>
    <dsp:sp modelId="{9F0433F2-A02B-4DC9-BF2F-17B1B6605BA8}">
      <dsp:nvSpPr>
        <dsp:cNvPr id="0" name=""/>
        <dsp:cNvSpPr/>
      </dsp:nvSpPr>
      <dsp:spPr>
        <a:xfrm>
          <a:off x="5950811" y="1514737"/>
          <a:ext cx="977973" cy="9779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C1424-6437-411D-A64A-C0CE4ABBF7BC}">
      <dsp:nvSpPr>
        <dsp:cNvPr id="0" name=""/>
        <dsp:cNvSpPr/>
      </dsp:nvSpPr>
      <dsp:spPr>
        <a:xfrm>
          <a:off x="5353160" y="2794462"/>
          <a:ext cx="21732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Focus Grotesk Thin" panose="00000400000000000000" pitchFamily="2" charset="0"/>
            </a:rPr>
            <a:t>- Excel &amp; CSV import/export</a:t>
          </a:r>
        </a:p>
      </dsp:txBody>
      <dsp:txXfrm>
        <a:off x="5353160" y="2794462"/>
        <a:ext cx="21732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5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46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3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2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67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39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80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7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52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1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defRPr>
            </a:lvl1pPr>
          </a:lstStyle>
          <a:p>
            <a:fld id="{5BCAD085-E8A6-8845-BD4E-CB4CCA059FC4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irmala Text" panose="020B0502040204020203" pitchFamily="34" charset="0"/>
                <a:ea typeface="Nirmala Text" panose="020B0502040204020203" pitchFamily="34" charset="0"/>
                <a:cs typeface="Nirmala Text" panose="020B0502040204020203" pitchFamily="34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Nirmala Text" panose="020B0502040204020203" pitchFamily="34" charset="0"/>
          <a:ea typeface="Nirmala Text" panose="020B0502040204020203" pitchFamily="34" charset="0"/>
          <a:cs typeface="Nirmala Text" panose="020B0502040204020203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Nirmala Text" panose="020B0502040204020203" pitchFamily="34" charset="0"/>
          <a:ea typeface="Nirmala Text" panose="020B0502040204020203" pitchFamily="34" charset="0"/>
          <a:cs typeface="Nirmala Text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Nirmala Text" panose="020B0502040204020203" pitchFamily="34" charset="0"/>
          <a:ea typeface="Nirmala Text" panose="020B0502040204020203" pitchFamily="34" charset="0"/>
          <a:cs typeface="Nirmala Text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Nirmala Text" panose="020B0502040204020203" pitchFamily="34" charset="0"/>
          <a:ea typeface="Nirmala Text" panose="020B0502040204020203" pitchFamily="34" charset="0"/>
          <a:cs typeface="Nirmala Text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Nirmala Text" panose="020B0502040204020203" pitchFamily="34" charset="0"/>
          <a:ea typeface="Nirmala Text" panose="020B0502040204020203" pitchFamily="34" charset="0"/>
          <a:cs typeface="Nirmala Text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Nirmala Text" panose="020B0502040204020203" pitchFamily="34" charset="0"/>
          <a:ea typeface="Nirmala Text" panose="020B0502040204020203" pitchFamily="34" charset="0"/>
          <a:cs typeface="Nirmala Text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9144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32" y="987687"/>
            <a:ext cx="5266135" cy="2308324"/>
          </a:xfrm>
        </p:spPr>
        <p:txBody>
          <a:bodyPr>
            <a:normAutofit/>
          </a:bodyPr>
          <a:lstStyle/>
          <a:p>
            <a:pPr>
              <a:defRPr sz="3200">
                <a:solidFill>
                  <a:srgbClr val="000000"/>
                </a:solidFill>
                <a:latin typeface="Arial"/>
              </a:defRPr>
            </a:pPr>
            <a:r>
              <a:rPr lang="en-GB" sz="6300" b="1" dirty="0" err="1">
                <a:solidFill>
                  <a:schemeClr val="bg1"/>
                </a:solidFill>
                <a:latin typeface="Focus Grotesk Thin" panose="00000400000000000000" pitchFamily="2" charset="0"/>
              </a:rPr>
              <a:t>Buyond</a:t>
            </a:r>
            <a:endParaRPr lang="en-GB" sz="6300" b="1" dirty="0">
              <a:solidFill>
                <a:schemeClr val="bg1"/>
              </a:solidFill>
              <a:latin typeface="Focus Grotesk Thin" panose="000004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6551" y="3677010"/>
            <a:ext cx="5269314" cy="10127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solidFill>
                  <a:schemeClr val="bg1"/>
                </a:solidFill>
                <a:latin typeface="Focus Grotesk Thin" panose="00000400000000000000" pitchFamily="2" charset="0"/>
              </a:rPr>
              <a:t>Beyond B2B Buying – The Smart Platform for Fashion &amp; Design Brands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322"/>
            <a:ext cx="8229600" cy="1143000"/>
          </a:xfrm>
        </p:spPr>
        <p:txBody>
          <a:bodyPr/>
          <a:lstStyle/>
          <a:p>
            <a:r>
              <a:rPr b="1" dirty="0">
                <a:latin typeface="Focus Grotesk Thin" panose="00000400000000000000" pitchFamily="2" charset="0"/>
              </a:rPr>
              <a:t>Integration Ready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4E8452-4D6B-0BA4-6016-43DCEBC32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028529"/>
              </p:ext>
            </p:extLst>
          </p:nvPr>
        </p:nvGraphicFramePr>
        <p:xfrm>
          <a:off x="685800" y="1056967"/>
          <a:ext cx="7772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Focus Grotesk Thin" panose="00000400000000000000" pitchFamily="2" charset="0"/>
              </a:rPr>
              <a:t>Business Model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2E9173B-46FC-CC2A-89F7-396787CFAD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920076"/>
              </p:ext>
            </p:extLst>
          </p:nvPr>
        </p:nvGraphicFramePr>
        <p:xfrm>
          <a:off x="914400" y="1371600"/>
          <a:ext cx="7772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23102" y="207554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 sz="3600" b="1">
                <a:solidFill>
                  <a:srgbClr val="000000"/>
                </a:solidFill>
                <a:latin typeface="Arial"/>
              </a:defRPr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ocus Grotesk Thin" panose="00000400000000000000" pitchFamily="2" charset="0"/>
                <a:ea typeface="+mj-ea"/>
                <a:cs typeface="+mj-cs"/>
              </a:rPr>
              <a:t>Why </a:t>
            </a: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ocus Grotesk Thin" panose="00000400000000000000" pitchFamily="2" charset="0"/>
                <a:ea typeface="+mj-ea"/>
                <a:cs typeface="+mj-cs"/>
              </a:rPr>
              <a:t>Buyond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ocus Grotesk Thin" panose="00000400000000000000" pitchFamily="2" charset="0"/>
                <a:ea typeface="+mj-ea"/>
                <a:cs typeface="+mj-cs"/>
              </a:rPr>
              <a:t> Stands Out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597003"/>
              </p:ext>
            </p:extLst>
          </p:nvPr>
        </p:nvGraphicFramePr>
        <p:xfrm>
          <a:off x="668286" y="1966293"/>
          <a:ext cx="7807427" cy="4452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7047">
                <a:tc>
                  <a:txBody>
                    <a:bodyPr/>
                    <a:lstStyle/>
                    <a:p>
                      <a:pPr algn="ctr">
                        <a:defRPr sz="16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rPr lang="en-GB" sz="2600">
                          <a:latin typeface="Focus Grotesk Thin" panose="00000400000000000000" pitchFamily="2" charset="0"/>
                        </a:rPr>
                        <a:t>Feature</a:t>
                      </a:r>
                    </a:p>
                  </a:txBody>
                  <a:tcPr marL="148076" marR="148076" marT="74038" marB="74038"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rPr lang="en-GB" sz="2600">
                          <a:latin typeface="Focus Grotesk Thin" panose="00000400000000000000" pitchFamily="2" charset="0"/>
                        </a:rPr>
                        <a:t>Buyond</a:t>
                      </a:r>
                    </a:p>
                  </a:txBody>
                  <a:tcPr marL="148076" marR="148076" marT="74038" marB="74038"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rPr lang="en-GB" sz="2600">
                          <a:latin typeface="Focus Grotesk Thin" panose="00000400000000000000" pitchFamily="2" charset="0"/>
                        </a:rPr>
                        <a:t>JOOR</a:t>
                      </a:r>
                    </a:p>
                  </a:txBody>
                  <a:tcPr marL="148076" marR="148076" marT="74038" marB="74038"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rPr lang="en-GB" sz="2600">
                          <a:latin typeface="Focus Grotesk Thin" panose="00000400000000000000" pitchFamily="2" charset="0"/>
                        </a:rPr>
                        <a:t>Pepperi</a:t>
                      </a:r>
                    </a:p>
                  </a:txBody>
                  <a:tcPr marL="148076" marR="148076" marT="74038" marB="74038">
                    <a:solidFill>
                      <a:srgbClr val="3232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rPr lang="en-GB" sz="2600">
                          <a:latin typeface="Focus Grotesk Thin" panose="00000400000000000000" pitchFamily="2" charset="0"/>
                        </a:rPr>
                        <a:t>Le New Black</a:t>
                      </a:r>
                    </a:p>
                  </a:txBody>
                  <a:tcPr marL="148076" marR="148076" marT="74038" marB="74038"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819"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Modern UX</a:t>
                      </a:r>
                    </a:p>
                  </a:txBody>
                  <a:tcPr marL="148076" marR="148076" marT="74038" marB="74038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✅</a:t>
                      </a:r>
                    </a:p>
                  </a:txBody>
                  <a:tcPr marL="148076" marR="148076" marT="74038" marB="74038"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✅</a:t>
                      </a:r>
                    </a:p>
                  </a:txBody>
                  <a:tcPr marL="148076" marR="148076" marT="74038" marB="74038"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❌</a:t>
                      </a:r>
                    </a:p>
                  </a:txBody>
                  <a:tcPr marL="148076" marR="148076" marT="74038" marB="74038"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✅</a:t>
                      </a:r>
                    </a:p>
                  </a:txBody>
                  <a:tcPr marL="148076" marR="148076" marT="74038" marB="74038"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819"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Budgeting</a:t>
                      </a:r>
                    </a:p>
                  </a:txBody>
                  <a:tcPr marL="148076" marR="148076" marT="74038" marB="74038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✅</a:t>
                      </a:r>
                    </a:p>
                  </a:txBody>
                  <a:tcPr marL="148076" marR="148076" marT="74038" marB="74038"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❌</a:t>
                      </a:r>
                    </a:p>
                  </a:txBody>
                  <a:tcPr marL="148076" marR="148076" marT="74038" marB="74038"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❌</a:t>
                      </a:r>
                    </a:p>
                  </a:txBody>
                  <a:tcPr marL="148076" marR="148076" marT="74038" marB="74038"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❌</a:t>
                      </a:r>
                    </a:p>
                  </a:txBody>
                  <a:tcPr marL="148076" marR="148076" marT="74038" marB="74038"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8330"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Modular pricing</a:t>
                      </a:r>
                    </a:p>
                  </a:txBody>
                  <a:tcPr marL="148076" marR="148076" marT="74038" marB="74038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✅</a:t>
                      </a:r>
                    </a:p>
                  </a:txBody>
                  <a:tcPr marL="148076" marR="148076" marT="74038" marB="74038"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❌</a:t>
                      </a:r>
                    </a:p>
                  </a:txBody>
                  <a:tcPr marL="148076" marR="148076" marT="74038" marB="74038"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❌</a:t>
                      </a:r>
                    </a:p>
                  </a:txBody>
                  <a:tcPr marL="148076" marR="148076" marT="74038" marB="74038"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❌</a:t>
                      </a:r>
                    </a:p>
                  </a:txBody>
                  <a:tcPr marL="148076" marR="148076" marT="74038" marB="74038"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819"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Embedded BI</a:t>
                      </a:r>
                    </a:p>
                  </a:txBody>
                  <a:tcPr marL="148076" marR="148076" marT="74038" marB="74038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✅</a:t>
                      </a:r>
                    </a:p>
                  </a:txBody>
                  <a:tcPr marL="148076" marR="148076" marT="74038" marB="74038"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✅</a:t>
                      </a:r>
                    </a:p>
                  </a:txBody>
                  <a:tcPr marL="148076" marR="148076" marT="74038" marB="74038"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✅</a:t>
                      </a:r>
                    </a:p>
                  </a:txBody>
                  <a:tcPr marL="148076" marR="148076" marT="74038" marB="74038"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❌</a:t>
                      </a:r>
                    </a:p>
                  </a:txBody>
                  <a:tcPr marL="148076" marR="148076" marT="74038" marB="74038"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8330"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Easy onboarding</a:t>
                      </a:r>
                    </a:p>
                  </a:txBody>
                  <a:tcPr marL="148076" marR="148076" marT="74038" marB="74038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✅</a:t>
                      </a:r>
                    </a:p>
                  </a:txBody>
                  <a:tcPr marL="148076" marR="148076" marT="74038" marB="74038"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❌</a:t>
                      </a:r>
                    </a:p>
                  </a:txBody>
                  <a:tcPr marL="148076" marR="148076" marT="74038" marB="74038"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❌</a:t>
                      </a:r>
                    </a:p>
                  </a:txBody>
                  <a:tcPr marL="148076" marR="148076" marT="74038" marB="74038"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Arial"/>
                        </a:defRPr>
                      </a:pPr>
                      <a:r>
                        <a:rPr lang="en-GB" sz="2300">
                          <a:latin typeface="Focus Grotesk Thin" panose="00000400000000000000" pitchFamily="2" charset="0"/>
                        </a:rPr>
                        <a:t>❌</a:t>
                      </a:r>
                    </a:p>
                  </a:txBody>
                  <a:tcPr marL="148076" marR="148076" marT="74038" marB="74038"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GB" sz="4500" b="1" dirty="0">
                <a:latin typeface="Focus Grotesk Thin" panose="00000400000000000000" pitchFamily="2" charset="0"/>
              </a:rPr>
              <a:t>Why We Win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C06FD31-736A-0AFE-5BA0-123DA95A5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56699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r>
              <a:rPr lang="en-GB" sz="3500" dirty="0">
                <a:solidFill>
                  <a:srgbClr val="FFFFFF"/>
                </a:solidFill>
                <a:latin typeface="Focus Grotesk Thin" panose="00000400000000000000" pitchFamily="2" charset="0"/>
              </a:rPr>
              <a:t>Roadmap (6-12 months)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9F5F44-CA19-4F30-5002-57C366CC56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14596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 b="1" dirty="0">
                <a:solidFill>
                  <a:srgbClr val="FFFFFF"/>
                </a:solidFill>
                <a:latin typeface="Focus Grotesk Thin" panose="00000400000000000000" pitchFamily="2" charset="0"/>
              </a:rPr>
              <a:t>What</a:t>
            </a:r>
            <a:r>
              <a:rPr lang="en-GB" sz="3500" b="1" dirty="0">
                <a:solidFill>
                  <a:srgbClr val="FFFFFF"/>
                </a:solidFill>
              </a:rPr>
              <a:t> </a:t>
            </a:r>
            <a:r>
              <a:rPr lang="en-GB" sz="3500" b="1" dirty="0">
                <a:solidFill>
                  <a:srgbClr val="FFFFFF"/>
                </a:solidFill>
                <a:latin typeface="Focus Grotesk Thin" panose="00000400000000000000" pitchFamily="2" charset="0"/>
              </a:rPr>
              <a:t>is</a:t>
            </a:r>
            <a:r>
              <a:rPr lang="en-GB" sz="3500" b="1" dirty="0">
                <a:solidFill>
                  <a:srgbClr val="FFFFFF"/>
                </a:solidFill>
              </a:rPr>
              <a:t> </a:t>
            </a:r>
            <a:r>
              <a:rPr lang="en-GB" sz="3500" b="1" dirty="0" err="1">
                <a:solidFill>
                  <a:srgbClr val="FFFFFF"/>
                </a:solidFill>
                <a:latin typeface="Focus Grotesk Thin" panose="00000400000000000000" pitchFamily="2" charset="0"/>
              </a:rPr>
              <a:t>Buyond</a:t>
            </a:r>
            <a:endParaRPr lang="en-GB" sz="3500" b="1" dirty="0">
              <a:solidFill>
                <a:srgbClr val="FFFFFF"/>
              </a:solidFill>
              <a:latin typeface="Focus Grotesk Thin" panose="00000400000000000000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4C7578-2949-B3C2-8396-383F33FCF7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37812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  <a:latin typeface="Focus Grotesk Thin" panose="00000400000000000000" pitchFamily="2" charset="0"/>
              </a:rPr>
              <a:t>The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36A661-8090-2714-519F-B03845AB4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18685"/>
              </p:ext>
            </p:extLst>
          </p:nvPr>
        </p:nvGraphicFramePr>
        <p:xfrm>
          <a:off x="474064" y="2241043"/>
          <a:ext cx="8195871" cy="5068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DA1867B-E3D4-D7D2-71B3-101AAF914DF0}"/>
              </a:ext>
            </a:extLst>
          </p:cNvPr>
          <p:cNvGrpSpPr/>
          <p:nvPr/>
        </p:nvGrpSpPr>
        <p:grpSpPr>
          <a:xfrm>
            <a:off x="2282433" y="2059320"/>
            <a:ext cx="4579134" cy="632812"/>
            <a:chOff x="3306919" y="0"/>
            <a:chExt cx="1582031" cy="6328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8EE5C6-FD7A-1BA8-B167-DDA871C6AF4D}"/>
                </a:ext>
              </a:extLst>
            </p:cNvPr>
            <p:cNvSpPr/>
            <p:nvPr/>
          </p:nvSpPr>
          <p:spPr>
            <a:xfrm>
              <a:off x="3306919" y="0"/>
              <a:ext cx="1582031" cy="632812"/>
            </a:xfrm>
            <a:prstGeom prst="rect">
              <a:avLst/>
            </a:prstGeom>
          </p:spPr>
          <p:style>
            <a:ln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6BB0BD-2962-89F6-0E29-F032A4918013}"/>
                </a:ext>
              </a:extLst>
            </p:cNvPr>
            <p:cNvSpPr txBox="1"/>
            <p:nvPr/>
          </p:nvSpPr>
          <p:spPr>
            <a:xfrm>
              <a:off x="3306919" y="0"/>
              <a:ext cx="1582031" cy="6328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3200" b="1" kern="1200" dirty="0">
                  <a:latin typeface="Focus Grotesk Thin" panose="00000400000000000000" pitchFamily="2" charset="0"/>
                </a:rPr>
                <a:t>Current B2B platforms are: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0A794F-B8C0-9EAE-CC98-7DA3DEE26E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88" r="32359" b="-1"/>
          <a:stretch>
            <a:fillRect/>
          </a:stretch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GB" sz="3500" b="1">
                <a:latin typeface="Focus Grotesk Thin" panose="00000400000000000000" pitchFamily="2" charset="0"/>
              </a:rPr>
              <a:t>The Opportunity</a:t>
            </a:r>
            <a:endParaRPr lang="en-GB" sz="3500" b="1" dirty="0">
              <a:latin typeface="Focus Grotesk Thin" panose="00000400000000000000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004849-59B0-6217-C83D-96C4692A2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076752"/>
              </p:ext>
            </p:extLst>
          </p:nvPr>
        </p:nvGraphicFramePr>
        <p:xfrm>
          <a:off x="571350" y="2884929"/>
          <a:ext cx="3494817" cy="3374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GB" sz="4500" b="1">
                <a:latin typeface="Focus Grotesk Thin" panose="00000400000000000000" pitchFamily="2" charset="0"/>
              </a:rPr>
              <a:t>Key Features – Buyer Side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5AB29E-2CFA-2D11-1634-6A7115EEE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56337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GB" sz="4500" b="1" dirty="0">
                <a:latin typeface="Focus Grotesk Thin" panose="00000400000000000000" pitchFamily="2" charset="0"/>
              </a:rPr>
              <a:t>Key Features – Brand Side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587FE1-661F-0E64-F634-80ADDB1C2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10983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3F1801-AE35-3E7F-D891-15AD4C230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C99D000-2737-F156-2E98-447ACA20D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C7C8A-5BF9-6FF6-51DD-D456F3EC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GB" sz="4500" b="1" dirty="0">
                <a:latin typeface="Focus Grotesk Thin" panose="00000400000000000000" pitchFamily="2" charset="0"/>
              </a:rPr>
              <a:t>Shoppable Looks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1DF575E1-910B-B94D-D53B-DC42709D9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916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85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GB" sz="4500" b="1">
                <a:latin typeface="Focus Grotesk Thin" panose="00000400000000000000" pitchFamily="2" charset="0"/>
              </a:rPr>
              <a:t>Smart Budgeting</a:t>
            </a: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A1BDD5E7-FD8B-3B8E-87A5-B680F27DA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533485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GB" sz="4500" b="1" dirty="0">
                <a:latin typeface="Focus Grotesk Thin" panose="00000400000000000000" pitchFamily="2" charset="0"/>
              </a:rPr>
              <a:t>Analytics &amp; BI Module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25DE4D-33A1-51FF-6F29-89A6BE25C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767767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On-screen Show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Focus Grotesk Thin</vt:lpstr>
      <vt:lpstr>Nirmala Text</vt:lpstr>
      <vt:lpstr>Office Theme</vt:lpstr>
      <vt:lpstr>1_Office Theme</vt:lpstr>
      <vt:lpstr>Buyond</vt:lpstr>
      <vt:lpstr>What is Buyond</vt:lpstr>
      <vt:lpstr>The Problem</vt:lpstr>
      <vt:lpstr>The Opportunity</vt:lpstr>
      <vt:lpstr>Key Features – Buyer Side</vt:lpstr>
      <vt:lpstr>Key Features – Brand Side</vt:lpstr>
      <vt:lpstr>Shoppable Looks</vt:lpstr>
      <vt:lpstr>Smart Budgeting</vt:lpstr>
      <vt:lpstr>Analytics &amp; BI Module</vt:lpstr>
      <vt:lpstr>Integration Ready</vt:lpstr>
      <vt:lpstr>Business Model</vt:lpstr>
      <vt:lpstr>PowerPoint Presentation</vt:lpstr>
      <vt:lpstr>Why We Win</vt:lpstr>
      <vt:lpstr>Roadmap (6-12 months)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Oscar Valente</cp:lastModifiedBy>
  <cp:revision>9</cp:revision>
  <dcterms:created xsi:type="dcterms:W3CDTF">2013-01-27T09:14:16Z</dcterms:created>
  <dcterms:modified xsi:type="dcterms:W3CDTF">2025-06-26T08:42:38Z</dcterms:modified>
  <cp:category/>
</cp:coreProperties>
</file>