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8" r:id="rId3"/>
    <p:sldId id="289" r:id="rId4"/>
    <p:sldId id="287" r:id="rId5"/>
    <p:sldId id="288" r:id="rId6"/>
    <p:sldId id="262" r:id="rId7"/>
    <p:sldId id="276" r:id="rId8"/>
    <p:sldId id="257" r:id="rId9"/>
    <p:sldId id="264" r:id="rId10"/>
    <p:sldId id="265" r:id="rId11"/>
    <p:sldId id="266" r:id="rId12"/>
    <p:sldId id="267" r:id="rId13"/>
    <p:sldId id="259" r:id="rId14"/>
    <p:sldId id="269" r:id="rId15"/>
    <p:sldId id="285" r:id="rId16"/>
    <p:sldId id="260" r:id="rId17"/>
    <p:sldId id="271" r:id="rId18"/>
    <p:sldId id="273" r:id="rId19"/>
    <p:sldId id="274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BA39EF-5B2E-AAF1-28E2-AE55E5D420EF}" v="195" dt="2020-05-12T15:23:33.841"/>
    <p1510:client id="{1D7B0367-9499-8CC9-B5CE-A8E3CFB1A3F3}" v="101" dt="2020-05-12T15:39:08.109"/>
    <p1510:client id="{43B9AFD7-307E-9E84-DD69-624AF2659A4B}" v="125" dt="2020-05-12T15:57:41.864"/>
    <p1510:client id="{5F26FCDD-5F59-8B80-9DB1-F1B175DC4718}" v="197" dt="2020-05-12T15:07:12.381"/>
    <p1510:client id="{606725E8-308C-102D-0207-51E62C62696E}" v="54" dt="2020-05-12T20:14:29.871"/>
    <p1510:client id="{B253DDD6-BD15-45B6-F176-47D0B71A5FC0}" v="519" dt="2020-05-16T14:29:52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8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9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3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0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06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3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2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0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3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3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6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finance-python-trading" TargetMode="External"/><Relationship Id="rId2" Type="http://schemas.openxmlformats.org/officeDocument/2006/relationships/hyperlink" Target="http://developers.xstore.pro/document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plotlib.org/3.2.1/contents.html" TargetMode="External"/><Relationship Id="rId4" Type="http://schemas.openxmlformats.org/officeDocument/2006/relationships/hyperlink" Target="https://pandas.pydata.org/docs/reference/index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network" TargetMode="External"/><Relationship Id="rId2" Type="http://schemas.openxmlformats.org/officeDocument/2006/relationships/hyperlink" Target="https://en.wikipedia.org/wiki/Communications_securit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Data_integrity" TargetMode="External"/><Relationship Id="rId4" Type="http://schemas.openxmlformats.org/officeDocument/2006/relationships/hyperlink" Target="https://en.wikipedia.org/wiki/Privac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Trading 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622D-A130-4A17-A779-EB647DD2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Nawiązanie połączenia z serwerem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3E1944C-45E4-4BEC-A376-A48C957AD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987" y="1685358"/>
            <a:ext cx="8582025" cy="3924300"/>
          </a:xfrm>
        </p:spPr>
      </p:pic>
    </p:spTree>
    <p:extLst>
      <p:ext uri="{BB962C8B-B14F-4D97-AF65-F5344CB8AC3E}">
        <p14:creationId xmlns:p14="http://schemas.microsoft.com/office/powerpoint/2010/main" val="349886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ACAD-92EE-4498-9C32-B5DF54AE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Wysyłanie danych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AE13CD0-C17A-498A-B11C-F68C423E2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037" y="1693479"/>
            <a:ext cx="7781925" cy="3829050"/>
          </a:xfrm>
        </p:spPr>
      </p:pic>
    </p:spTree>
    <p:extLst>
      <p:ext uri="{BB962C8B-B14F-4D97-AF65-F5344CB8AC3E}">
        <p14:creationId xmlns:p14="http://schemas.microsoft.com/office/powerpoint/2010/main" val="2140262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92A7-E35A-4B51-BBF0-AAA785B4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Odbieranie danych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21FFA3B-7956-4BF9-B8FE-7A68F8F81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9481" y="1690431"/>
            <a:ext cx="6093038" cy="4351338"/>
          </a:xfrm>
        </p:spPr>
      </p:pic>
    </p:spTree>
    <p:extLst>
      <p:ext uri="{BB962C8B-B14F-4D97-AF65-F5344CB8AC3E}">
        <p14:creationId xmlns:p14="http://schemas.microsoft.com/office/powerpoint/2010/main" val="18755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5B59-F74E-4142-90AA-6E36B928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APIClient</a:t>
            </a:r>
            <a:endParaRPr lang="en-US" dirty="0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FCFE3-4B24-4DB6-AF04-428008B4CA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01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F5DF-7D7D-414F-9D78-E6B669A3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Konstruktor</a:t>
            </a:r>
          </a:p>
        </p:txBody>
      </p:sp>
      <p:pic>
        <p:nvPicPr>
          <p:cNvPr id="5" name="Picture 5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BDC1E50-9251-4E0F-BAB0-4143398638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22118" y="2057819"/>
            <a:ext cx="7947764" cy="1642705"/>
          </a:xfrm>
        </p:spPr>
      </p:pic>
    </p:spTree>
    <p:extLst>
      <p:ext uri="{BB962C8B-B14F-4D97-AF65-F5344CB8AC3E}">
        <p14:creationId xmlns:p14="http://schemas.microsoft.com/office/powerpoint/2010/main" val="2145103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A3B5-D926-40CA-AC6C-1C6C1C00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Cykl Request-Response</a:t>
            </a:r>
            <a:endParaRPr lang="en-US" dirty="0">
              <a:cs typeface="Calibri Light"/>
            </a:endParaRPr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A6BEFBFF-CF03-4F33-A628-719B907D8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5200" y="2691913"/>
            <a:ext cx="5181600" cy="1266825"/>
          </a:xfrm>
        </p:spPr>
      </p:pic>
      <p:pic>
        <p:nvPicPr>
          <p:cNvPr id="3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D08C321-91FF-43A2-90E9-9538C76EE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981" y="5144536"/>
            <a:ext cx="7253748" cy="104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43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849B3-5F0E-4519-81AE-7BE7CDFA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APIStreamClient</a:t>
            </a:r>
            <a:endParaRPr lang="en-US" dirty="0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DF199-952D-41C4-94B0-97FF2389BA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26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8469-D871-42FB-8DC4-767BFCA9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 screen with text&#10;&#10;Description generated with high confidence">
            <a:extLst>
              <a:ext uri="{FF2B5EF4-FFF2-40B4-BE49-F238E27FC236}">
                <a16:creationId xmlns:a16="http://schemas.microsoft.com/office/drawing/2014/main" id="{C5CC9276-3AD1-49FA-ADFC-C1AF0AF00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269" y="1825625"/>
            <a:ext cx="7697462" cy="4351338"/>
          </a:xfrm>
        </p:spPr>
      </p:pic>
    </p:spTree>
    <p:extLst>
      <p:ext uri="{BB962C8B-B14F-4D97-AF65-F5344CB8AC3E}">
        <p14:creationId xmlns:p14="http://schemas.microsoft.com/office/powerpoint/2010/main" val="1711980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10B9-6048-48F6-9C6C-5C56AE74B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Wątek do obioru danych</a:t>
            </a:r>
            <a:endParaRPr lang="en-US"/>
          </a:p>
        </p:txBody>
      </p:sp>
      <p:pic>
        <p:nvPicPr>
          <p:cNvPr id="5" name="Picture 5" descr="A picture containing holding, black, woman, white&#10;&#10;Description generated with very high confidence">
            <a:extLst>
              <a:ext uri="{FF2B5EF4-FFF2-40B4-BE49-F238E27FC236}">
                <a16:creationId xmlns:a16="http://schemas.microsoft.com/office/drawing/2014/main" id="{74D31A52-9E4D-4AC5-8856-3E48EF03B8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99981" y="2454515"/>
            <a:ext cx="5181600" cy="1256408"/>
          </a:xfrm>
        </p:spPr>
      </p:pic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1BE1CB8C-1AC6-42A4-BCCC-58EC0A102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142" y="4561269"/>
            <a:ext cx="2743200" cy="120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99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A4FE-8CC7-4B32-B977-FD79DC642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A picture containing black, holding, white, large&#10;&#10;Description generated with very high confidence">
            <a:extLst>
              <a:ext uri="{FF2B5EF4-FFF2-40B4-BE49-F238E27FC236}">
                <a16:creationId xmlns:a16="http://schemas.microsoft.com/office/drawing/2014/main" id="{D3BDCF26-E90F-4299-BDAB-C71360484D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99981" y="2207873"/>
            <a:ext cx="5181600" cy="684978"/>
          </a:xfrm>
        </p:spPr>
      </p:pic>
      <p:pic>
        <p:nvPicPr>
          <p:cNvPr id="7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37ED3855-A803-48BD-ADB5-660B8910C9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499981" y="3492098"/>
            <a:ext cx="5181600" cy="1039268"/>
          </a:xfrm>
        </p:spPr>
      </p:pic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0E7AD04-A29C-4381-A0D6-EE1D7B18E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110" y="5238675"/>
            <a:ext cx="2743200" cy="78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6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D89-4F44-4DEE-B3D0-C16B18DF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TLS (</a:t>
            </a:r>
            <a:r>
              <a:rPr lang="en"/>
              <a:t>Transport Layer Security</a:t>
            </a:r>
            <a:r>
              <a:rPr lang="en-US">
                <a:ea typeface="+mj-lt"/>
                <a:cs typeface="+mj-lt"/>
              </a:rPr>
              <a:t>)</a:t>
            </a:r>
            <a:endParaRPr lang="en-US"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EB11C-E9A4-47B4-81B5-5DF12ED601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12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52AD-03F0-49C2-8583-49C821744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Bibliografia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4BD92-5C84-477D-86BA-42228F85B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http://developers.xstore.pro/documentation/</a:t>
            </a:r>
          </a:p>
          <a:p>
            <a:r>
              <a:rPr lang="en-US" dirty="0">
                <a:ea typeface="+mn-lt"/>
                <a:cs typeface="+mn-lt"/>
                <a:hlinkClick r:id="rId3"/>
              </a:rPr>
              <a:t>https://www.datacamp.com/community/tutorials/finance-python-trading</a:t>
            </a:r>
          </a:p>
          <a:p>
            <a:r>
              <a:rPr lang="en-US" dirty="0">
                <a:ea typeface="+mn-lt"/>
                <a:cs typeface="+mn-lt"/>
                <a:hlinkClick r:id="rId4"/>
              </a:rPr>
              <a:t>https://pandas.pydata.org/docs/reference/index.html</a:t>
            </a:r>
          </a:p>
          <a:p>
            <a:r>
              <a:rPr lang="en-US" dirty="0">
                <a:ea typeface="+mn-lt"/>
                <a:cs typeface="+mn-lt"/>
                <a:hlinkClick r:id="rId5"/>
              </a:rPr>
              <a:t>https://matplotlib.org/3.2.1/contents.html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701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353A-C0F6-4642-87E4-A751297F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TLS/SSL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7ACF8-5BD6-4E3C-A076-AFB17295B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communications security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over a </a:t>
            </a:r>
            <a:r>
              <a:rPr lang="en-US" u="sng" dirty="0">
                <a:ea typeface="+mn-lt"/>
                <a:cs typeface="+mn-lt"/>
                <a:hlinkClick r:id="rId3"/>
              </a:rPr>
              <a:t>computer network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  <a:hlinkClick r:id="rId4"/>
              </a:rPr>
              <a:t>privacy</a:t>
            </a:r>
            <a:r>
              <a:rPr lang="en-US">
                <a:ea typeface="+mn-lt"/>
                <a:cs typeface="+mn-lt"/>
              </a:rPr>
              <a:t> and </a:t>
            </a:r>
            <a:r>
              <a:rPr lang="en-US" dirty="0">
                <a:ea typeface="+mn-lt"/>
                <a:cs typeface="+mn-lt"/>
                <a:hlinkClick r:id="rId5"/>
              </a:rPr>
              <a:t>data integrity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471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EB19-D096-4721-9950-01A76785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0C1BEC3-B759-47FE-9625-8872E289F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4902"/>
            <a:ext cx="10515600" cy="2852783"/>
          </a:xfrm>
        </p:spPr>
      </p:pic>
    </p:spTree>
    <p:extLst>
      <p:ext uri="{BB962C8B-B14F-4D97-AF65-F5344CB8AC3E}">
        <p14:creationId xmlns:p14="http://schemas.microsoft.com/office/powerpoint/2010/main" val="53246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311D-DF64-4CEC-B7C6-5FFDBB5D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CBB296F-02BD-4E9E-AA80-5B77867C7E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398092"/>
            <a:ext cx="5181600" cy="1206403"/>
          </a:xfrm>
        </p:spPr>
      </p:pic>
      <p:pic>
        <p:nvPicPr>
          <p:cNvPr id="6" name="Picture 6" descr="A close up of a blue wall&#10;&#10;Description generated with high confidence">
            <a:extLst>
              <a:ext uri="{FF2B5EF4-FFF2-40B4-BE49-F238E27FC236}">
                <a16:creationId xmlns:a16="http://schemas.microsoft.com/office/drawing/2014/main" id="{5BCA951D-4C44-4E20-B80B-9EE66F327D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938304"/>
            <a:ext cx="5181600" cy="2125980"/>
          </a:xfrm>
        </p:spPr>
      </p:pic>
    </p:spTree>
    <p:extLst>
      <p:ext uri="{BB962C8B-B14F-4D97-AF65-F5344CB8AC3E}">
        <p14:creationId xmlns:p14="http://schemas.microsoft.com/office/powerpoint/2010/main" val="414924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70B5-4995-411E-9DBF-94E743BC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xAPI</a:t>
            </a:r>
            <a:endParaRPr lang="en-US" dirty="0">
              <a:cs typeface="Calibri Light"/>
            </a:endParaRP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F0374346-CED1-4043-803E-06417502F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2005" y="1697781"/>
            <a:ext cx="3695700" cy="4385801"/>
          </a:xfrm>
        </p:spPr>
      </p:pic>
    </p:spTree>
    <p:extLst>
      <p:ext uri="{BB962C8B-B14F-4D97-AF65-F5344CB8AC3E}">
        <p14:creationId xmlns:p14="http://schemas.microsoft.com/office/powerpoint/2010/main" val="318333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9242-CD96-4CC9-B087-24B1649F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Podstawowa struktura wymiany danych</a:t>
            </a:r>
          </a:p>
        </p:txBody>
      </p:sp>
      <p:pic>
        <p:nvPicPr>
          <p:cNvPr id="5" name="Picture 5" descr="A picture containing photo, holding, man, table&#10;&#10;Description generated with very high confidence">
            <a:extLst>
              <a:ext uri="{FF2B5EF4-FFF2-40B4-BE49-F238E27FC236}">
                <a16:creationId xmlns:a16="http://schemas.microsoft.com/office/drawing/2014/main" id="{87D6AB22-E6F1-4895-A29F-B370B6BCC5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99981" y="2302101"/>
            <a:ext cx="5181600" cy="1039318"/>
          </a:xfrm>
        </p:spPr>
      </p:pic>
    </p:spTree>
    <p:extLst>
      <p:ext uri="{BB962C8B-B14F-4D97-AF65-F5344CB8AC3E}">
        <p14:creationId xmlns:p14="http://schemas.microsoft.com/office/powerpoint/2010/main" val="1934392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6E50-6069-4E7C-B97A-6DEA8104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JSONSocket</a:t>
            </a:r>
            <a:endParaRPr lang="en-US" dirty="0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04A08-6D50-4631-AAED-53C953690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C853-A679-41C3-B093-5F8F0947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Konstruktor klasy bazowej</a:t>
            </a:r>
            <a:endParaRPr lang="en-US" dirty="0" err="1">
              <a:cs typeface="Calibri Light" panose="020F0302020204030204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CB95621-4E8C-4AB7-AA85-F499EAEBE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639" y="1825625"/>
            <a:ext cx="10262722" cy="4351338"/>
          </a:xfrm>
        </p:spPr>
      </p:pic>
    </p:spTree>
    <p:extLst>
      <p:ext uri="{BB962C8B-B14F-4D97-AF65-F5344CB8AC3E}">
        <p14:creationId xmlns:p14="http://schemas.microsoft.com/office/powerpoint/2010/main" val="257131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Trading Bot</vt:lpstr>
      <vt:lpstr>TLS (Transport Layer Security)</vt:lpstr>
      <vt:lpstr>TLS/SSL</vt:lpstr>
      <vt:lpstr>PowerPoint Presentation</vt:lpstr>
      <vt:lpstr>PowerPoint Presentation</vt:lpstr>
      <vt:lpstr>xAPI</vt:lpstr>
      <vt:lpstr>Podstawowa struktura wymiany danych</vt:lpstr>
      <vt:lpstr>JSONSocket</vt:lpstr>
      <vt:lpstr>Konstruktor klasy bazowej</vt:lpstr>
      <vt:lpstr>Nawiązanie połączenia z serwerem</vt:lpstr>
      <vt:lpstr>Wysyłanie danych</vt:lpstr>
      <vt:lpstr>Odbieranie danych</vt:lpstr>
      <vt:lpstr>APIClient</vt:lpstr>
      <vt:lpstr>Konstruktor</vt:lpstr>
      <vt:lpstr>Cykl Request-Response</vt:lpstr>
      <vt:lpstr>APIStreamClient</vt:lpstr>
      <vt:lpstr>PowerPoint Presentation</vt:lpstr>
      <vt:lpstr>Wątek do obioru danych</vt:lpstr>
      <vt:lpstr>PowerPoint Presentation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341</cp:revision>
  <dcterms:created xsi:type="dcterms:W3CDTF">2020-05-12T14:58:53Z</dcterms:created>
  <dcterms:modified xsi:type="dcterms:W3CDTF">2020-05-16T14:52:43Z</dcterms:modified>
</cp:coreProperties>
</file>