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89" r:id="rId4"/>
    <p:sldId id="287" r:id="rId5"/>
    <p:sldId id="288" r:id="rId6"/>
    <p:sldId id="262" r:id="rId7"/>
    <p:sldId id="276" r:id="rId8"/>
    <p:sldId id="257" r:id="rId9"/>
    <p:sldId id="264" r:id="rId10"/>
    <p:sldId id="265" r:id="rId11"/>
    <p:sldId id="266" r:id="rId12"/>
    <p:sldId id="267" r:id="rId13"/>
    <p:sldId id="259" r:id="rId14"/>
    <p:sldId id="269" r:id="rId15"/>
    <p:sldId id="285" r:id="rId16"/>
    <p:sldId id="260" r:id="rId17"/>
    <p:sldId id="271" r:id="rId18"/>
    <p:sldId id="273" r:id="rId19"/>
    <p:sldId id="27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93639-F4C4-1B6D-B408-4B3E377526FC}" v="90" dt="2020-05-16T17:11:16.625"/>
    <p1510:client id="{0C24659B-E13A-2E96-0F9B-BE7D05FE7D10}" v="214" dt="2020-05-16T16:17:07.736"/>
    <p1510:client id="{10BA39EF-5B2E-AAF1-28E2-AE55E5D420EF}" v="195" dt="2020-05-12T15:23:33.841"/>
    <p1510:client id="{1D7B0367-9499-8CC9-B5CE-A8E3CFB1A3F3}" v="101" dt="2020-05-12T15:39:08.109"/>
    <p1510:client id="{43B9AFD7-307E-9E84-DD69-624AF2659A4B}" v="125" dt="2020-05-12T15:57:41.864"/>
    <p1510:client id="{458D55B8-50D7-F58D-EB37-AD0F1D78FC13}" v="6" dt="2020-05-16T16:26:02.151"/>
    <p1510:client id="{5F26FCDD-5F59-8B80-9DB1-F1B175DC4718}" v="197" dt="2020-05-12T15:07:12.381"/>
    <p1510:client id="{606725E8-308C-102D-0207-51E62C62696E}" v="54" dt="2020-05-12T20:14:29.871"/>
    <p1510:client id="{87A93B33-200C-6143-1AA8-28ABBDBC9DCA}" v="29" dt="2020-05-16T16:07:42.973"/>
    <p1510:client id="{9B69F59A-4BC8-593B-9226-58CBFEC41A84}" v="143" dt="2020-05-16T16:24:28.660"/>
    <p1510:client id="{B253DDD6-BD15-45B6-F176-47D0B71A5FC0}" v="519" dt="2020-05-16T14:29:52.262"/>
    <p1510:client id="{BD00CC84-44DF-D9B3-6D60-DA0893199535}" v="26" dt="2020-05-16T16:30:06.012"/>
    <p1510:client id="{C29B3418-8CDE-B1D8-5F9B-15F6C573D042}" v="390" dt="2020-05-16T17:03:4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F8A01-8A5D-40BB-9564-9D1FDC57C2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257592D-E355-49E7-BBEE-3B9E104F8C75}">
      <dgm:prSet phldr="0"/>
      <dgm:spPr/>
      <dgm:t>
        <a:bodyPr/>
        <a:lstStyle/>
        <a:p>
          <a:r>
            <a:rPr lang="en-US" u="none" err="1">
              <a:latin typeface="Calibri Light"/>
              <a:cs typeface="Calibri Light"/>
            </a:rPr>
            <a:t>Bezpieczna</a:t>
          </a:r>
          <a:r>
            <a:rPr lang="en-US" u="none">
              <a:latin typeface="Calibri Light"/>
              <a:cs typeface="Calibri Light"/>
            </a:rPr>
            <a:t> </a:t>
          </a:r>
          <a:r>
            <a:rPr lang="en-US" u="none" err="1">
              <a:latin typeface="Calibri Light"/>
              <a:cs typeface="Calibri Light"/>
            </a:rPr>
            <a:t>komunikacja</a:t>
          </a:r>
          <a:r>
            <a:rPr lang="en-US" u="none">
              <a:latin typeface="Calibri Light"/>
              <a:cs typeface="Calibri Light"/>
            </a:rPr>
            <a:t> w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sieciach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komputerowych</a:t>
          </a:r>
        </a:p>
      </dgm:t>
    </dgm:pt>
    <dgm:pt modelId="{CFF2D68B-BAE3-4261-B590-651306BCF546}" type="parTrans" cxnId="{9D291AAD-82B0-4ACF-8B93-7DE316ECC3E1}">
      <dgm:prSet/>
      <dgm:spPr/>
      <dgm:t>
        <a:bodyPr/>
        <a:lstStyle/>
        <a:p>
          <a:endParaRPr lang="en-US"/>
        </a:p>
      </dgm:t>
    </dgm:pt>
    <dgm:pt modelId="{031FE72C-ADC5-4694-8090-5D1A55919730}" type="sibTrans" cxnId="{9D291AAD-82B0-4ACF-8B93-7DE316ECC3E1}">
      <dgm:prSet/>
      <dgm:spPr/>
      <dgm:t>
        <a:bodyPr/>
        <a:lstStyle/>
        <a:p>
          <a:endParaRPr lang="en-US"/>
        </a:p>
      </dgm:t>
    </dgm:pt>
    <dgm:pt modelId="{A6F2AB0F-6C04-4180-9C60-178DAC7AB742}">
      <dgm:prSet phldr="0"/>
      <dgm:spPr/>
      <dgm:t>
        <a:bodyPr/>
        <a:lstStyle/>
        <a:p>
          <a:r>
            <a:rPr lang="en-US" err="1">
              <a:latin typeface="Calibri Light"/>
              <a:cs typeface="Calibri Light"/>
            </a:rPr>
            <a:t>Prywatność</a:t>
          </a:r>
          <a:r>
            <a:rPr lang="en-US">
              <a:latin typeface="Calibri Light"/>
              <a:cs typeface="Calibri Light"/>
            </a:rPr>
            <a:t> </a:t>
          </a:r>
          <a:r>
            <a:rPr lang="en-US" err="1">
              <a:latin typeface="Calibri Light"/>
              <a:cs typeface="Calibri Light"/>
            </a:rPr>
            <a:t>i</a:t>
          </a:r>
          <a:r>
            <a:rPr lang="en-US">
              <a:latin typeface="Calibri Light"/>
              <a:cs typeface="Calibri Light"/>
            </a:rPr>
            <a:t> </a:t>
          </a:r>
          <a:r>
            <a:rPr lang="en-US" err="1">
              <a:latin typeface="Calibri Light"/>
              <a:cs typeface="Calibri Light"/>
            </a:rPr>
            <a:t>integralność</a:t>
          </a:r>
          <a:r>
            <a:rPr lang="en-US">
              <a:latin typeface="Calibri Light"/>
              <a:cs typeface="Calibri Light"/>
            </a:rPr>
            <a:t> </a:t>
          </a:r>
          <a:r>
            <a:rPr lang="en-US" err="1">
              <a:latin typeface="Calibri Light"/>
              <a:cs typeface="Calibri Light"/>
            </a:rPr>
            <a:t>danych</a:t>
          </a:r>
          <a:endParaRPr lang="en-US">
            <a:latin typeface="Calibri Light"/>
            <a:cs typeface="Calibri Light"/>
          </a:endParaRPr>
        </a:p>
      </dgm:t>
    </dgm:pt>
    <dgm:pt modelId="{2709D82D-9BC7-4A3D-AD18-45644C534E37}" type="parTrans" cxnId="{817E18C5-4310-4433-A730-226F448C9734}">
      <dgm:prSet/>
      <dgm:spPr/>
      <dgm:t>
        <a:bodyPr/>
        <a:lstStyle/>
        <a:p>
          <a:endParaRPr lang="en-US"/>
        </a:p>
      </dgm:t>
    </dgm:pt>
    <dgm:pt modelId="{58AD9CFB-E24D-4738-A9DE-B0CE01BAC8C6}" type="sibTrans" cxnId="{817E18C5-4310-4433-A730-226F448C9734}">
      <dgm:prSet/>
      <dgm:spPr/>
      <dgm:t>
        <a:bodyPr/>
        <a:lstStyle/>
        <a:p>
          <a:endParaRPr lang="en-US"/>
        </a:p>
      </dgm:t>
    </dgm:pt>
    <dgm:pt modelId="{C31EB8C2-8B97-417F-B84F-14057AA702AC}" type="pres">
      <dgm:prSet presAssocID="{04BF8A01-8A5D-40BB-9564-9D1FDC57C2DA}" presName="root" presStyleCnt="0">
        <dgm:presLayoutVars>
          <dgm:dir/>
          <dgm:resizeHandles val="exact"/>
        </dgm:presLayoutVars>
      </dgm:prSet>
      <dgm:spPr/>
    </dgm:pt>
    <dgm:pt modelId="{60C340E8-91A6-4380-A5A4-0E74F5C32F5F}" type="pres">
      <dgm:prSet presAssocID="{B257592D-E355-49E7-BBEE-3B9E104F8C75}" presName="compNode" presStyleCnt="0"/>
      <dgm:spPr/>
    </dgm:pt>
    <dgm:pt modelId="{7E8235A2-EAED-40E9-BF24-401C8500DA01}" type="pres">
      <dgm:prSet presAssocID="{B257592D-E355-49E7-BBEE-3B9E104F8C75}" presName="bgRect" presStyleLbl="bgShp" presStyleIdx="0" presStyleCnt="2"/>
      <dgm:spPr/>
    </dgm:pt>
    <dgm:pt modelId="{62B60A2B-DC0B-4DE1-9874-7D3ACFC725E1}" type="pres">
      <dgm:prSet presAssocID="{B257592D-E355-49E7-BBEE-3B9E104F8C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A335A57-481C-40B0-AFBE-A52567EF7CB3}" type="pres">
      <dgm:prSet presAssocID="{B257592D-E355-49E7-BBEE-3B9E104F8C75}" presName="spaceRect" presStyleCnt="0"/>
      <dgm:spPr/>
    </dgm:pt>
    <dgm:pt modelId="{71AC0CE8-36D0-4C5F-8ECF-3D1E543BE91E}" type="pres">
      <dgm:prSet presAssocID="{B257592D-E355-49E7-BBEE-3B9E104F8C75}" presName="parTx" presStyleLbl="revTx" presStyleIdx="0" presStyleCnt="2">
        <dgm:presLayoutVars>
          <dgm:chMax val="0"/>
          <dgm:chPref val="0"/>
        </dgm:presLayoutVars>
      </dgm:prSet>
      <dgm:spPr/>
    </dgm:pt>
    <dgm:pt modelId="{1D7AEA8C-44AD-463C-9251-E7142C76C9CC}" type="pres">
      <dgm:prSet presAssocID="{031FE72C-ADC5-4694-8090-5D1A55919730}" presName="sibTrans" presStyleCnt="0"/>
      <dgm:spPr/>
    </dgm:pt>
    <dgm:pt modelId="{15EAF695-D529-4DA2-996D-CE4E375B4F42}" type="pres">
      <dgm:prSet presAssocID="{A6F2AB0F-6C04-4180-9C60-178DAC7AB742}" presName="compNode" presStyleCnt="0"/>
      <dgm:spPr/>
    </dgm:pt>
    <dgm:pt modelId="{E9738833-ED26-4044-8DA9-67E40FF2986C}" type="pres">
      <dgm:prSet presAssocID="{A6F2AB0F-6C04-4180-9C60-178DAC7AB742}" presName="bgRect" presStyleLbl="bgShp" presStyleIdx="1" presStyleCnt="2"/>
      <dgm:spPr/>
    </dgm:pt>
    <dgm:pt modelId="{AC8468A9-FFC4-4FF0-92CB-E46D9B7F49D9}" type="pres">
      <dgm:prSet presAssocID="{A6F2AB0F-6C04-4180-9C60-178DAC7AB7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54E02CC-5E93-4AFB-9024-88EC88E8AF2C}" type="pres">
      <dgm:prSet presAssocID="{A6F2AB0F-6C04-4180-9C60-178DAC7AB742}" presName="spaceRect" presStyleCnt="0"/>
      <dgm:spPr/>
    </dgm:pt>
    <dgm:pt modelId="{B956FFD3-5978-4152-8B4B-185C65050616}" type="pres">
      <dgm:prSet presAssocID="{A6F2AB0F-6C04-4180-9C60-178DAC7AB7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B78E05-9487-490A-A7F4-E794867783C5}" type="presOf" srcId="{B257592D-E355-49E7-BBEE-3B9E104F8C75}" destId="{71AC0CE8-36D0-4C5F-8ECF-3D1E543BE91E}" srcOrd="0" destOrd="0" presId="urn:microsoft.com/office/officeart/2018/2/layout/IconVerticalSolidList"/>
    <dgm:cxn modelId="{D14FC94D-2763-4104-B2D1-6AF772749035}" type="presOf" srcId="{04BF8A01-8A5D-40BB-9564-9D1FDC57C2DA}" destId="{C31EB8C2-8B97-417F-B84F-14057AA702AC}" srcOrd="0" destOrd="0" presId="urn:microsoft.com/office/officeart/2018/2/layout/IconVerticalSolidList"/>
    <dgm:cxn modelId="{9D291AAD-82B0-4ACF-8B93-7DE316ECC3E1}" srcId="{04BF8A01-8A5D-40BB-9564-9D1FDC57C2DA}" destId="{B257592D-E355-49E7-BBEE-3B9E104F8C75}" srcOrd="0" destOrd="0" parTransId="{CFF2D68B-BAE3-4261-B590-651306BCF546}" sibTransId="{031FE72C-ADC5-4694-8090-5D1A55919730}"/>
    <dgm:cxn modelId="{817E18C5-4310-4433-A730-226F448C9734}" srcId="{04BF8A01-8A5D-40BB-9564-9D1FDC57C2DA}" destId="{A6F2AB0F-6C04-4180-9C60-178DAC7AB742}" srcOrd="1" destOrd="0" parTransId="{2709D82D-9BC7-4A3D-AD18-45644C534E37}" sibTransId="{58AD9CFB-E24D-4738-A9DE-B0CE01BAC8C6}"/>
    <dgm:cxn modelId="{8CF64CF3-A8E7-45B0-A626-428C32895E6B}" type="presOf" srcId="{A6F2AB0F-6C04-4180-9C60-178DAC7AB742}" destId="{B956FFD3-5978-4152-8B4B-185C65050616}" srcOrd="0" destOrd="0" presId="urn:microsoft.com/office/officeart/2018/2/layout/IconVerticalSolidList"/>
    <dgm:cxn modelId="{E79C1397-A187-4005-8DD0-354AC1EA72A3}" type="presParOf" srcId="{C31EB8C2-8B97-417F-B84F-14057AA702AC}" destId="{60C340E8-91A6-4380-A5A4-0E74F5C32F5F}" srcOrd="0" destOrd="0" presId="urn:microsoft.com/office/officeart/2018/2/layout/IconVerticalSolidList"/>
    <dgm:cxn modelId="{94848707-AE58-40DC-A98C-8A7977BA6B1D}" type="presParOf" srcId="{60C340E8-91A6-4380-A5A4-0E74F5C32F5F}" destId="{7E8235A2-EAED-40E9-BF24-401C8500DA01}" srcOrd="0" destOrd="0" presId="urn:microsoft.com/office/officeart/2018/2/layout/IconVerticalSolidList"/>
    <dgm:cxn modelId="{8DB8D8F4-8FEA-47B5-8670-B578A8EF64DB}" type="presParOf" srcId="{60C340E8-91A6-4380-A5A4-0E74F5C32F5F}" destId="{62B60A2B-DC0B-4DE1-9874-7D3ACFC725E1}" srcOrd="1" destOrd="0" presId="urn:microsoft.com/office/officeart/2018/2/layout/IconVerticalSolidList"/>
    <dgm:cxn modelId="{79EB1AC5-4357-4AD3-A7B3-FF5C780257D1}" type="presParOf" srcId="{60C340E8-91A6-4380-A5A4-0E74F5C32F5F}" destId="{7A335A57-481C-40B0-AFBE-A52567EF7CB3}" srcOrd="2" destOrd="0" presId="urn:microsoft.com/office/officeart/2018/2/layout/IconVerticalSolidList"/>
    <dgm:cxn modelId="{8DB89CE7-A7A7-43C6-BD0B-0F77F2BB38C2}" type="presParOf" srcId="{60C340E8-91A6-4380-A5A4-0E74F5C32F5F}" destId="{71AC0CE8-36D0-4C5F-8ECF-3D1E543BE91E}" srcOrd="3" destOrd="0" presId="urn:microsoft.com/office/officeart/2018/2/layout/IconVerticalSolidList"/>
    <dgm:cxn modelId="{F602A0DA-E801-4009-BD29-B1A5011A8E1D}" type="presParOf" srcId="{C31EB8C2-8B97-417F-B84F-14057AA702AC}" destId="{1D7AEA8C-44AD-463C-9251-E7142C76C9CC}" srcOrd="1" destOrd="0" presId="urn:microsoft.com/office/officeart/2018/2/layout/IconVerticalSolidList"/>
    <dgm:cxn modelId="{F060F353-2A5C-4104-B6BB-A40D1F3C3017}" type="presParOf" srcId="{C31EB8C2-8B97-417F-B84F-14057AA702AC}" destId="{15EAF695-D529-4DA2-996D-CE4E375B4F42}" srcOrd="2" destOrd="0" presId="urn:microsoft.com/office/officeart/2018/2/layout/IconVerticalSolidList"/>
    <dgm:cxn modelId="{87E6B61F-C676-4E88-9269-FA22E8FB7385}" type="presParOf" srcId="{15EAF695-D529-4DA2-996D-CE4E375B4F42}" destId="{E9738833-ED26-4044-8DA9-67E40FF2986C}" srcOrd="0" destOrd="0" presId="urn:microsoft.com/office/officeart/2018/2/layout/IconVerticalSolidList"/>
    <dgm:cxn modelId="{3B51FBD1-4792-4F67-B84C-2DE6A43B41CB}" type="presParOf" srcId="{15EAF695-D529-4DA2-996D-CE4E375B4F42}" destId="{AC8468A9-FFC4-4FF0-92CB-E46D9B7F49D9}" srcOrd="1" destOrd="0" presId="urn:microsoft.com/office/officeart/2018/2/layout/IconVerticalSolidList"/>
    <dgm:cxn modelId="{348A50BA-CA73-42BE-B4C6-3F8E6864C043}" type="presParOf" srcId="{15EAF695-D529-4DA2-996D-CE4E375B4F42}" destId="{754E02CC-5E93-4AFB-9024-88EC88E8AF2C}" srcOrd="2" destOrd="0" presId="urn:microsoft.com/office/officeart/2018/2/layout/IconVerticalSolidList"/>
    <dgm:cxn modelId="{86A84329-75ED-4222-947A-B9CD894A52B4}" type="presParOf" srcId="{15EAF695-D529-4DA2-996D-CE4E375B4F42}" destId="{B956FFD3-5978-4152-8B4B-185C650506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235A2-EAED-40E9-BF24-401C8500DA01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60A2B-DC0B-4DE1-9874-7D3ACFC725E1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C0CE8-36D0-4C5F-8ECF-3D1E543BE91E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none" kern="1200" err="1">
              <a:latin typeface="Calibri Light"/>
              <a:cs typeface="Calibri Light"/>
            </a:rPr>
            <a:t>Bezpieczna</a:t>
          </a:r>
          <a:r>
            <a:rPr lang="en-US" sz="2500" u="none" kern="1200">
              <a:latin typeface="Calibri Light"/>
              <a:cs typeface="Calibri Light"/>
            </a:rPr>
            <a:t> </a:t>
          </a:r>
          <a:r>
            <a:rPr lang="en-US" sz="2500" u="none" kern="1200" err="1">
              <a:latin typeface="Calibri Light"/>
              <a:cs typeface="Calibri Light"/>
            </a:rPr>
            <a:t>komunikacja</a:t>
          </a:r>
          <a:r>
            <a:rPr lang="en-US" sz="2500" u="none" kern="1200">
              <a:latin typeface="Calibri Light"/>
              <a:cs typeface="Calibri Light"/>
            </a:rPr>
            <a:t> w</a:t>
          </a:r>
          <a:r>
            <a:rPr lang="en-US" sz="2500" b="0" i="0" u="none" strike="noStrike" kern="1200" cap="none" baseline="0" noProof="0">
              <a:latin typeface="Calibri Light"/>
              <a:cs typeface="Calibri Light"/>
            </a:rPr>
            <a:t> </a:t>
          </a:r>
          <a:r>
            <a:rPr lang="en-US" sz="2500" b="0" i="0" u="none" strike="noStrike" kern="1200" cap="none" baseline="0" noProof="0" err="1">
              <a:latin typeface="Calibri Light"/>
              <a:cs typeface="Calibri Light"/>
            </a:rPr>
            <a:t>sieciach</a:t>
          </a:r>
          <a:r>
            <a:rPr lang="en-US" sz="2500" b="0" i="0" u="none" strike="noStrike" kern="1200" cap="none" baseline="0" noProof="0">
              <a:latin typeface="Calibri Light"/>
              <a:cs typeface="Calibri Light"/>
            </a:rPr>
            <a:t> </a:t>
          </a:r>
          <a:r>
            <a:rPr lang="en-US" sz="2500" b="0" i="0" u="none" strike="noStrike" kern="1200" cap="none" baseline="0" noProof="0" err="1">
              <a:latin typeface="Calibri Light"/>
              <a:cs typeface="Calibri Light"/>
            </a:rPr>
            <a:t>komputerowych</a:t>
          </a:r>
        </a:p>
      </dsp:txBody>
      <dsp:txXfrm>
        <a:off x="1508156" y="707288"/>
        <a:ext cx="9007443" cy="1305763"/>
      </dsp:txXfrm>
    </dsp:sp>
    <dsp:sp modelId="{E9738833-ED26-4044-8DA9-67E40FF2986C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468A9-FFC4-4FF0-92CB-E46D9B7F49D9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6FFD3-5978-4152-8B4B-185C65050616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Calibri Light"/>
              <a:cs typeface="Calibri Light"/>
            </a:rPr>
            <a:t>Prywatność</a:t>
          </a:r>
          <a:r>
            <a:rPr lang="en-US" sz="2500" kern="1200">
              <a:latin typeface="Calibri Light"/>
              <a:cs typeface="Calibri Light"/>
            </a:rPr>
            <a:t> </a:t>
          </a:r>
          <a:r>
            <a:rPr lang="en-US" sz="2500" kern="1200" err="1">
              <a:latin typeface="Calibri Light"/>
              <a:cs typeface="Calibri Light"/>
            </a:rPr>
            <a:t>i</a:t>
          </a:r>
          <a:r>
            <a:rPr lang="en-US" sz="2500" kern="1200">
              <a:latin typeface="Calibri Light"/>
              <a:cs typeface="Calibri Light"/>
            </a:rPr>
            <a:t> </a:t>
          </a:r>
          <a:r>
            <a:rPr lang="en-US" sz="2500" kern="1200" err="1">
              <a:latin typeface="Calibri Light"/>
              <a:cs typeface="Calibri Light"/>
            </a:rPr>
            <a:t>integralność</a:t>
          </a:r>
          <a:r>
            <a:rPr lang="en-US" sz="2500" kern="1200">
              <a:latin typeface="Calibri Light"/>
              <a:cs typeface="Calibri Light"/>
            </a:rPr>
            <a:t> </a:t>
          </a:r>
          <a:r>
            <a:rPr lang="en-US" sz="2500" kern="1200" err="1">
              <a:latin typeface="Calibri Light"/>
              <a:cs typeface="Calibri Light"/>
            </a:rPr>
            <a:t>danych</a:t>
          </a:r>
          <a:endParaRPr lang="en-US" sz="2500" kern="1200">
            <a:latin typeface="Calibri Light"/>
            <a:cs typeface="Calibri Light"/>
          </a:endParaRP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finance-python-trading" TargetMode="External"/><Relationship Id="rId2" Type="http://schemas.openxmlformats.org/officeDocument/2006/relationships/hyperlink" Target="http://developers.xstore.pro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3.2.1/contents.html" TargetMode="External"/><Relationship Id="rId4" Type="http://schemas.openxmlformats.org/officeDocument/2006/relationships/hyperlink" Target="https://pandas.pydata.org/docs/referenc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02BA9FD-A6B4-4F32-9C34-81BD83013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  <a:cs typeface="Calibri Light"/>
              </a:rPr>
              <a:t>Trading Bot</a:t>
            </a:r>
            <a:endParaRPr lang="en-US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  <a:cs typeface="Calibri"/>
              </a:rPr>
              <a:t>Adam Księżyk, Oskar Świerczek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22D-A130-4A17-A779-EB647DD2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latin typeface="Verdana Pro Black"/>
                <a:cs typeface="Calibri Light"/>
              </a:rPr>
              <a:t>Nawiązanie</a:t>
            </a:r>
            <a:r>
              <a:rPr lang="en-US">
                <a:latin typeface="Verdana Pro Black"/>
                <a:cs typeface="Calibri Light"/>
              </a:rPr>
              <a:t> </a:t>
            </a:r>
            <a:r>
              <a:rPr lang="en-US" err="1">
                <a:latin typeface="Verdana Pro Black"/>
                <a:cs typeface="Calibri Light"/>
              </a:rPr>
              <a:t>połączenia</a:t>
            </a:r>
            <a:r>
              <a:rPr lang="en-US">
                <a:latin typeface="Verdana Pro Black"/>
                <a:cs typeface="Calibri Light"/>
              </a:rPr>
              <a:t> z </a:t>
            </a:r>
            <a:r>
              <a:rPr lang="en-US" err="1">
                <a:latin typeface="Verdana Pro Black"/>
                <a:cs typeface="Calibri Light"/>
              </a:rPr>
              <a:t>serwerem</a:t>
            </a:r>
            <a:endParaRPr lang="en-US">
              <a:latin typeface="Verdana Pro Black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E1944C-45E4-4BEC-A376-A48C957A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131406"/>
            <a:ext cx="8582025" cy="3924300"/>
          </a:xfrm>
        </p:spPr>
      </p:pic>
    </p:spTree>
    <p:extLst>
      <p:ext uri="{BB962C8B-B14F-4D97-AF65-F5344CB8AC3E}">
        <p14:creationId xmlns:p14="http://schemas.microsoft.com/office/powerpoint/2010/main" val="349886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CAD-92EE-4498-9C32-B5DF54AE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Wysyłanie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danych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E13CD0-C17A-498A-B11C-F68C423E2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7" y="1693479"/>
            <a:ext cx="7781925" cy="3829050"/>
          </a:xfrm>
        </p:spPr>
      </p:pic>
    </p:spTree>
    <p:extLst>
      <p:ext uri="{BB962C8B-B14F-4D97-AF65-F5344CB8AC3E}">
        <p14:creationId xmlns:p14="http://schemas.microsoft.com/office/powerpoint/2010/main" val="214026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92A7-E35A-4B51-BBF0-AAA785B4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Odbieranie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danych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1FFA3B-7956-4BF9-B8FE-7A68F8F8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481" y="1690431"/>
            <a:ext cx="6093038" cy="4351338"/>
          </a:xfrm>
        </p:spPr>
      </p:pic>
    </p:spTree>
    <p:extLst>
      <p:ext uri="{BB962C8B-B14F-4D97-AF65-F5344CB8AC3E}">
        <p14:creationId xmlns:p14="http://schemas.microsoft.com/office/powerpoint/2010/main" val="1875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C5B59-F74E-4142-90AA-6E36B928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 err="1">
                <a:latin typeface="Arial Black"/>
                <a:cs typeface="Aharoni"/>
              </a:rPr>
              <a:t>APIClient</a:t>
            </a:r>
            <a:endParaRPr lang="en-US" sz="5800" b="1" kern="1200" dirty="0">
              <a:latin typeface="Arial Black"/>
              <a:cs typeface="Aharon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F5DF-7D7D-414F-9D78-E6B669A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Konstruktor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5" name="Picture 5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BDC1E50-9251-4E0F-BAB0-414339863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988" y="2499558"/>
            <a:ext cx="9018981" cy="1863574"/>
          </a:xfrm>
        </p:spPr>
      </p:pic>
    </p:spTree>
    <p:extLst>
      <p:ext uri="{BB962C8B-B14F-4D97-AF65-F5344CB8AC3E}">
        <p14:creationId xmlns:p14="http://schemas.microsoft.com/office/powerpoint/2010/main" val="214510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3B5-D926-40CA-AC6C-1C6C1C00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/>
                <a:cs typeface="Calibri Light"/>
              </a:rPr>
              <a:t>Request-Response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6BEFBFF-CF03-4F33-A628-719B907D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2172870"/>
            <a:ext cx="5181600" cy="1266825"/>
          </a:xfrm>
        </p:spPr>
      </p:pic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D08C321-91FF-43A2-90E9-9538C76E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1" y="3918711"/>
            <a:ext cx="7253748" cy="10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849B3-5F0E-4519-81AE-7BE7CDF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latin typeface="Arial Black"/>
                <a:cs typeface="Aharoni"/>
              </a:rPr>
              <a:t>APIStreamClient</a:t>
            </a:r>
            <a:endParaRPr lang="en-US" sz="5800" kern="1200" dirty="0">
              <a:latin typeface="Arial Black"/>
              <a:cs typeface="Aharon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2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8469-D871-42FB-8DC4-767BFCA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Konstruktor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4" name="Picture 4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C5CC9276-3AD1-49FA-ADFC-C1AF0AF0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69" y="1825625"/>
            <a:ext cx="7697462" cy="4351338"/>
          </a:xfrm>
        </p:spPr>
      </p:pic>
    </p:spTree>
    <p:extLst>
      <p:ext uri="{BB962C8B-B14F-4D97-AF65-F5344CB8AC3E}">
        <p14:creationId xmlns:p14="http://schemas.microsoft.com/office/powerpoint/2010/main" val="171198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10B9-6048-48F6-9C6C-5C56AE74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/>
                <a:ea typeface="+mj-lt"/>
                <a:cs typeface="+mj-lt"/>
              </a:rPr>
              <a:t>Multithreading</a:t>
            </a:r>
            <a:endParaRPr lang="en-US" dirty="0">
              <a:latin typeface="Arial Black"/>
            </a:endParaRPr>
          </a:p>
        </p:txBody>
      </p:sp>
      <p:pic>
        <p:nvPicPr>
          <p:cNvPr id="5" name="Picture 5" descr="A picture containing holding, black, woman, white&#10;&#10;Description generated with very high confidence">
            <a:extLst>
              <a:ext uri="{FF2B5EF4-FFF2-40B4-BE49-F238E27FC236}">
                <a16:creationId xmlns:a16="http://schemas.microsoft.com/office/drawing/2014/main" id="{74D31A52-9E4D-4AC5-8856-3E48EF03B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1025" y="2167384"/>
            <a:ext cx="5181600" cy="1256408"/>
          </a:xfr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BE1CB8C-1AC6-42A4-BCCC-58EC0A10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38" y="3898661"/>
            <a:ext cx="3251199" cy="14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A4FE-8CC7-4B32-B977-FD79DC64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Aktualizacja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cen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5" name="Picture 5" descr="A picture containing black, holding, white, large&#10;&#10;Description generated with very high confidence">
            <a:extLst>
              <a:ext uri="{FF2B5EF4-FFF2-40B4-BE49-F238E27FC236}">
                <a16:creationId xmlns:a16="http://schemas.microsoft.com/office/drawing/2014/main" id="{D3BDCF26-E90F-4299-BDAB-C71360484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82155" y="2130569"/>
            <a:ext cx="6959599" cy="916891"/>
          </a:xfr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37ED3855-A803-48BD-ADB5-660B8910C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33720" y="3425837"/>
            <a:ext cx="5667513" cy="1138659"/>
          </a:xfr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0E7AD04-A29C-4381-A0D6-EE1D7B18E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110" y="4940501"/>
            <a:ext cx="3615634" cy="10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DDD89-4F44-4DEE-B3D0-C16B18DF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latin typeface="Arial Black"/>
              </a:rPr>
              <a:t>TLS (Transport Layer Security)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1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552AD-03F0-49C2-8583-49C82174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Bibliografia</a:t>
            </a:r>
            <a:endParaRPr lang="en-US" dirty="0">
              <a:latin typeface="Arial Black"/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BD92-5C84-477D-86BA-42228F85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http://developers.xstore.pro/documentation/</a:t>
            </a:r>
          </a:p>
          <a:p>
            <a:r>
              <a:rPr lang="en-US" sz="2400">
                <a:ea typeface="+mn-lt"/>
                <a:cs typeface="+mn-lt"/>
                <a:hlinkClick r:id="rId3"/>
              </a:rPr>
              <a:t>https://www.datacamp.com/community/tutorials/finance-python-trading</a:t>
            </a:r>
          </a:p>
          <a:p>
            <a:r>
              <a:rPr lang="en-US" sz="2400">
                <a:ea typeface="+mn-lt"/>
                <a:cs typeface="+mn-lt"/>
                <a:hlinkClick r:id="rId4"/>
              </a:rPr>
              <a:t>https://pandas.pydata.org/docs/reference/index.html</a:t>
            </a:r>
          </a:p>
          <a:p>
            <a:r>
              <a:rPr lang="en-US" sz="2400">
                <a:ea typeface="+mn-lt"/>
                <a:cs typeface="+mn-lt"/>
                <a:hlinkClick r:id="rId5"/>
              </a:rPr>
              <a:t>https://matplotlib.org/3.2.1/contents.html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353A-C0F6-4642-87E4-A751297F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Verdana Pro Black"/>
                <a:cs typeface="Calibri Light"/>
              </a:rPr>
              <a:t>TLS/SSL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8A7DD0-CA76-4EEF-B0C7-0F9C87EC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738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71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EB19-D096-4721-9950-01A7678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686"/>
            <a:ext cx="10515600" cy="1325563"/>
          </a:xfrm>
        </p:spPr>
        <p:txBody>
          <a:bodyPr/>
          <a:lstStyle/>
          <a:p>
            <a:pPr algn="ctr"/>
            <a:r>
              <a:rPr lang="en-US" sz="4000" dirty="0" err="1">
                <a:latin typeface="Arial Black"/>
                <a:cs typeface="Calibri Light"/>
              </a:rPr>
              <a:t>Zestawianie</a:t>
            </a:r>
            <a:r>
              <a:rPr lang="en-US" sz="4000" dirty="0">
                <a:latin typeface="Arial Black"/>
                <a:cs typeface="Calibri Light"/>
              </a:rPr>
              <a:t> </a:t>
            </a:r>
            <a:r>
              <a:rPr lang="en-US" sz="4000" dirty="0" err="1">
                <a:latin typeface="Arial Black"/>
                <a:cs typeface="Calibri Light"/>
              </a:rPr>
              <a:t>połączenia</a:t>
            </a:r>
            <a:endParaRPr lang="en-US" sz="4000" dirty="0">
              <a:latin typeface="Arial Black"/>
              <a:cs typeface="Calibri Light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10BBE1C-CA9B-41CF-977B-C3ADACE2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2158323"/>
            <a:ext cx="9324975" cy="2533650"/>
          </a:xfrm>
        </p:spPr>
      </p:pic>
    </p:spTree>
    <p:extLst>
      <p:ext uri="{BB962C8B-B14F-4D97-AF65-F5344CB8AC3E}">
        <p14:creationId xmlns:p14="http://schemas.microsoft.com/office/powerpoint/2010/main" val="5324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B311D-DF64-4CEC-B7C6-5FFDBB5D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Calibri Light"/>
                <a:cs typeface="Calibri Light"/>
              </a:rPr>
              <a:t>Szyfrowanie</a:t>
            </a:r>
            <a:r>
              <a:rPr lang="en-US" sz="2600" b="1" kern="1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Calibri Light"/>
                <a:cs typeface="Calibri Light"/>
              </a:rPr>
              <a:t>danych</a:t>
            </a:r>
            <a:endParaRPr lang="en-US" sz="2600" b="1" kern="12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BB296F-02BD-4E9E-AA80-5B77867C7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7500" y="1208088"/>
            <a:ext cx="7137400" cy="1530350"/>
          </a:xfrm>
        </p:spPr>
      </p:pic>
      <p:pic>
        <p:nvPicPr>
          <p:cNvPr id="6" name="Picture 6" descr="A close up of a blue wall&#10;&#10;Description generated with high confidence">
            <a:extLst>
              <a:ext uri="{FF2B5EF4-FFF2-40B4-BE49-F238E27FC236}">
                <a16:creationId xmlns:a16="http://schemas.microsoft.com/office/drawing/2014/main" id="{5BCA951D-4C44-4E20-B80B-9EE66F327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27500" y="2820988"/>
            <a:ext cx="7137400" cy="2828925"/>
          </a:xfrm>
        </p:spPr>
      </p:pic>
    </p:spTree>
    <p:extLst>
      <p:ext uri="{BB962C8B-B14F-4D97-AF65-F5344CB8AC3E}">
        <p14:creationId xmlns:p14="http://schemas.microsoft.com/office/powerpoint/2010/main" val="41492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470B5-4995-411E-9DBF-94E743BC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37" y="914400"/>
            <a:ext cx="428925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rgbClr val="FFFFFF"/>
                </a:solidFill>
                <a:latin typeface="Arial Black"/>
              </a:rPr>
              <a:t>xAPI</a:t>
            </a:r>
            <a:br>
              <a:rPr lang="en-US" sz="4800" dirty="0">
                <a:latin typeface="Arial Black"/>
              </a:rPr>
            </a:br>
            <a:r>
              <a:rPr lang="en-US" sz="4800" dirty="0">
                <a:solidFill>
                  <a:srgbClr val="FFFFFF"/>
                </a:solidFill>
                <a:latin typeface="Arial Black"/>
              </a:rPr>
              <a:t>Model UML</a:t>
            </a:r>
            <a:endParaRPr lang="en-US" sz="4800" kern="1200" dirty="0">
              <a:latin typeface="Arial Black"/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>
            <a:extLst>
              <a:ext uri="{FF2B5EF4-FFF2-40B4-BE49-F238E27FC236}">
                <a16:creationId xmlns:a16="http://schemas.microsoft.com/office/drawing/2014/main" id="{F0374346-CED1-4043-803E-06417502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956" y="492573"/>
            <a:ext cx="494327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9242-CD96-4CC9-B087-24B1649F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9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Podstawowa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struktura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wymiany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danych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5" name="Picture 5" descr="A picture containing photo, holding, man, table&#10;&#10;Description generated with very high confidence">
            <a:extLst>
              <a:ext uri="{FF2B5EF4-FFF2-40B4-BE49-F238E27FC236}">
                <a16:creationId xmlns:a16="http://schemas.microsoft.com/office/drawing/2014/main" id="{87D6AB22-E6F1-4895-A29F-B370B6BCC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3806" y="2964711"/>
            <a:ext cx="9344991" cy="1878621"/>
          </a:xfrm>
        </p:spPr>
      </p:pic>
    </p:spTree>
    <p:extLst>
      <p:ext uri="{BB962C8B-B14F-4D97-AF65-F5344CB8AC3E}">
        <p14:creationId xmlns:p14="http://schemas.microsoft.com/office/powerpoint/2010/main" val="19343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6E50-6069-4E7C-B97A-6DEA8104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latin typeface="Arial Black"/>
              </a:rPr>
              <a:t>JSONSocket</a:t>
            </a:r>
            <a:endParaRPr lang="en-US" sz="5800" kern="1200">
              <a:latin typeface="Arial Black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C853-A679-41C3-B093-5F8F0947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Konstruktor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klasy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bazowej</a:t>
            </a:r>
            <a:endParaRPr lang="en-US">
              <a:latin typeface="Arial Black"/>
              <a:cs typeface="Calibri Ligh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95621-4E8C-4AB7-AA85-F499EAEBE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39" y="1825625"/>
            <a:ext cx="10262722" cy="4351338"/>
          </a:xfrm>
        </p:spPr>
      </p:pic>
    </p:spTree>
    <p:extLst>
      <p:ext uri="{BB962C8B-B14F-4D97-AF65-F5344CB8AC3E}">
        <p14:creationId xmlns:p14="http://schemas.microsoft.com/office/powerpoint/2010/main" val="257131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Trading Bot</vt:lpstr>
      <vt:lpstr>TLS (Transport Layer Security)</vt:lpstr>
      <vt:lpstr>TLS/SSL</vt:lpstr>
      <vt:lpstr>Zestawianie połączenia</vt:lpstr>
      <vt:lpstr>Szyfrowanie danych</vt:lpstr>
      <vt:lpstr>  xAPI Model UML</vt:lpstr>
      <vt:lpstr>Podstawowa struktura wymiany danych</vt:lpstr>
      <vt:lpstr>JSONSocket</vt:lpstr>
      <vt:lpstr>Konstruktor klasy bazowej</vt:lpstr>
      <vt:lpstr>Nawiązanie połączenia z serwerem</vt:lpstr>
      <vt:lpstr>Wysyłanie danych</vt:lpstr>
      <vt:lpstr>Odbieranie danych</vt:lpstr>
      <vt:lpstr>APIClient</vt:lpstr>
      <vt:lpstr>Konstruktor</vt:lpstr>
      <vt:lpstr>Request-Response</vt:lpstr>
      <vt:lpstr>APIStreamClient</vt:lpstr>
      <vt:lpstr>Konstruktor</vt:lpstr>
      <vt:lpstr>Multithreading</vt:lpstr>
      <vt:lpstr>Aktualizacja cen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</cp:revision>
  <dcterms:created xsi:type="dcterms:W3CDTF">2020-05-12T14:58:53Z</dcterms:created>
  <dcterms:modified xsi:type="dcterms:W3CDTF">2020-05-17T18:43:05Z</dcterms:modified>
</cp:coreProperties>
</file>