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79" r:id="rId3"/>
    <p:sldId id="284" r:id="rId4"/>
    <p:sldId id="280" r:id="rId5"/>
    <p:sldId id="281" r:id="rId6"/>
    <p:sldId id="261" r:id="rId7"/>
    <p:sldId id="282" r:id="rId8"/>
    <p:sldId id="283" r:id="rId9"/>
    <p:sldId id="258" r:id="rId10"/>
    <p:sldId id="263" r:id="rId11"/>
    <p:sldId id="257" r:id="rId12"/>
    <p:sldId id="262" r:id="rId13"/>
    <p:sldId id="264" r:id="rId14"/>
    <p:sldId id="265" r:id="rId15"/>
    <p:sldId id="266" r:id="rId16"/>
    <p:sldId id="267" r:id="rId17"/>
    <p:sldId id="268" r:id="rId18"/>
    <p:sldId id="259" r:id="rId19"/>
    <p:sldId id="269" r:id="rId20"/>
    <p:sldId id="270" r:id="rId21"/>
    <p:sldId id="260" r:id="rId22"/>
    <p:sldId id="271" r:id="rId23"/>
    <p:sldId id="273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A39EF-5B2E-AAF1-28E2-AE55E5D420EF}" v="195" dt="2020-05-12T15:23:33.841"/>
    <p1510:client id="{1D7B0367-9499-8CC9-B5CE-A8E3CFB1A3F3}" v="101" dt="2020-05-12T15:39:08.109"/>
    <p1510:client id="{43B9AFD7-307E-9E84-DD69-624AF2659A4B}" v="125" dt="2020-05-12T15:57:41.864"/>
    <p1510:client id="{5F26FCDD-5F59-8B80-9DB1-F1B175DC4718}" v="197" dt="2020-05-12T15:07:12.381"/>
    <p1510:client id="{606725E8-308C-102D-0207-51E62C62696E}" v="54" dt="2020-05-12T20:14:29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kar Świerczek" userId="S::oswiercz@student.agh.edu.pl::617318f4-811a-474e-9827-c5bfb0bd343d" providerId="AD" clId="Web-{5F26FCDD-5F59-8B80-9DB1-F1B175DC4718}"/>
    <pc:docChg chg="addSld delSld modSld sldOrd addMainMaster delMainMaster">
      <pc:chgData name="Oskar Świerczek" userId="S::oswiercz@student.agh.edu.pl::617318f4-811a-474e-9827-c5bfb0bd343d" providerId="AD" clId="Web-{5F26FCDD-5F59-8B80-9DB1-F1B175DC4718}" dt="2020-05-12T15:07:12.381" v="191"/>
      <pc:docMkLst>
        <pc:docMk/>
      </pc:docMkLst>
      <pc:sldChg chg="modSp mod modClrScheme chgLayout">
        <pc:chgData name="Oskar Świerczek" userId="S::oswiercz@student.agh.edu.pl::617318f4-811a-474e-9827-c5bfb0bd343d" providerId="AD" clId="Web-{5F26FCDD-5F59-8B80-9DB1-F1B175DC4718}" dt="2020-05-12T15:07:12.381" v="191"/>
        <pc:sldMkLst>
          <pc:docMk/>
          <pc:sldMk cId="109857222" sldId="256"/>
        </pc:sldMkLst>
        <pc:spChg chg="mod ord">
          <ac:chgData name="Oskar Świerczek" userId="S::oswiercz@student.agh.edu.pl::617318f4-811a-474e-9827-c5bfb0bd343d" providerId="AD" clId="Web-{5F26FCDD-5F59-8B80-9DB1-F1B175DC4718}" dt="2020-05-12T15:07:12.381" v="19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Oskar Świerczek" userId="S::oswiercz@student.agh.edu.pl::617318f4-811a-474e-9827-c5bfb0bd343d" providerId="AD" clId="Web-{5F26FCDD-5F59-8B80-9DB1-F1B175DC4718}" dt="2020-05-12T15:07:12.381" v="191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modClrScheme chgLayout">
        <pc:chgData name="Oskar Świerczek" userId="S::oswiercz@student.agh.edu.pl::617318f4-811a-474e-9827-c5bfb0bd343d" providerId="AD" clId="Web-{5F26FCDD-5F59-8B80-9DB1-F1B175DC4718}" dt="2020-05-12T15:07:12.381" v="191"/>
        <pc:sldMkLst>
          <pc:docMk/>
          <pc:sldMk cId="105424987" sldId="257"/>
        </pc:sldMkLst>
        <pc:spChg chg="mod ord">
          <ac:chgData name="Oskar Świerczek" userId="S::oswiercz@student.agh.edu.pl::617318f4-811a-474e-9827-c5bfb0bd343d" providerId="AD" clId="Web-{5F26FCDD-5F59-8B80-9DB1-F1B175DC4718}" dt="2020-05-12T15:07:12.381" v="191"/>
          <ac:spMkLst>
            <pc:docMk/>
            <pc:sldMk cId="105424987" sldId="257"/>
            <ac:spMk id="2" creationId="{897A6E50-6069-4E7C-B97A-6DEA81049F95}"/>
          </ac:spMkLst>
        </pc:spChg>
        <pc:spChg chg="mod ord">
          <ac:chgData name="Oskar Świerczek" userId="S::oswiercz@student.agh.edu.pl::617318f4-811a-474e-9827-c5bfb0bd343d" providerId="AD" clId="Web-{5F26FCDD-5F59-8B80-9DB1-F1B175DC4718}" dt="2020-05-12T15:07:12.381" v="191"/>
          <ac:spMkLst>
            <pc:docMk/>
            <pc:sldMk cId="105424987" sldId="257"/>
            <ac:spMk id="3" creationId="{30204A08-6D50-4631-AAED-53C953690283}"/>
          </ac:spMkLst>
        </pc:spChg>
      </pc:sldChg>
      <pc:sldChg chg="modSp new mod ord modClrScheme chgLayout">
        <pc:chgData name="Oskar Świerczek" userId="S::oswiercz@student.agh.edu.pl::617318f4-811a-474e-9827-c5bfb0bd343d" providerId="AD" clId="Web-{5F26FCDD-5F59-8B80-9DB1-F1B175DC4718}" dt="2020-05-12T15:07:12.381" v="191"/>
        <pc:sldMkLst>
          <pc:docMk/>
          <pc:sldMk cId="1868812331" sldId="258"/>
        </pc:sldMkLst>
        <pc:spChg chg="mod ord">
          <ac:chgData name="Oskar Świerczek" userId="S::oswiercz@student.agh.edu.pl::617318f4-811a-474e-9827-c5bfb0bd343d" providerId="AD" clId="Web-{5F26FCDD-5F59-8B80-9DB1-F1B175DC4718}" dt="2020-05-12T15:07:12.381" v="191"/>
          <ac:spMkLst>
            <pc:docMk/>
            <pc:sldMk cId="1868812331" sldId="258"/>
            <ac:spMk id="2" creationId="{C0FDDD89-4F44-4DEE-B3D0-C16B18DF2F7F}"/>
          </ac:spMkLst>
        </pc:spChg>
        <pc:spChg chg="mod ord">
          <ac:chgData name="Oskar Świerczek" userId="S::oswiercz@student.agh.edu.pl::617318f4-811a-474e-9827-c5bfb0bd343d" providerId="AD" clId="Web-{5F26FCDD-5F59-8B80-9DB1-F1B175DC4718}" dt="2020-05-12T15:07:12.381" v="191"/>
          <ac:spMkLst>
            <pc:docMk/>
            <pc:sldMk cId="1868812331" sldId="258"/>
            <ac:spMk id="3" creationId="{E38EB11C-E9A4-47B4-81B5-5DF12ED60185}"/>
          </ac:spMkLst>
        </pc:spChg>
      </pc:sldChg>
      <pc:sldChg chg="modSp new mod modClrScheme chgLayout">
        <pc:chgData name="Oskar Świerczek" userId="S::oswiercz@student.agh.edu.pl::617318f4-811a-474e-9827-c5bfb0bd343d" providerId="AD" clId="Web-{5F26FCDD-5F59-8B80-9DB1-F1B175DC4718}" dt="2020-05-12T15:07:12.381" v="191"/>
        <pc:sldMkLst>
          <pc:docMk/>
          <pc:sldMk cId="3479801979" sldId="259"/>
        </pc:sldMkLst>
        <pc:spChg chg="mod ord">
          <ac:chgData name="Oskar Świerczek" userId="S::oswiercz@student.agh.edu.pl::617318f4-811a-474e-9827-c5bfb0bd343d" providerId="AD" clId="Web-{5F26FCDD-5F59-8B80-9DB1-F1B175DC4718}" dt="2020-05-12T15:07:12.381" v="191"/>
          <ac:spMkLst>
            <pc:docMk/>
            <pc:sldMk cId="3479801979" sldId="259"/>
            <ac:spMk id="2" creationId="{384C5B59-F74E-4142-90AA-6E36B928F9A0}"/>
          </ac:spMkLst>
        </pc:spChg>
        <pc:spChg chg="mod ord">
          <ac:chgData name="Oskar Świerczek" userId="S::oswiercz@student.agh.edu.pl::617318f4-811a-474e-9827-c5bfb0bd343d" providerId="AD" clId="Web-{5F26FCDD-5F59-8B80-9DB1-F1B175DC4718}" dt="2020-05-12T15:07:12.381" v="191"/>
          <ac:spMkLst>
            <pc:docMk/>
            <pc:sldMk cId="3479801979" sldId="259"/>
            <ac:spMk id="3" creationId="{69FFCFE3-4B24-4DB6-AF04-428008B4CA1C}"/>
          </ac:spMkLst>
        </pc:spChg>
      </pc:sldChg>
      <pc:sldChg chg="modSp new mod modClrScheme chgLayout">
        <pc:chgData name="Oskar Świerczek" userId="S::oswiercz@student.agh.edu.pl::617318f4-811a-474e-9827-c5bfb0bd343d" providerId="AD" clId="Web-{5F26FCDD-5F59-8B80-9DB1-F1B175DC4718}" dt="2020-05-12T15:07:12.381" v="191"/>
        <pc:sldMkLst>
          <pc:docMk/>
          <pc:sldMk cId="1869126936" sldId="260"/>
        </pc:sldMkLst>
        <pc:spChg chg="mod ord">
          <ac:chgData name="Oskar Świerczek" userId="S::oswiercz@student.agh.edu.pl::617318f4-811a-474e-9827-c5bfb0bd343d" providerId="AD" clId="Web-{5F26FCDD-5F59-8B80-9DB1-F1B175DC4718}" dt="2020-05-12T15:07:12.381" v="191"/>
          <ac:spMkLst>
            <pc:docMk/>
            <pc:sldMk cId="1869126936" sldId="260"/>
            <ac:spMk id="2" creationId="{04F849B3-5F0E-4519-81AE-7BE7CDFAF381}"/>
          </ac:spMkLst>
        </pc:spChg>
        <pc:spChg chg="mod ord">
          <ac:chgData name="Oskar Świerczek" userId="S::oswiercz@student.agh.edu.pl::617318f4-811a-474e-9827-c5bfb0bd343d" providerId="AD" clId="Web-{5F26FCDD-5F59-8B80-9DB1-F1B175DC4718}" dt="2020-05-12T15:07:12.381" v="191"/>
          <ac:spMkLst>
            <pc:docMk/>
            <pc:sldMk cId="1869126936" sldId="260"/>
            <ac:spMk id="3" creationId="{B8EDF199-952D-41C4-94B0-97FF2389BA2A}"/>
          </ac:spMkLst>
        </pc:spChg>
      </pc:sldChg>
      <pc:sldChg chg="modSp new mod modClrScheme chgLayout">
        <pc:chgData name="Oskar Świerczek" userId="S::oswiercz@student.agh.edu.pl::617318f4-811a-474e-9827-c5bfb0bd343d" providerId="AD" clId="Web-{5F26FCDD-5F59-8B80-9DB1-F1B175DC4718}" dt="2020-05-12T15:07:12.381" v="191"/>
        <pc:sldMkLst>
          <pc:docMk/>
          <pc:sldMk cId="460468888" sldId="261"/>
        </pc:sldMkLst>
        <pc:spChg chg="mod ord">
          <ac:chgData name="Oskar Świerczek" userId="S::oswiercz@student.agh.edu.pl::617318f4-811a-474e-9827-c5bfb0bd343d" providerId="AD" clId="Web-{5F26FCDD-5F59-8B80-9DB1-F1B175DC4718}" dt="2020-05-12T15:07:12.381" v="191"/>
          <ac:spMkLst>
            <pc:docMk/>
            <pc:sldMk cId="460468888" sldId="261"/>
            <ac:spMk id="2" creationId="{C3A2BB1C-20FA-4892-BBDD-230CA6E60B4D}"/>
          </ac:spMkLst>
        </pc:spChg>
        <pc:spChg chg="mod ord">
          <ac:chgData name="Oskar Świerczek" userId="S::oswiercz@student.agh.edu.pl::617318f4-811a-474e-9827-c5bfb0bd343d" providerId="AD" clId="Web-{5F26FCDD-5F59-8B80-9DB1-F1B175DC4718}" dt="2020-05-12T15:07:12.381" v="191"/>
          <ac:spMkLst>
            <pc:docMk/>
            <pc:sldMk cId="460468888" sldId="261"/>
            <ac:spMk id="3" creationId="{95569AAD-22F5-4728-BCF0-B472FD13A30A}"/>
          </ac:spMkLst>
        </pc:spChg>
      </pc:sldChg>
      <pc:sldChg chg="modSp new mod ord modClrScheme chgLayout">
        <pc:chgData name="Oskar Świerczek" userId="S::oswiercz@student.agh.edu.pl::617318f4-811a-474e-9827-c5bfb0bd343d" providerId="AD" clId="Web-{5F26FCDD-5F59-8B80-9DB1-F1B175DC4718}" dt="2020-05-12T15:07:12.381" v="191"/>
        <pc:sldMkLst>
          <pc:docMk/>
          <pc:sldMk cId="3183330867" sldId="262"/>
        </pc:sldMkLst>
        <pc:spChg chg="mod ord">
          <ac:chgData name="Oskar Świerczek" userId="S::oswiercz@student.agh.edu.pl::617318f4-811a-474e-9827-c5bfb0bd343d" providerId="AD" clId="Web-{5F26FCDD-5F59-8B80-9DB1-F1B175DC4718}" dt="2020-05-12T15:07:12.381" v="191"/>
          <ac:spMkLst>
            <pc:docMk/>
            <pc:sldMk cId="3183330867" sldId="262"/>
            <ac:spMk id="2" creationId="{63D470B5-4995-411E-9DBF-94E743BCBDE1}"/>
          </ac:spMkLst>
        </pc:spChg>
        <pc:spChg chg="mod ord">
          <ac:chgData name="Oskar Świerczek" userId="S::oswiercz@student.agh.edu.pl::617318f4-811a-474e-9827-c5bfb0bd343d" providerId="AD" clId="Web-{5F26FCDD-5F59-8B80-9DB1-F1B175DC4718}" dt="2020-05-12T15:07:12.381" v="191"/>
          <ac:spMkLst>
            <pc:docMk/>
            <pc:sldMk cId="3183330867" sldId="262"/>
            <ac:spMk id="3" creationId="{17807C96-CEB5-4B2D-8692-772BF539B1B3}"/>
          </ac:spMkLst>
        </pc:spChg>
      </pc:sldChg>
      <pc:sldChg chg="new del">
        <pc:chgData name="Oskar Świerczek" userId="S::oswiercz@student.agh.edu.pl::617318f4-811a-474e-9827-c5bfb0bd343d" providerId="AD" clId="Web-{5F26FCDD-5F59-8B80-9DB1-F1B175DC4718}" dt="2020-05-12T15:04:07.213" v="165"/>
        <pc:sldMkLst>
          <pc:docMk/>
          <pc:sldMk cId="4288752795" sldId="262"/>
        </pc:sldMkLst>
      </pc:sldChg>
      <pc:sldChg chg="new mod modClrScheme chgLayout">
        <pc:chgData name="Oskar Świerczek" userId="S::oswiercz@student.agh.edu.pl::617318f4-811a-474e-9827-c5bfb0bd343d" providerId="AD" clId="Web-{5F26FCDD-5F59-8B80-9DB1-F1B175DC4718}" dt="2020-05-12T15:07:12.381" v="191"/>
        <pc:sldMkLst>
          <pc:docMk/>
          <pc:sldMk cId="418852218" sldId="263"/>
        </pc:sldMkLst>
      </pc:sldChg>
      <pc:sldMasterChg chg="del delSldLayout">
        <pc:chgData name="Oskar Świerczek" userId="S::oswiercz@student.agh.edu.pl::617318f4-811a-474e-9827-c5bfb0bd343d" providerId="AD" clId="Web-{5F26FCDD-5F59-8B80-9DB1-F1B175DC4718}" dt="2020-05-12T15:06:02.330" v="184"/>
        <pc:sldMasterMkLst>
          <pc:docMk/>
          <pc:sldMasterMk cId="2460954070" sldId="2147483660"/>
        </pc:sldMasterMkLst>
        <pc:sldLayoutChg chg="del">
          <pc:chgData name="Oskar Świerczek" userId="S::oswiercz@student.agh.edu.pl::617318f4-811a-474e-9827-c5bfb0bd343d" providerId="AD" clId="Web-{5F26FCDD-5F59-8B80-9DB1-F1B175DC4718}" dt="2020-05-12T15:06:02.330" v="18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Oskar Świerczek" userId="S::oswiercz@student.agh.edu.pl::617318f4-811a-474e-9827-c5bfb0bd343d" providerId="AD" clId="Web-{5F26FCDD-5F59-8B80-9DB1-F1B175DC4718}" dt="2020-05-12T15:06:02.330" v="18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Oskar Świerczek" userId="S::oswiercz@student.agh.edu.pl::617318f4-811a-474e-9827-c5bfb0bd343d" providerId="AD" clId="Web-{5F26FCDD-5F59-8B80-9DB1-F1B175DC4718}" dt="2020-05-12T15:06:02.330" v="18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Oskar Świerczek" userId="S::oswiercz@student.agh.edu.pl::617318f4-811a-474e-9827-c5bfb0bd343d" providerId="AD" clId="Web-{5F26FCDD-5F59-8B80-9DB1-F1B175DC4718}" dt="2020-05-12T15:06:02.330" v="18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Oskar Świerczek" userId="S::oswiercz@student.agh.edu.pl::617318f4-811a-474e-9827-c5bfb0bd343d" providerId="AD" clId="Web-{5F26FCDD-5F59-8B80-9DB1-F1B175DC4718}" dt="2020-05-12T15:06:02.330" v="18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Oskar Świerczek" userId="S::oswiercz@student.agh.edu.pl::617318f4-811a-474e-9827-c5bfb0bd343d" providerId="AD" clId="Web-{5F26FCDD-5F59-8B80-9DB1-F1B175DC4718}" dt="2020-05-12T15:06:02.330" v="18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Oskar Świerczek" userId="S::oswiercz@student.agh.edu.pl::617318f4-811a-474e-9827-c5bfb0bd343d" providerId="AD" clId="Web-{5F26FCDD-5F59-8B80-9DB1-F1B175DC4718}" dt="2020-05-12T15:06:02.330" v="18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Oskar Świerczek" userId="S::oswiercz@student.agh.edu.pl::617318f4-811a-474e-9827-c5bfb0bd343d" providerId="AD" clId="Web-{5F26FCDD-5F59-8B80-9DB1-F1B175DC4718}" dt="2020-05-12T15:06:02.330" v="18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Oskar Świerczek" userId="S::oswiercz@student.agh.edu.pl::617318f4-811a-474e-9827-c5bfb0bd343d" providerId="AD" clId="Web-{5F26FCDD-5F59-8B80-9DB1-F1B175DC4718}" dt="2020-05-12T15:06:02.330" v="18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Oskar Świerczek" userId="S::oswiercz@student.agh.edu.pl::617318f4-811a-474e-9827-c5bfb0bd343d" providerId="AD" clId="Web-{5F26FCDD-5F59-8B80-9DB1-F1B175DC4718}" dt="2020-05-12T15:06:02.330" v="18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Oskar Świerczek" userId="S::oswiercz@student.agh.edu.pl::617318f4-811a-474e-9827-c5bfb0bd343d" providerId="AD" clId="Web-{5F26FCDD-5F59-8B80-9DB1-F1B175DC4718}" dt="2020-05-12T15:06:02.330" v="18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Oskar Świerczek" userId="S::oswiercz@student.agh.edu.pl::617318f4-811a-474e-9827-c5bfb0bd343d" providerId="AD" clId="Web-{5F26FCDD-5F59-8B80-9DB1-F1B175DC4718}" dt="2020-05-12T15:06:10.705" v="185"/>
        <pc:sldMasterMkLst>
          <pc:docMk/>
          <pc:sldMasterMk cId="761902376" sldId="2147483672"/>
        </pc:sldMasterMkLst>
        <pc:sldLayoutChg chg="add del mod replId">
          <pc:chgData name="Oskar Świerczek" userId="S::oswiercz@student.agh.edu.pl::617318f4-811a-474e-9827-c5bfb0bd343d" providerId="AD" clId="Web-{5F26FCDD-5F59-8B80-9DB1-F1B175DC4718}" dt="2020-05-12T15:06:10.705" v="185"/>
          <pc:sldLayoutMkLst>
            <pc:docMk/>
            <pc:sldMasterMk cId="761902376" sldId="2147483672"/>
            <pc:sldLayoutMk cId="3260930275" sldId="2147483673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10.705" v="185"/>
          <pc:sldLayoutMkLst>
            <pc:docMk/>
            <pc:sldMasterMk cId="761902376" sldId="2147483672"/>
            <pc:sldLayoutMk cId="3727670012" sldId="2147483674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10.705" v="185"/>
          <pc:sldLayoutMkLst>
            <pc:docMk/>
            <pc:sldMasterMk cId="761902376" sldId="2147483672"/>
            <pc:sldLayoutMk cId="1856975259" sldId="2147483675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10.705" v="185"/>
          <pc:sldLayoutMkLst>
            <pc:docMk/>
            <pc:sldMasterMk cId="761902376" sldId="2147483672"/>
            <pc:sldLayoutMk cId="77861734" sldId="2147483676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10.705" v="185"/>
          <pc:sldLayoutMkLst>
            <pc:docMk/>
            <pc:sldMasterMk cId="761902376" sldId="2147483672"/>
            <pc:sldLayoutMk cId="760915209" sldId="2147483677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10.705" v="185"/>
          <pc:sldLayoutMkLst>
            <pc:docMk/>
            <pc:sldMasterMk cId="761902376" sldId="2147483672"/>
            <pc:sldLayoutMk cId="2302386817" sldId="2147483678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10.705" v="185"/>
          <pc:sldLayoutMkLst>
            <pc:docMk/>
            <pc:sldMasterMk cId="761902376" sldId="2147483672"/>
            <pc:sldLayoutMk cId="4063456265" sldId="2147483679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10.705" v="185"/>
          <pc:sldLayoutMkLst>
            <pc:docMk/>
            <pc:sldMasterMk cId="761902376" sldId="2147483672"/>
            <pc:sldLayoutMk cId="4178872337" sldId="2147483680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10.705" v="185"/>
          <pc:sldLayoutMkLst>
            <pc:docMk/>
            <pc:sldMasterMk cId="761902376" sldId="2147483672"/>
            <pc:sldLayoutMk cId="3861430488" sldId="2147483681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10.705" v="185"/>
          <pc:sldLayoutMkLst>
            <pc:docMk/>
            <pc:sldMasterMk cId="761902376" sldId="2147483672"/>
            <pc:sldLayoutMk cId="1108751105" sldId="2147483682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10.705" v="185"/>
          <pc:sldLayoutMkLst>
            <pc:docMk/>
            <pc:sldMasterMk cId="761902376" sldId="2147483672"/>
            <pc:sldLayoutMk cId="2405634712" sldId="2147483683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10.705" v="185"/>
          <pc:sldLayoutMkLst>
            <pc:docMk/>
            <pc:sldMasterMk cId="761902376" sldId="2147483672"/>
            <pc:sldLayoutMk cId="1062464445" sldId="2147483684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10.705" v="185"/>
          <pc:sldLayoutMkLst>
            <pc:docMk/>
            <pc:sldMasterMk cId="761902376" sldId="2147483672"/>
            <pc:sldLayoutMk cId="3245786476" sldId="2147483685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10.705" v="185"/>
          <pc:sldLayoutMkLst>
            <pc:docMk/>
            <pc:sldMasterMk cId="761902376" sldId="2147483672"/>
            <pc:sldLayoutMk cId="1138471852" sldId="2147483686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10.705" v="185"/>
          <pc:sldLayoutMkLst>
            <pc:docMk/>
            <pc:sldMasterMk cId="761902376" sldId="2147483672"/>
            <pc:sldLayoutMk cId="1376686827" sldId="2147483687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10.705" v="185"/>
          <pc:sldLayoutMkLst>
            <pc:docMk/>
            <pc:sldMasterMk cId="761902376" sldId="2147483672"/>
            <pc:sldLayoutMk cId="4199833453" sldId="2147483688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10.705" v="185"/>
          <pc:sldLayoutMkLst>
            <pc:docMk/>
            <pc:sldMasterMk cId="761902376" sldId="2147483672"/>
            <pc:sldLayoutMk cId="2645783446" sldId="2147483689"/>
          </pc:sldLayoutMkLst>
        </pc:sldLayoutChg>
      </pc:sldMasterChg>
      <pc:sldMasterChg chg="add del addSldLayout delSldLayout modSldLayout">
        <pc:chgData name="Oskar Świerczek" userId="S::oswiercz@student.agh.edu.pl::617318f4-811a-474e-9827-c5bfb0bd343d" providerId="AD" clId="Web-{5F26FCDD-5F59-8B80-9DB1-F1B175DC4718}" dt="2020-05-12T15:06:17.425" v="186"/>
        <pc:sldMasterMkLst>
          <pc:docMk/>
          <pc:sldMasterMk cId="4277236078" sldId="2147483690"/>
        </pc:sldMasterMkLst>
        <pc:sldLayoutChg chg="add del mod replId">
          <pc:chgData name="Oskar Świerczek" userId="S::oswiercz@student.agh.edu.pl::617318f4-811a-474e-9827-c5bfb0bd343d" providerId="AD" clId="Web-{5F26FCDD-5F59-8B80-9DB1-F1B175DC4718}" dt="2020-05-12T15:06:17.425" v="186"/>
          <pc:sldLayoutMkLst>
            <pc:docMk/>
            <pc:sldMasterMk cId="4277236078" sldId="2147483690"/>
            <pc:sldLayoutMk cId="4288558474" sldId="2147483691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17.425" v="186"/>
          <pc:sldLayoutMkLst>
            <pc:docMk/>
            <pc:sldMasterMk cId="4277236078" sldId="2147483690"/>
            <pc:sldLayoutMk cId="3975535023" sldId="2147483692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17.425" v="186"/>
          <pc:sldLayoutMkLst>
            <pc:docMk/>
            <pc:sldMasterMk cId="4277236078" sldId="2147483690"/>
            <pc:sldLayoutMk cId="3574597999" sldId="2147483693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17.425" v="186"/>
          <pc:sldLayoutMkLst>
            <pc:docMk/>
            <pc:sldMasterMk cId="4277236078" sldId="2147483690"/>
            <pc:sldLayoutMk cId="2905187988" sldId="2147483694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17.425" v="186"/>
          <pc:sldLayoutMkLst>
            <pc:docMk/>
            <pc:sldMasterMk cId="4277236078" sldId="2147483690"/>
            <pc:sldLayoutMk cId="3992846446" sldId="2147483695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17.425" v="186"/>
          <pc:sldLayoutMkLst>
            <pc:docMk/>
            <pc:sldMasterMk cId="4277236078" sldId="2147483690"/>
            <pc:sldLayoutMk cId="1873530280" sldId="2147483696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17.425" v="186"/>
          <pc:sldLayoutMkLst>
            <pc:docMk/>
            <pc:sldMasterMk cId="4277236078" sldId="2147483690"/>
            <pc:sldLayoutMk cId="2976100245" sldId="2147483697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17.425" v="186"/>
          <pc:sldLayoutMkLst>
            <pc:docMk/>
            <pc:sldMasterMk cId="4277236078" sldId="2147483690"/>
            <pc:sldLayoutMk cId="4110499273" sldId="2147483698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17.425" v="186"/>
          <pc:sldLayoutMkLst>
            <pc:docMk/>
            <pc:sldMasterMk cId="4277236078" sldId="2147483690"/>
            <pc:sldLayoutMk cId="2866183911" sldId="2147483699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17.425" v="186"/>
          <pc:sldLayoutMkLst>
            <pc:docMk/>
            <pc:sldMasterMk cId="4277236078" sldId="2147483690"/>
            <pc:sldLayoutMk cId="3551943804" sldId="2147483700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17.425" v="186"/>
          <pc:sldLayoutMkLst>
            <pc:docMk/>
            <pc:sldMasterMk cId="4277236078" sldId="2147483690"/>
            <pc:sldLayoutMk cId="3646814791" sldId="2147483701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17.425" v="186"/>
          <pc:sldLayoutMkLst>
            <pc:docMk/>
            <pc:sldMasterMk cId="4277236078" sldId="2147483690"/>
            <pc:sldLayoutMk cId="1682374746" sldId="2147483702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17.425" v="186"/>
          <pc:sldLayoutMkLst>
            <pc:docMk/>
            <pc:sldMasterMk cId="4277236078" sldId="2147483690"/>
            <pc:sldLayoutMk cId="3508673475" sldId="2147483703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17.425" v="186"/>
          <pc:sldLayoutMkLst>
            <pc:docMk/>
            <pc:sldMasterMk cId="4277236078" sldId="2147483690"/>
            <pc:sldLayoutMk cId="2631587890" sldId="2147483704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17.425" v="186"/>
          <pc:sldLayoutMkLst>
            <pc:docMk/>
            <pc:sldMasterMk cId="4277236078" sldId="2147483690"/>
            <pc:sldLayoutMk cId="871695014" sldId="2147483705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17.425" v="186"/>
          <pc:sldLayoutMkLst>
            <pc:docMk/>
            <pc:sldMasterMk cId="4277236078" sldId="2147483690"/>
            <pc:sldLayoutMk cId="1049515370" sldId="2147483706"/>
          </pc:sldLayoutMkLst>
        </pc:sldLayoutChg>
      </pc:sldMasterChg>
      <pc:sldMasterChg chg="add del addSldLayout delSldLayout modSldLayout">
        <pc:chgData name="Oskar Świerczek" userId="S::oswiercz@student.agh.edu.pl::617318f4-811a-474e-9827-c5bfb0bd343d" providerId="AD" clId="Web-{5F26FCDD-5F59-8B80-9DB1-F1B175DC4718}" dt="2020-05-12T15:06:28.597" v="187"/>
        <pc:sldMasterMkLst>
          <pc:docMk/>
          <pc:sldMasterMk cId="463524371" sldId="2147483707"/>
        </pc:sldMasterMkLst>
        <pc:sldLayoutChg chg="add del mod replId">
          <pc:chgData name="Oskar Świerczek" userId="S::oswiercz@student.agh.edu.pl::617318f4-811a-474e-9827-c5bfb0bd343d" providerId="AD" clId="Web-{5F26FCDD-5F59-8B80-9DB1-F1B175DC4718}" dt="2020-05-12T15:06:28.597" v="187"/>
          <pc:sldLayoutMkLst>
            <pc:docMk/>
            <pc:sldMasterMk cId="463524371" sldId="2147483707"/>
            <pc:sldLayoutMk cId="240042333" sldId="2147483708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28.597" v="187"/>
          <pc:sldLayoutMkLst>
            <pc:docMk/>
            <pc:sldMasterMk cId="463524371" sldId="2147483707"/>
            <pc:sldLayoutMk cId="3276481920" sldId="2147483709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28.597" v="187"/>
          <pc:sldLayoutMkLst>
            <pc:docMk/>
            <pc:sldMasterMk cId="463524371" sldId="2147483707"/>
            <pc:sldLayoutMk cId="3317841121" sldId="2147483710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28.597" v="187"/>
          <pc:sldLayoutMkLst>
            <pc:docMk/>
            <pc:sldMasterMk cId="463524371" sldId="2147483707"/>
            <pc:sldLayoutMk cId="3818618459" sldId="2147483711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28.597" v="187"/>
          <pc:sldLayoutMkLst>
            <pc:docMk/>
            <pc:sldMasterMk cId="463524371" sldId="2147483707"/>
            <pc:sldLayoutMk cId="510326889" sldId="2147483712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28.597" v="187"/>
          <pc:sldLayoutMkLst>
            <pc:docMk/>
            <pc:sldMasterMk cId="463524371" sldId="2147483707"/>
            <pc:sldLayoutMk cId="2276455049" sldId="2147483713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28.597" v="187"/>
          <pc:sldLayoutMkLst>
            <pc:docMk/>
            <pc:sldMasterMk cId="463524371" sldId="2147483707"/>
            <pc:sldLayoutMk cId="3052814419" sldId="2147483714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28.597" v="187"/>
          <pc:sldLayoutMkLst>
            <pc:docMk/>
            <pc:sldMasterMk cId="463524371" sldId="2147483707"/>
            <pc:sldLayoutMk cId="2161745327" sldId="2147483715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28.597" v="187"/>
          <pc:sldLayoutMkLst>
            <pc:docMk/>
            <pc:sldMasterMk cId="463524371" sldId="2147483707"/>
            <pc:sldLayoutMk cId="2964673623" sldId="2147483716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28.597" v="187"/>
          <pc:sldLayoutMkLst>
            <pc:docMk/>
            <pc:sldMasterMk cId="463524371" sldId="2147483707"/>
            <pc:sldLayoutMk cId="186076880" sldId="2147483717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28.597" v="187"/>
          <pc:sldLayoutMkLst>
            <pc:docMk/>
            <pc:sldMasterMk cId="463524371" sldId="2147483707"/>
            <pc:sldLayoutMk cId="3582175033" sldId="2147483718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28.597" v="187"/>
          <pc:sldLayoutMkLst>
            <pc:docMk/>
            <pc:sldMasterMk cId="463524371" sldId="2147483707"/>
            <pc:sldLayoutMk cId="2280355192" sldId="2147483719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28.597" v="187"/>
          <pc:sldLayoutMkLst>
            <pc:docMk/>
            <pc:sldMasterMk cId="463524371" sldId="2147483707"/>
            <pc:sldLayoutMk cId="1357829921" sldId="2147483720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28.597" v="187"/>
          <pc:sldLayoutMkLst>
            <pc:docMk/>
            <pc:sldMasterMk cId="463524371" sldId="2147483707"/>
            <pc:sldLayoutMk cId="1882793148" sldId="2147483721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28.597" v="187"/>
          <pc:sldLayoutMkLst>
            <pc:docMk/>
            <pc:sldMasterMk cId="463524371" sldId="2147483707"/>
            <pc:sldLayoutMk cId="2977774657" sldId="2147483722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28.597" v="187"/>
          <pc:sldLayoutMkLst>
            <pc:docMk/>
            <pc:sldMasterMk cId="463524371" sldId="2147483707"/>
            <pc:sldLayoutMk cId="3994397366" sldId="2147483723"/>
          </pc:sldLayoutMkLst>
        </pc:sldLayoutChg>
      </pc:sldMasterChg>
      <pc:sldMasterChg chg="add del addSldLayout delSldLayout modSldLayout">
        <pc:chgData name="Oskar Świerczek" userId="S::oswiercz@student.agh.edu.pl::617318f4-811a-474e-9827-c5bfb0bd343d" providerId="AD" clId="Web-{5F26FCDD-5F59-8B80-9DB1-F1B175DC4718}" dt="2020-05-12T15:06:43.364" v="188"/>
        <pc:sldMasterMkLst>
          <pc:docMk/>
          <pc:sldMasterMk cId="3717103376" sldId="2147483724"/>
        </pc:sldMasterMkLst>
        <pc:sldLayoutChg chg="add del mod replId">
          <pc:chgData name="Oskar Świerczek" userId="S::oswiercz@student.agh.edu.pl::617318f4-811a-474e-9827-c5bfb0bd343d" providerId="AD" clId="Web-{5F26FCDD-5F59-8B80-9DB1-F1B175DC4718}" dt="2020-05-12T15:06:43.364" v="188"/>
          <pc:sldLayoutMkLst>
            <pc:docMk/>
            <pc:sldMasterMk cId="3717103376" sldId="2147483724"/>
            <pc:sldLayoutMk cId="123208949" sldId="2147483725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43.364" v="188"/>
          <pc:sldLayoutMkLst>
            <pc:docMk/>
            <pc:sldMasterMk cId="3717103376" sldId="2147483724"/>
            <pc:sldLayoutMk cId="1170978498" sldId="2147483726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43.364" v="188"/>
          <pc:sldLayoutMkLst>
            <pc:docMk/>
            <pc:sldMasterMk cId="3717103376" sldId="2147483724"/>
            <pc:sldLayoutMk cId="3302431034" sldId="2147483727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43.364" v="188"/>
          <pc:sldLayoutMkLst>
            <pc:docMk/>
            <pc:sldMasterMk cId="3717103376" sldId="2147483724"/>
            <pc:sldLayoutMk cId="1128369787" sldId="2147483728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43.364" v="188"/>
          <pc:sldLayoutMkLst>
            <pc:docMk/>
            <pc:sldMasterMk cId="3717103376" sldId="2147483724"/>
            <pc:sldLayoutMk cId="4271089744" sldId="2147483729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43.364" v="188"/>
          <pc:sldLayoutMkLst>
            <pc:docMk/>
            <pc:sldMasterMk cId="3717103376" sldId="2147483724"/>
            <pc:sldLayoutMk cId="3406902879" sldId="2147483730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43.364" v="188"/>
          <pc:sldLayoutMkLst>
            <pc:docMk/>
            <pc:sldMasterMk cId="3717103376" sldId="2147483724"/>
            <pc:sldLayoutMk cId="3474272727" sldId="2147483731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43.364" v="188"/>
          <pc:sldLayoutMkLst>
            <pc:docMk/>
            <pc:sldMasterMk cId="3717103376" sldId="2147483724"/>
            <pc:sldLayoutMk cId="319443629" sldId="2147483732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43.364" v="188"/>
          <pc:sldLayoutMkLst>
            <pc:docMk/>
            <pc:sldMasterMk cId="3717103376" sldId="2147483724"/>
            <pc:sldLayoutMk cId="2554373740" sldId="2147483733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43.364" v="188"/>
          <pc:sldLayoutMkLst>
            <pc:docMk/>
            <pc:sldMasterMk cId="3717103376" sldId="2147483724"/>
            <pc:sldLayoutMk cId="1445628694" sldId="2147483734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43.364" v="188"/>
          <pc:sldLayoutMkLst>
            <pc:docMk/>
            <pc:sldMasterMk cId="3717103376" sldId="2147483724"/>
            <pc:sldLayoutMk cId="1958301946" sldId="2147483735"/>
          </pc:sldLayoutMkLst>
        </pc:sldLayoutChg>
      </pc:sldMasterChg>
      <pc:sldMasterChg chg="add del addSldLayout delSldLayout modSldLayout">
        <pc:chgData name="Oskar Świerczek" userId="S::oswiercz@student.agh.edu.pl::617318f4-811a-474e-9827-c5bfb0bd343d" providerId="AD" clId="Web-{5F26FCDD-5F59-8B80-9DB1-F1B175DC4718}" dt="2020-05-12T15:06:53.849" v="189"/>
        <pc:sldMasterMkLst>
          <pc:docMk/>
          <pc:sldMasterMk cId="3486858067" sldId="2147483736"/>
        </pc:sldMasterMkLst>
        <pc:sldLayoutChg chg="add del mod replId">
          <pc:chgData name="Oskar Świerczek" userId="S::oswiercz@student.agh.edu.pl::617318f4-811a-474e-9827-c5bfb0bd343d" providerId="AD" clId="Web-{5F26FCDD-5F59-8B80-9DB1-F1B175DC4718}" dt="2020-05-12T15:06:53.849" v="189"/>
          <pc:sldLayoutMkLst>
            <pc:docMk/>
            <pc:sldMasterMk cId="3486858067" sldId="2147483736"/>
            <pc:sldLayoutMk cId="3285815400" sldId="2147483737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53.849" v="189"/>
          <pc:sldLayoutMkLst>
            <pc:docMk/>
            <pc:sldMasterMk cId="3486858067" sldId="2147483736"/>
            <pc:sldLayoutMk cId="3649706300" sldId="2147483738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53.849" v="189"/>
          <pc:sldLayoutMkLst>
            <pc:docMk/>
            <pc:sldMasterMk cId="3486858067" sldId="2147483736"/>
            <pc:sldLayoutMk cId="3509607188" sldId="2147483739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53.849" v="189"/>
          <pc:sldLayoutMkLst>
            <pc:docMk/>
            <pc:sldMasterMk cId="3486858067" sldId="2147483736"/>
            <pc:sldLayoutMk cId="1832235330" sldId="2147483740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53.849" v="189"/>
          <pc:sldLayoutMkLst>
            <pc:docMk/>
            <pc:sldMasterMk cId="3486858067" sldId="2147483736"/>
            <pc:sldLayoutMk cId="3781894154" sldId="2147483741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53.849" v="189"/>
          <pc:sldLayoutMkLst>
            <pc:docMk/>
            <pc:sldMasterMk cId="3486858067" sldId="2147483736"/>
            <pc:sldLayoutMk cId="330717603" sldId="2147483742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53.849" v="189"/>
          <pc:sldLayoutMkLst>
            <pc:docMk/>
            <pc:sldMasterMk cId="3486858067" sldId="2147483736"/>
            <pc:sldLayoutMk cId="4001165236" sldId="2147483743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53.849" v="189"/>
          <pc:sldLayoutMkLst>
            <pc:docMk/>
            <pc:sldMasterMk cId="3486858067" sldId="2147483736"/>
            <pc:sldLayoutMk cId="3823697175" sldId="2147483744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53.849" v="189"/>
          <pc:sldLayoutMkLst>
            <pc:docMk/>
            <pc:sldMasterMk cId="3486858067" sldId="2147483736"/>
            <pc:sldLayoutMk cId="194724314" sldId="2147483745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53.849" v="189"/>
          <pc:sldLayoutMkLst>
            <pc:docMk/>
            <pc:sldMasterMk cId="3486858067" sldId="2147483736"/>
            <pc:sldLayoutMk cId="3222738581" sldId="2147483746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53.849" v="189"/>
          <pc:sldLayoutMkLst>
            <pc:docMk/>
            <pc:sldMasterMk cId="3486858067" sldId="2147483736"/>
            <pc:sldLayoutMk cId="2404425752" sldId="2147483747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53.849" v="189"/>
          <pc:sldLayoutMkLst>
            <pc:docMk/>
            <pc:sldMasterMk cId="3486858067" sldId="2147483736"/>
            <pc:sldLayoutMk cId="98831714" sldId="2147483748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53.849" v="189"/>
          <pc:sldLayoutMkLst>
            <pc:docMk/>
            <pc:sldMasterMk cId="3486858067" sldId="2147483736"/>
            <pc:sldLayoutMk cId="1449133278" sldId="2147483749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6:53.849" v="189"/>
          <pc:sldLayoutMkLst>
            <pc:docMk/>
            <pc:sldMasterMk cId="3486858067" sldId="2147483736"/>
            <pc:sldLayoutMk cId="1625874512" sldId="2147483750"/>
          </pc:sldLayoutMkLst>
        </pc:sldLayoutChg>
      </pc:sldMasterChg>
      <pc:sldMasterChg chg="add del addSldLayout delSldLayout modSldLayout">
        <pc:chgData name="Oskar Świerczek" userId="S::oswiercz@student.agh.edu.pl::617318f4-811a-474e-9827-c5bfb0bd343d" providerId="AD" clId="Web-{5F26FCDD-5F59-8B80-9DB1-F1B175DC4718}" dt="2020-05-12T15:07:06.600" v="190"/>
        <pc:sldMasterMkLst>
          <pc:docMk/>
          <pc:sldMasterMk cId="3012552750" sldId="2147483751"/>
        </pc:sldMasterMkLst>
        <pc:sldLayoutChg chg="add del mod replId">
          <pc:chgData name="Oskar Świerczek" userId="S::oswiercz@student.agh.edu.pl::617318f4-811a-474e-9827-c5bfb0bd343d" providerId="AD" clId="Web-{5F26FCDD-5F59-8B80-9DB1-F1B175DC4718}" dt="2020-05-12T15:07:06.600" v="190"/>
          <pc:sldLayoutMkLst>
            <pc:docMk/>
            <pc:sldMasterMk cId="3012552750" sldId="2147483751"/>
            <pc:sldLayoutMk cId="1819852557" sldId="2147483752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7:06.600" v="190"/>
          <pc:sldLayoutMkLst>
            <pc:docMk/>
            <pc:sldMasterMk cId="3012552750" sldId="2147483751"/>
            <pc:sldLayoutMk cId="4285177513" sldId="2147483753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7:06.600" v="190"/>
          <pc:sldLayoutMkLst>
            <pc:docMk/>
            <pc:sldMasterMk cId="3012552750" sldId="2147483751"/>
            <pc:sldLayoutMk cId="44160696" sldId="2147483754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7:06.600" v="190"/>
          <pc:sldLayoutMkLst>
            <pc:docMk/>
            <pc:sldMasterMk cId="3012552750" sldId="2147483751"/>
            <pc:sldLayoutMk cId="2283563387" sldId="2147483755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7:06.600" v="190"/>
          <pc:sldLayoutMkLst>
            <pc:docMk/>
            <pc:sldMasterMk cId="3012552750" sldId="2147483751"/>
            <pc:sldLayoutMk cId="138911686" sldId="2147483756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7:06.600" v="190"/>
          <pc:sldLayoutMkLst>
            <pc:docMk/>
            <pc:sldMasterMk cId="3012552750" sldId="2147483751"/>
            <pc:sldLayoutMk cId="1953920110" sldId="2147483757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7:06.600" v="190"/>
          <pc:sldLayoutMkLst>
            <pc:docMk/>
            <pc:sldMasterMk cId="3012552750" sldId="2147483751"/>
            <pc:sldLayoutMk cId="1285444359" sldId="2147483758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7:06.600" v="190"/>
          <pc:sldLayoutMkLst>
            <pc:docMk/>
            <pc:sldMasterMk cId="3012552750" sldId="2147483751"/>
            <pc:sldLayoutMk cId="4234003068" sldId="2147483759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7:06.600" v="190"/>
          <pc:sldLayoutMkLst>
            <pc:docMk/>
            <pc:sldMasterMk cId="3012552750" sldId="2147483751"/>
            <pc:sldLayoutMk cId="1571631089" sldId="2147483760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7:06.600" v="190"/>
          <pc:sldLayoutMkLst>
            <pc:docMk/>
            <pc:sldMasterMk cId="3012552750" sldId="2147483751"/>
            <pc:sldLayoutMk cId="4175483216" sldId="2147483761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7:06.600" v="190"/>
          <pc:sldLayoutMkLst>
            <pc:docMk/>
            <pc:sldMasterMk cId="3012552750" sldId="2147483751"/>
            <pc:sldLayoutMk cId="3003045786" sldId="2147483762"/>
          </pc:sldLayoutMkLst>
        </pc:sldLayoutChg>
      </pc:sldMasterChg>
      <pc:sldMasterChg chg="add del addSldLayout delSldLayout modSldLayout">
        <pc:chgData name="Oskar Świerczek" userId="S::oswiercz@student.agh.edu.pl::617318f4-811a-474e-9827-c5bfb0bd343d" providerId="AD" clId="Web-{5F26FCDD-5F59-8B80-9DB1-F1B175DC4718}" dt="2020-05-12T15:07:12.381" v="191"/>
        <pc:sldMasterMkLst>
          <pc:docMk/>
          <pc:sldMasterMk cId="2332154797" sldId="2147483763"/>
        </pc:sldMasterMkLst>
        <pc:sldLayoutChg chg="add del mod replId">
          <pc:chgData name="Oskar Świerczek" userId="S::oswiercz@student.agh.edu.pl::617318f4-811a-474e-9827-c5bfb0bd343d" providerId="AD" clId="Web-{5F26FCDD-5F59-8B80-9DB1-F1B175DC4718}" dt="2020-05-12T15:07:12.381" v="191"/>
          <pc:sldLayoutMkLst>
            <pc:docMk/>
            <pc:sldMasterMk cId="2332154797" sldId="2147483763"/>
            <pc:sldLayoutMk cId="1012414449" sldId="2147483764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7:12.381" v="191"/>
          <pc:sldLayoutMkLst>
            <pc:docMk/>
            <pc:sldMasterMk cId="2332154797" sldId="2147483763"/>
            <pc:sldLayoutMk cId="1786016133" sldId="2147483765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7:12.381" v="191"/>
          <pc:sldLayoutMkLst>
            <pc:docMk/>
            <pc:sldMasterMk cId="2332154797" sldId="2147483763"/>
            <pc:sldLayoutMk cId="3967177880" sldId="2147483766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7:12.381" v="191"/>
          <pc:sldLayoutMkLst>
            <pc:docMk/>
            <pc:sldMasterMk cId="2332154797" sldId="2147483763"/>
            <pc:sldLayoutMk cId="2548186813" sldId="2147483767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7:12.381" v="191"/>
          <pc:sldLayoutMkLst>
            <pc:docMk/>
            <pc:sldMasterMk cId="2332154797" sldId="2147483763"/>
            <pc:sldLayoutMk cId="699234064" sldId="2147483768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7:12.381" v="191"/>
          <pc:sldLayoutMkLst>
            <pc:docMk/>
            <pc:sldMasterMk cId="2332154797" sldId="2147483763"/>
            <pc:sldLayoutMk cId="225232620" sldId="2147483769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7:12.381" v="191"/>
          <pc:sldLayoutMkLst>
            <pc:docMk/>
            <pc:sldMasterMk cId="2332154797" sldId="2147483763"/>
            <pc:sldLayoutMk cId="456831406" sldId="2147483770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7:12.381" v="191"/>
          <pc:sldLayoutMkLst>
            <pc:docMk/>
            <pc:sldMasterMk cId="2332154797" sldId="2147483763"/>
            <pc:sldLayoutMk cId="1500358690" sldId="2147483771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7:12.381" v="191"/>
          <pc:sldLayoutMkLst>
            <pc:docMk/>
            <pc:sldMasterMk cId="2332154797" sldId="2147483763"/>
            <pc:sldLayoutMk cId="2706803503" sldId="2147483772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7:12.381" v="191"/>
          <pc:sldLayoutMkLst>
            <pc:docMk/>
            <pc:sldMasterMk cId="2332154797" sldId="2147483763"/>
            <pc:sldLayoutMk cId="927088306" sldId="2147483773"/>
          </pc:sldLayoutMkLst>
        </pc:sldLayoutChg>
        <pc:sldLayoutChg chg="add del mod replId">
          <pc:chgData name="Oskar Świerczek" userId="S::oswiercz@student.agh.edu.pl::617318f4-811a-474e-9827-c5bfb0bd343d" providerId="AD" clId="Web-{5F26FCDD-5F59-8B80-9DB1-F1B175DC4718}" dt="2020-05-12T15:07:12.381" v="191"/>
          <pc:sldLayoutMkLst>
            <pc:docMk/>
            <pc:sldMasterMk cId="2332154797" sldId="2147483763"/>
            <pc:sldLayoutMk cId="644044316" sldId="2147483774"/>
          </pc:sldLayoutMkLst>
        </pc:sldLayoutChg>
      </pc:sldMasterChg>
      <pc:sldMasterChg chg="add addSldLayout modSldLayout">
        <pc:chgData name="Oskar Świerczek" userId="S::oswiercz@student.agh.edu.pl::617318f4-811a-474e-9827-c5bfb0bd343d" providerId="AD" clId="Web-{5F26FCDD-5F59-8B80-9DB1-F1B175DC4718}" dt="2020-05-12T15:07:12.381" v="191"/>
        <pc:sldMasterMkLst>
          <pc:docMk/>
          <pc:sldMasterMk cId="1098964256" sldId="2147483775"/>
        </pc:sldMasterMkLst>
        <pc:sldLayoutChg chg="add mod replId">
          <pc:chgData name="Oskar Świerczek" userId="S::oswiercz@student.agh.edu.pl::617318f4-811a-474e-9827-c5bfb0bd343d" providerId="AD" clId="Web-{5F26FCDD-5F59-8B80-9DB1-F1B175DC4718}" dt="2020-05-12T15:07:12.381" v="191"/>
          <pc:sldLayoutMkLst>
            <pc:docMk/>
            <pc:sldMasterMk cId="1098964256" sldId="2147483775"/>
            <pc:sldLayoutMk cId="1258183543" sldId="2147483776"/>
          </pc:sldLayoutMkLst>
        </pc:sldLayoutChg>
        <pc:sldLayoutChg chg="add mod replId">
          <pc:chgData name="Oskar Świerczek" userId="S::oswiercz@student.agh.edu.pl::617318f4-811a-474e-9827-c5bfb0bd343d" providerId="AD" clId="Web-{5F26FCDD-5F59-8B80-9DB1-F1B175DC4718}" dt="2020-05-12T15:07:12.381" v="191"/>
          <pc:sldLayoutMkLst>
            <pc:docMk/>
            <pc:sldMasterMk cId="1098964256" sldId="2147483775"/>
            <pc:sldLayoutMk cId="1918106470" sldId="2147483777"/>
          </pc:sldLayoutMkLst>
        </pc:sldLayoutChg>
        <pc:sldLayoutChg chg="add mod replId">
          <pc:chgData name="Oskar Świerczek" userId="S::oswiercz@student.agh.edu.pl::617318f4-811a-474e-9827-c5bfb0bd343d" providerId="AD" clId="Web-{5F26FCDD-5F59-8B80-9DB1-F1B175DC4718}" dt="2020-05-12T15:07:12.381" v="191"/>
          <pc:sldLayoutMkLst>
            <pc:docMk/>
            <pc:sldMasterMk cId="1098964256" sldId="2147483775"/>
            <pc:sldLayoutMk cId="2507066006" sldId="2147483778"/>
          </pc:sldLayoutMkLst>
        </pc:sldLayoutChg>
        <pc:sldLayoutChg chg="add mod replId">
          <pc:chgData name="Oskar Świerczek" userId="S::oswiercz@student.agh.edu.pl::617318f4-811a-474e-9827-c5bfb0bd343d" providerId="AD" clId="Web-{5F26FCDD-5F59-8B80-9DB1-F1B175DC4718}" dt="2020-05-12T15:07:12.381" v="191"/>
          <pc:sldLayoutMkLst>
            <pc:docMk/>
            <pc:sldMasterMk cId="1098964256" sldId="2147483775"/>
            <pc:sldLayoutMk cId="2083933106" sldId="2147483779"/>
          </pc:sldLayoutMkLst>
        </pc:sldLayoutChg>
        <pc:sldLayoutChg chg="add mod replId">
          <pc:chgData name="Oskar Świerczek" userId="S::oswiercz@student.agh.edu.pl::617318f4-811a-474e-9827-c5bfb0bd343d" providerId="AD" clId="Web-{5F26FCDD-5F59-8B80-9DB1-F1B175DC4718}" dt="2020-05-12T15:07:12.381" v="191"/>
          <pc:sldLayoutMkLst>
            <pc:docMk/>
            <pc:sldMasterMk cId="1098964256" sldId="2147483775"/>
            <pc:sldLayoutMk cId="2699625347" sldId="2147483780"/>
          </pc:sldLayoutMkLst>
        </pc:sldLayoutChg>
        <pc:sldLayoutChg chg="add mod replId">
          <pc:chgData name="Oskar Świerczek" userId="S::oswiercz@student.agh.edu.pl::617318f4-811a-474e-9827-c5bfb0bd343d" providerId="AD" clId="Web-{5F26FCDD-5F59-8B80-9DB1-F1B175DC4718}" dt="2020-05-12T15:07:12.381" v="191"/>
          <pc:sldLayoutMkLst>
            <pc:docMk/>
            <pc:sldMasterMk cId="1098964256" sldId="2147483775"/>
            <pc:sldLayoutMk cId="4038007848" sldId="2147483781"/>
          </pc:sldLayoutMkLst>
        </pc:sldLayoutChg>
        <pc:sldLayoutChg chg="add mod replId">
          <pc:chgData name="Oskar Świerczek" userId="S::oswiercz@student.agh.edu.pl::617318f4-811a-474e-9827-c5bfb0bd343d" providerId="AD" clId="Web-{5F26FCDD-5F59-8B80-9DB1-F1B175DC4718}" dt="2020-05-12T15:07:12.381" v="191"/>
          <pc:sldLayoutMkLst>
            <pc:docMk/>
            <pc:sldMasterMk cId="1098964256" sldId="2147483775"/>
            <pc:sldLayoutMk cId="674739991" sldId="2147483782"/>
          </pc:sldLayoutMkLst>
        </pc:sldLayoutChg>
        <pc:sldLayoutChg chg="add mod replId">
          <pc:chgData name="Oskar Świerczek" userId="S::oswiercz@student.agh.edu.pl::617318f4-811a-474e-9827-c5bfb0bd343d" providerId="AD" clId="Web-{5F26FCDD-5F59-8B80-9DB1-F1B175DC4718}" dt="2020-05-12T15:07:12.381" v="191"/>
          <pc:sldLayoutMkLst>
            <pc:docMk/>
            <pc:sldMasterMk cId="1098964256" sldId="2147483775"/>
            <pc:sldLayoutMk cId="2068133250" sldId="2147483783"/>
          </pc:sldLayoutMkLst>
        </pc:sldLayoutChg>
        <pc:sldLayoutChg chg="add mod replId">
          <pc:chgData name="Oskar Świerczek" userId="S::oswiercz@student.agh.edu.pl::617318f4-811a-474e-9827-c5bfb0bd343d" providerId="AD" clId="Web-{5F26FCDD-5F59-8B80-9DB1-F1B175DC4718}" dt="2020-05-12T15:07:12.381" v="191"/>
          <pc:sldLayoutMkLst>
            <pc:docMk/>
            <pc:sldMasterMk cId="1098964256" sldId="2147483775"/>
            <pc:sldLayoutMk cId="175792652" sldId="2147483784"/>
          </pc:sldLayoutMkLst>
        </pc:sldLayoutChg>
        <pc:sldLayoutChg chg="add mod replId">
          <pc:chgData name="Oskar Świerczek" userId="S::oswiercz@student.agh.edu.pl::617318f4-811a-474e-9827-c5bfb0bd343d" providerId="AD" clId="Web-{5F26FCDD-5F59-8B80-9DB1-F1B175DC4718}" dt="2020-05-12T15:07:12.381" v="191"/>
          <pc:sldLayoutMkLst>
            <pc:docMk/>
            <pc:sldMasterMk cId="1098964256" sldId="2147483775"/>
            <pc:sldLayoutMk cId="1938391954" sldId="2147483785"/>
          </pc:sldLayoutMkLst>
        </pc:sldLayoutChg>
        <pc:sldLayoutChg chg="add mod replId">
          <pc:chgData name="Oskar Świerczek" userId="S::oswiercz@student.agh.edu.pl::617318f4-811a-474e-9827-c5bfb0bd343d" providerId="AD" clId="Web-{5F26FCDD-5F59-8B80-9DB1-F1B175DC4718}" dt="2020-05-12T15:07:12.381" v="191"/>
          <pc:sldLayoutMkLst>
            <pc:docMk/>
            <pc:sldMasterMk cId="1098964256" sldId="2147483775"/>
            <pc:sldLayoutMk cId="1801134524" sldId="2147483786"/>
          </pc:sldLayoutMkLst>
        </pc:sldLayoutChg>
      </pc:sldMasterChg>
    </pc:docChg>
  </pc:docChgLst>
  <pc:docChgLst>
    <pc:chgData name="Oskar Świerczek" userId="S::oswiercz@student.agh.edu.pl::617318f4-811a-474e-9827-c5bfb0bd343d" providerId="AD" clId="Web-{1D7B0367-9499-8CC9-B5CE-A8E3CFB1A3F3}"/>
    <pc:docChg chg="addSld delSld modSld">
      <pc:chgData name="Oskar Świerczek" userId="S::oswiercz@student.agh.edu.pl::617318f4-811a-474e-9827-c5bfb0bd343d" providerId="AD" clId="Web-{1D7B0367-9499-8CC9-B5CE-A8E3CFB1A3F3}" dt="2020-05-12T15:39:08.109" v="100"/>
      <pc:docMkLst>
        <pc:docMk/>
      </pc:docMkLst>
      <pc:sldChg chg="del">
        <pc:chgData name="Oskar Świerczek" userId="S::oswiercz@student.agh.edu.pl::617318f4-811a-474e-9827-c5bfb0bd343d" providerId="AD" clId="Web-{1D7B0367-9499-8CC9-B5CE-A8E3CFB1A3F3}" dt="2020-05-12T15:32:22.432" v="34"/>
        <pc:sldMkLst>
          <pc:docMk/>
          <pc:sldMk cId="3900518830" sldId="272"/>
        </pc:sldMkLst>
      </pc:sldChg>
      <pc:sldChg chg="modSp">
        <pc:chgData name="Oskar Świerczek" userId="S::oswiercz@student.agh.edu.pl::617318f4-811a-474e-9827-c5bfb0bd343d" providerId="AD" clId="Web-{1D7B0367-9499-8CC9-B5CE-A8E3CFB1A3F3}" dt="2020-05-12T15:38:24.968" v="49" actId="20577"/>
        <pc:sldMkLst>
          <pc:docMk/>
          <pc:sldMk cId="658009284" sldId="277"/>
        </pc:sldMkLst>
        <pc:spChg chg="mod">
          <ac:chgData name="Oskar Świerczek" userId="S::oswiercz@student.agh.edu.pl::617318f4-811a-474e-9827-c5bfb0bd343d" providerId="AD" clId="Web-{1D7B0367-9499-8CC9-B5CE-A8E3CFB1A3F3}" dt="2020-05-12T15:32:17.932" v="32" actId="20577"/>
          <ac:spMkLst>
            <pc:docMk/>
            <pc:sldMk cId="658009284" sldId="277"/>
            <ac:spMk id="2" creationId="{F6BD61AA-5A70-459E-86C8-1FB83CBF18C1}"/>
          </ac:spMkLst>
        </pc:spChg>
        <pc:spChg chg="mod">
          <ac:chgData name="Oskar Świerczek" userId="S::oswiercz@student.agh.edu.pl::617318f4-811a-474e-9827-c5bfb0bd343d" providerId="AD" clId="Web-{1D7B0367-9499-8CC9-B5CE-A8E3CFB1A3F3}" dt="2020-05-12T15:38:24.968" v="49" actId="20577"/>
          <ac:spMkLst>
            <pc:docMk/>
            <pc:sldMk cId="658009284" sldId="277"/>
            <ac:spMk id="3" creationId="{BCEA4130-6168-4922-B07E-8E3B4287866B}"/>
          </ac:spMkLst>
        </pc:spChg>
      </pc:sldChg>
      <pc:sldChg chg="modSp new">
        <pc:chgData name="Oskar Świerczek" userId="S::oswiercz@student.agh.edu.pl::617318f4-811a-474e-9827-c5bfb0bd343d" providerId="AD" clId="Web-{1D7B0367-9499-8CC9-B5CE-A8E3CFB1A3F3}" dt="2020-05-12T15:39:07.890" v="98" actId="20577"/>
        <pc:sldMkLst>
          <pc:docMk/>
          <pc:sldMk cId="2898822826" sldId="279"/>
        </pc:sldMkLst>
        <pc:spChg chg="mod">
          <ac:chgData name="Oskar Świerczek" userId="S::oswiercz@student.agh.edu.pl::617318f4-811a-474e-9827-c5bfb0bd343d" providerId="AD" clId="Web-{1D7B0367-9499-8CC9-B5CE-A8E3CFB1A3F3}" dt="2020-05-12T15:39:07.890" v="98" actId="20577"/>
          <ac:spMkLst>
            <pc:docMk/>
            <pc:sldMk cId="2898822826" sldId="279"/>
            <ac:spMk id="2" creationId="{9E130CAE-69FB-48B3-8E38-FF7EE005E837}"/>
          </ac:spMkLst>
        </pc:spChg>
      </pc:sldChg>
      <pc:sldChg chg="new">
        <pc:chgData name="Oskar Świerczek" userId="S::oswiercz@student.agh.edu.pl::617318f4-811a-474e-9827-c5bfb0bd343d" providerId="AD" clId="Web-{1D7B0367-9499-8CC9-B5CE-A8E3CFB1A3F3}" dt="2020-05-12T15:39:08.109" v="100"/>
        <pc:sldMkLst>
          <pc:docMk/>
          <pc:sldMk cId="2155267256" sldId="280"/>
        </pc:sldMkLst>
      </pc:sldChg>
    </pc:docChg>
  </pc:docChgLst>
  <pc:docChgLst>
    <pc:chgData name="Oskar Świerczek" userId="S::oswiercz@student.agh.edu.pl::617318f4-811a-474e-9827-c5bfb0bd343d" providerId="AD" clId="Web-{43B9AFD7-307E-9E84-DD69-624AF2659A4B}"/>
    <pc:docChg chg="addSld delSld modSld">
      <pc:chgData name="Oskar Świerczek" userId="S::oswiercz@student.agh.edu.pl::617318f4-811a-474e-9827-c5bfb0bd343d" providerId="AD" clId="Web-{43B9AFD7-307E-9E84-DD69-624AF2659A4B}" dt="2020-05-12T15:57:41.099" v="119" actId="20577"/>
      <pc:docMkLst>
        <pc:docMk/>
      </pc:docMkLst>
      <pc:sldChg chg="modSp">
        <pc:chgData name="Oskar Świerczek" userId="S::oswiercz@student.agh.edu.pl::617318f4-811a-474e-9827-c5bfb0bd343d" providerId="AD" clId="Web-{43B9AFD7-307E-9E84-DD69-624AF2659A4B}" dt="2020-05-12T15:57:38.724" v="117" actId="20577"/>
        <pc:sldMkLst>
          <pc:docMk/>
          <pc:sldMk cId="460468888" sldId="261"/>
        </pc:sldMkLst>
        <pc:spChg chg="mod">
          <ac:chgData name="Oskar Świerczek" userId="S::oswiercz@student.agh.edu.pl::617318f4-811a-474e-9827-c5bfb0bd343d" providerId="AD" clId="Web-{43B9AFD7-307E-9E84-DD69-624AF2659A4B}" dt="2020-05-12T15:57:38.724" v="117" actId="20577"/>
          <ac:spMkLst>
            <pc:docMk/>
            <pc:sldMk cId="460468888" sldId="261"/>
            <ac:spMk id="2" creationId="{C3A2BB1C-20FA-4892-BBDD-230CA6E60B4D}"/>
          </ac:spMkLst>
        </pc:spChg>
      </pc:sldChg>
      <pc:sldChg chg="modSp del">
        <pc:chgData name="Oskar Świerczek" userId="S::oswiercz@student.agh.edu.pl::617318f4-811a-474e-9827-c5bfb0bd343d" providerId="AD" clId="Web-{43B9AFD7-307E-9E84-DD69-624AF2659A4B}" dt="2020-05-12T15:52:57.922" v="30"/>
        <pc:sldMkLst>
          <pc:docMk/>
          <pc:sldMk cId="658009284" sldId="277"/>
        </pc:sldMkLst>
        <pc:spChg chg="mod">
          <ac:chgData name="Oskar Świerczek" userId="S::oswiercz@student.agh.edu.pl::617318f4-811a-474e-9827-c5bfb0bd343d" providerId="AD" clId="Web-{43B9AFD7-307E-9E84-DD69-624AF2659A4B}" dt="2020-05-12T15:52:49.328" v="27" actId="20577"/>
          <ac:spMkLst>
            <pc:docMk/>
            <pc:sldMk cId="658009284" sldId="277"/>
            <ac:spMk id="3" creationId="{BCEA4130-6168-4922-B07E-8E3B4287866B}"/>
          </ac:spMkLst>
        </pc:spChg>
      </pc:sldChg>
      <pc:sldChg chg="del">
        <pc:chgData name="Oskar Świerczek" userId="S::oswiercz@student.agh.edu.pl::617318f4-811a-474e-9827-c5bfb0bd343d" providerId="AD" clId="Web-{43B9AFD7-307E-9E84-DD69-624AF2659A4B}" dt="2020-05-12T15:53:05.844" v="31"/>
        <pc:sldMkLst>
          <pc:docMk/>
          <pc:sldMk cId="4186607302" sldId="278"/>
        </pc:sldMkLst>
      </pc:sldChg>
      <pc:sldChg chg="addSp modSp">
        <pc:chgData name="Oskar Świerczek" userId="S::oswiercz@student.agh.edu.pl::617318f4-811a-474e-9827-c5bfb0bd343d" providerId="AD" clId="Web-{43B9AFD7-307E-9E84-DD69-624AF2659A4B}" dt="2020-05-12T15:52:19.641" v="26" actId="1076"/>
        <pc:sldMkLst>
          <pc:docMk/>
          <pc:sldMk cId="2155267256" sldId="280"/>
        </pc:sldMkLst>
        <pc:spChg chg="add mod">
          <ac:chgData name="Oskar Świerczek" userId="S::oswiercz@student.agh.edu.pl::617318f4-811a-474e-9827-c5bfb0bd343d" providerId="AD" clId="Web-{43B9AFD7-307E-9E84-DD69-624AF2659A4B}" dt="2020-05-12T15:52:19.641" v="26" actId="1076"/>
          <ac:spMkLst>
            <pc:docMk/>
            <pc:sldMk cId="2155267256" sldId="280"/>
            <ac:spMk id="2" creationId="{09E50F80-AE51-4F56-B432-D1B7BE0B5784}"/>
          </ac:spMkLst>
        </pc:spChg>
      </pc:sldChg>
      <pc:sldChg chg="addSp modSp new">
        <pc:chgData name="Oskar Świerczek" userId="S::oswiercz@student.agh.edu.pl::617318f4-811a-474e-9827-c5bfb0bd343d" providerId="AD" clId="Web-{43B9AFD7-307E-9E84-DD69-624AF2659A4B}" dt="2020-05-12T15:53:25.329" v="48" actId="14100"/>
        <pc:sldMkLst>
          <pc:docMk/>
          <pc:sldMk cId="2774382103" sldId="281"/>
        </pc:sldMkLst>
        <pc:spChg chg="add mod">
          <ac:chgData name="Oskar Świerczek" userId="S::oswiercz@student.agh.edu.pl::617318f4-811a-474e-9827-c5bfb0bd343d" providerId="AD" clId="Web-{43B9AFD7-307E-9E84-DD69-624AF2659A4B}" dt="2020-05-12T15:53:25.329" v="48" actId="14100"/>
          <ac:spMkLst>
            <pc:docMk/>
            <pc:sldMk cId="2774382103" sldId="281"/>
            <ac:spMk id="3" creationId="{9FA75BAD-C05F-422B-8E3D-6137C6DFB1D3}"/>
          </ac:spMkLst>
        </pc:spChg>
      </pc:sldChg>
      <pc:sldChg chg="modSp new">
        <pc:chgData name="Oskar Świerczek" userId="S::oswiercz@student.agh.edu.pl::617318f4-811a-474e-9827-c5bfb0bd343d" providerId="AD" clId="Web-{43B9AFD7-307E-9E84-DD69-624AF2659A4B}" dt="2020-05-12T15:57:00.707" v="63" actId="20577"/>
        <pc:sldMkLst>
          <pc:docMk/>
          <pc:sldMk cId="3488430936" sldId="282"/>
        </pc:sldMkLst>
        <pc:spChg chg="mod">
          <ac:chgData name="Oskar Świerczek" userId="S::oswiercz@student.agh.edu.pl::617318f4-811a-474e-9827-c5bfb0bd343d" providerId="AD" clId="Web-{43B9AFD7-307E-9E84-DD69-624AF2659A4B}" dt="2020-05-12T15:57:00.707" v="63" actId="20577"/>
          <ac:spMkLst>
            <pc:docMk/>
            <pc:sldMk cId="3488430936" sldId="282"/>
            <ac:spMk id="2" creationId="{E8F9A9AB-9351-4A1D-B662-A4892DF7203A}"/>
          </ac:spMkLst>
        </pc:spChg>
      </pc:sldChg>
      <pc:sldChg chg="modSp new">
        <pc:chgData name="Oskar Świerczek" userId="S::oswiercz@student.agh.edu.pl::617318f4-811a-474e-9827-c5bfb0bd343d" providerId="AD" clId="Web-{43B9AFD7-307E-9E84-DD69-624AF2659A4B}" dt="2020-05-12T15:57:13.801" v="78" actId="20577"/>
        <pc:sldMkLst>
          <pc:docMk/>
          <pc:sldMk cId="1716424228" sldId="283"/>
        </pc:sldMkLst>
        <pc:spChg chg="mod">
          <ac:chgData name="Oskar Świerczek" userId="S::oswiercz@student.agh.edu.pl::617318f4-811a-474e-9827-c5bfb0bd343d" providerId="AD" clId="Web-{43B9AFD7-307E-9E84-DD69-624AF2659A4B}" dt="2020-05-12T15:57:13.801" v="78" actId="20577"/>
          <ac:spMkLst>
            <pc:docMk/>
            <pc:sldMk cId="1716424228" sldId="283"/>
            <ac:spMk id="2" creationId="{C3D8D49C-F778-4FF6-9D92-8CFBDB4AD05E}"/>
          </ac:spMkLst>
        </pc:spChg>
      </pc:sldChg>
    </pc:docChg>
  </pc:docChgLst>
  <pc:docChgLst>
    <pc:chgData name="Oskar Świerczek" userId="S::oswiercz@student.agh.edu.pl::617318f4-811a-474e-9827-c5bfb0bd343d" providerId="AD" clId="Web-{10BA39EF-5B2E-AAF1-28E2-AE55E5D420EF}"/>
    <pc:docChg chg="addSld delSld modSld sldOrd">
      <pc:chgData name="Oskar Świerczek" userId="S::oswiercz@student.agh.edu.pl::617318f4-811a-474e-9827-c5bfb0bd343d" providerId="AD" clId="Web-{10BA39EF-5B2E-AAF1-28E2-AE55E5D420EF}" dt="2020-05-12T15:23:33.841" v="181"/>
      <pc:docMkLst>
        <pc:docMk/>
      </pc:docMkLst>
      <pc:sldChg chg="addSp delSp modSp mod setBg delAnim">
        <pc:chgData name="Oskar Świerczek" userId="S::oswiercz@student.agh.edu.pl::617318f4-811a-474e-9827-c5bfb0bd343d" providerId="AD" clId="Web-{10BA39EF-5B2E-AAF1-28E2-AE55E5D420EF}" dt="2020-05-12T15:22:15.279" v="139"/>
        <pc:sldMkLst>
          <pc:docMk/>
          <pc:sldMk cId="109857222" sldId="256"/>
        </pc:sldMkLst>
        <pc:spChg chg="mod">
          <ac:chgData name="Oskar Świerczek" userId="S::oswiercz@student.agh.edu.pl::617318f4-811a-474e-9827-c5bfb0bd343d" providerId="AD" clId="Web-{10BA39EF-5B2E-AAF1-28E2-AE55E5D420EF}" dt="2020-05-12T15:22:15.279" v="13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Oskar Świerczek" userId="S::oswiercz@student.agh.edu.pl::617318f4-811a-474e-9827-c5bfb0bd343d" providerId="AD" clId="Web-{10BA39EF-5B2E-AAF1-28E2-AE55E5D420EF}" dt="2020-05-12T15:22:15.279" v="139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Oskar Świerczek" userId="S::oswiercz@student.agh.edu.pl::617318f4-811a-474e-9827-c5bfb0bd343d" providerId="AD" clId="Web-{10BA39EF-5B2E-AAF1-28E2-AE55E5D420EF}" dt="2020-05-12T15:22:15.279" v="139"/>
          <ac:spMkLst>
            <pc:docMk/>
            <pc:sldMk cId="109857222" sldId="256"/>
            <ac:spMk id="9" creationId="{007891EC-4501-44ED-A8C8-B11B6DB767AB}"/>
          </ac:spMkLst>
        </pc:spChg>
        <pc:picChg chg="add del">
          <ac:chgData name="Oskar Świerczek" userId="S::oswiercz@student.agh.edu.pl::617318f4-811a-474e-9827-c5bfb0bd343d" providerId="AD" clId="Web-{10BA39EF-5B2E-AAF1-28E2-AE55E5D420EF}" dt="2020-05-12T15:22:15.279" v="139"/>
          <ac:picMkLst>
            <pc:docMk/>
            <pc:sldMk cId="109857222" sldId="256"/>
            <ac:picMk id="5" creationId="{CB14F837-7601-413E-AE6A-1C05D7D169BE}"/>
          </ac:picMkLst>
        </pc:picChg>
      </pc:sldChg>
      <pc:sldChg chg="ord">
        <pc:chgData name="Oskar Świerczek" userId="S::oswiercz@student.agh.edu.pl::617318f4-811a-474e-9827-c5bfb0bd343d" providerId="AD" clId="Web-{10BA39EF-5B2E-AAF1-28E2-AE55E5D420EF}" dt="2020-05-12T15:10:10.002" v="28"/>
        <pc:sldMkLst>
          <pc:docMk/>
          <pc:sldMk cId="3183330867" sldId="262"/>
        </pc:sldMkLst>
      </pc:sldChg>
      <pc:sldChg chg="addSp delSp modSp">
        <pc:chgData name="Oskar Świerczek" userId="S::oswiercz@student.agh.edu.pl::617318f4-811a-474e-9827-c5bfb0bd343d" providerId="AD" clId="Web-{10BA39EF-5B2E-AAF1-28E2-AE55E5D420EF}" dt="2020-05-12T15:23:33.841" v="181"/>
        <pc:sldMkLst>
          <pc:docMk/>
          <pc:sldMk cId="418852218" sldId="263"/>
        </pc:sldMkLst>
        <pc:spChg chg="add del mod">
          <ac:chgData name="Oskar Świerczek" userId="S::oswiercz@student.agh.edu.pl::617318f4-811a-474e-9827-c5bfb0bd343d" providerId="AD" clId="Web-{10BA39EF-5B2E-AAF1-28E2-AE55E5D420EF}" dt="2020-05-12T15:23:33.841" v="181"/>
          <ac:spMkLst>
            <pc:docMk/>
            <pc:sldMk cId="418852218" sldId="263"/>
            <ac:spMk id="2" creationId="{6AF9D31E-E08A-4265-B433-4F379405813C}"/>
          </ac:spMkLst>
        </pc:spChg>
      </pc:sldChg>
      <pc:sldChg chg="addSp delSp modSp new">
        <pc:chgData name="Oskar Świerczek" userId="S::oswiercz@student.agh.edu.pl::617318f4-811a-474e-9827-c5bfb0bd343d" providerId="AD" clId="Web-{10BA39EF-5B2E-AAF1-28E2-AE55E5D420EF}" dt="2020-05-12T15:10:05.706" v="25" actId="20577"/>
        <pc:sldMkLst>
          <pc:docMk/>
          <pc:sldMk cId="2571319735" sldId="264"/>
        </pc:sldMkLst>
        <pc:spChg chg="mod">
          <ac:chgData name="Oskar Świerczek" userId="S::oswiercz@student.agh.edu.pl::617318f4-811a-474e-9827-c5bfb0bd343d" providerId="AD" clId="Web-{10BA39EF-5B2E-AAF1-28E2-AE55E5D420EF}" dt="2020-05-12T15:10:05.706" v="25" actId="20577"/>
          <ac:spMkLst>
            <pc:docMk/>
            <pc:sldMk cId="2571319735" sldId="264"/>
            <ac:spMk id="2" creationId="{CF7EC853-A679-41C3-B093-5F8F0947C0BF}"/>
          </ac:spMkLst>
        </pc:spChg>
        <pc:spChg chg="del">
          <ac:chgData name="Oskar Świerczek" userId="S::oswiercz@student.agh.edu.pl::617318f4-811a-474e-9827-c5bfb0bd343d" providerId="AD" clId="Web-{10BA39EF-5B2E-AAF1-28E2-AE55E5D420EF}" dt="2020-05-12T15:09:37.675" v="16"/>
          <ac:spMkLst>
            <pc:docMk/>
            <pc:sldMk cId="2571319735" sldId="264"/>
            <ac:spMk id="3" creationId="{ECCF1A08-786F-435F-94FA-7AFE14F60914}"/>
          </ac:spMkLst>
        </pc:spChg>
        <pc:picChg chg="add mod ord">
          <ac:chgData name="Oskar Świerczek" userId="S::oswiercz@student.agh.edu.pl::617318f4-811a-474e-9827-c5bfb0bd343d" providerId="AD" clId="Web-{10BA39EF-5B2E-AAF1-28E2-AE55E5D420EF}" dt="2020-05-12T15:09:37.675" v="16"/>
          <ac:picMkLst>
            <pc:docMk/>
            <pc:sldMk cId="2571319735" sldId="264"/>
            <ac:picMk id="4" creationId="{92119BED-5E9C-43D9-88A8-82EB979224ED}"/>
          </ac:picMkLst>
        </pc:picChg>
      </pc:sldChg>
      <pc:sldChg chg="addSp delSp modSp new mod setBg">
        <pc:chgData name="Oskar Świerczek" userId="S::oswiercz@student.agh.edu.pl::617318f4-811a-474e-9827-c5bfb0bd343d" providerId="AD" clId="Web-{10BA39EF-5B2E-AAF1-28E2-AE55E5D420EF}" dt="2020-05-12T15:13:15.454" v="53" actId="20577"/>
        <pc:sldMkLst>
          <pc:docMk/>
          <pc:sldMk cId="3498862597" sldId="265"/>
        </pc:sldMkLst>
        <pc:spChg chg="add del mod">
          <ac:chgData name="Oskar Świerczek" userId="S::oswiercz@student.agh.edu.pl::617318f4-811a-474e-9827-c5bfb0bd343d" providerId="AD" clId="Web-{10BA39EF-5B2E-AAF1-28E2-AE55E5D420EF}" dt="2020-05-12T15:13:15.454" v="53" actId="20577"/>
          <ac:spMkLst>
            <pc:docMk/>
            <pc:sldMk cId="3498862597" sldId="265"/>
            <ac:spMk id="2" creationId="{63CE622D-A130-4A17-A779-EB647DD2FA41}"/>
          </ac:spMkLst>
        </pc:spChg>
        <pc:spChg chg="del">
          <ac:chgData name="Oskar Świerczek" userId="S::oswiercz@student.agh.edu.pl::617318f4-811a-474e-9827-c5bfb0bd343d" providerId="AD" clId="Web-{10BA39EF-5B2E-AAF1-28E2-AE55E5D420EF}" dt="2020-05-12T15:11:54.533" v="30"/>
          <ac:spMkLst>
            <pc:docMk/>
            <pc:sldMk cId="3498862597" sldId="265"/>
            <ac:spMk id="3" creationId="{A8D4F49A-42F3-43A4-AABA-58014A2B2076}"/>
          </ac:spMkLst>
        </pc:spChg>
        <pc:spChg chg="add del">
          <ac:chgData name="Oskar Świerczek" userId="S::oswiercz@student.agh.edu.pl::617318f4-811a-474e-9827-c5bfb0bd343d" providerId="AD" clId="Web-{10BA39EF-5B2E-AAF1-28E2-AE55E5D420EF}" dt="2020-05-12T15:12:47.095" v="35"/>
          <ac:spMkLst>
            <pc:docMk/>
            <pc:sldMk cId="3498862597" sldId="265"/>
            <ac:spMk id="9" creationId="{46D6306C-ED4F-4AAE-B4A5-EEA6AFAD726E}"/>
          </ac:spMkLst>
        </pc:spChg>
        <pc:spChg chg="add del">
          <ac:chgData name="Oskar Świerczek" userId="S::oswiercz@student.agh.edu.pl::617318f4-811a-474e-9827-c5bfb0bd343d" providerId="AD" clId="Web-{10BA39EF-5B2E-AAF1-28E2-AE55E5D420EF}" dt="2020-05-12T15:12:47.095" v="35"/>
          <ac:spMkLst>
            <pc:docMk/>
            <pc:sldMk cId="3498862597" sldId="265"/>
            <ac:spMk id="11" creationId="{0EC5361D-F897-4856-B945-0455A365EB24}"/>
          </ac:spMkLst>
        </pc:spChg>
        <pc:spChg chg="add del">
          <ac:chgData name="Oskar Świerczek" userId="S::oswiercz@student.agh.edu.pl::617318f4-811a-474e-9827-c5bfb0bd343d" providerId="AD" clId="Web-{10BA39EF-5B2E-AAF1-28E2-AE55E5D420EF}" dt="2020-05-12T15:12:47.095" v="35"/>
          <ac:spMkLst>
            <pc:docMk/>
            <pc:sldMk cId="3498862597" sldId="265"/>
            <ac:spMk id="13" creationId="{4508C0C5-2268-42B5-B3C8-4D0899E05F8C}"/>
          </ac:spMkLst>
        </pc:spChg>
        <pc:spChg chg="add del">
          <ac:chgData name="Oskar Świerczek" userId="S::oswiercz@student.agh.edu.pl::617318f4-811a-474e-9827-c5bfb0bd343d" providerId="AD" clId="Web-{10BA39EF-5B2E-AAF1-28E2-AE55E5D420EF}" dt="2020-05-12T15:12:47.095" v="35"/>
          <ac:spMkLst>
            <pc:docMk/>
            <pc:sldMk cId="3498862597" sldId="265"/>
            <ac:spMk id="15" creationId="{141ACBDB-38F8-4B34-8183-BD95B4E55A62}"/>
          </ac:spMkLst>
        </pc:spChg>
        <pc:spChg chg="add del">
          <ac:chgData name="Oskar Świerczek" userId="S::oswiercz@student.agh.edu.pl::617318f4-811a-474e-9827-c5bfb0bd343d" providerId="AD" clId="Web-{10BA39EF-5B2E-AAF1-28E2-AE55E5D420EF}" dt="2020-05-12T15:12:47.095" v="35"/>
          <ac:spMkLst>
            <pc:docMk/>
            <pc:sldMk cId="3498862597" sldId="265"/>
            <ac:spMk id="17" creationId="{DE00DB52-3455-4E2F-867B-A6D0516E175B}"/>
          </ac:spMkLst>
        </pc:spChg>
        <pc:spChg chg="add del">
          <ac:chgData name="Oskar Świerczek" userId="S::oswiercz@student.agh.edu.pl::617318f4-811a-474e-9827-c5bfb0bd343d" providerId="AD" clId="Web-{10BA39EF-5B2E-AAF1-28E2-AE55E5D420EF}" dt="2020-05-12T15:12:47.095" v="35"/>
          <ac:spMkLst>
            <pc:docMk/>
            <pc:sldMk cId="3498862597" sldId="265"/>
            <ac:spMk id="19" creationId="{9E914C83-E0D8-4953-92D5-169D28CB43AE}"/>
          </ac:spMkLst>
        </pc:spChg>
        <pc:spChg chg="add del">
          <ac:chgData name="Oskar Świerczek" userId="S::oswiercz@student.agh.edu.pl::617318f4-811a-474e-9827-c5bfb0bd343d" providerId="AD" clId="Web-{10BA39EF-5B2E-AAF1-28E2-AE55E5D420EF}" dt="2020-05-12T15:12:47.095" v="35"/>
          <ac:spMkLst>
            <pc:docMk/>
            <pc:sldMk cId="3498862597" sldId="265"/>
            <ac:spMk id="21" creationId="{3512E083-F550-46AF-8490-767ECFD00CB7}"/>
          </ac:spMkLst>
        </pc:spChg>
        <pc:picChg chg="add mod ord">
          <ac:chgData name="Oskar Świerczek" userId="S::oswiercz@student.agh.edu.pl::617318f4-811a-474e-9827-c5bfb0bd343d" providerId="AD" clId="Web-{10BA39EF-5B2E-AAF1-28E2-AE55E5D420EF}" dt="2020-05-12T15:13:03.892" v="42"/>
          <ac:picMkLst>
            <pc:docMk/>
            <pc:sldMk cId="3498862597" sldId="265"/>
            <ac:picMk id="4" creationId="{D3E1944C-45E4-4BEC-A376-A48C957AD5F8}"/>
          </ac:picMkLst>
        </pc:picChg>
      </pc:sldChg>
      <pc:sldChg chg="addSp delSp modSp new">
        <pc:chgData name="Oskar Świerczek" userId="S::oswiercz@student.agh.edu.pl::617318f4-811a-474e-9827-c5bfb0bd343d" providerId="AD" clId="Web-{10BA39EF-5B2E-AAF1-28E2-AE55E5D420EF}" dt="2020-05-12T15:13:42.782" v="56"/>
        <pc:sldMkLst>
          <pc:docMk/>
          <pc:sldMk cId="2140262728" sldId="266"/>
        </pc:sldMkLst>
        <pc:spChg chg="del">
          <ac:chgData name="Oskar Świerczek" userId="S::oswiercz@student.agh.edu.pl::617318f4-811a-474e-9827-c5bfb0bd343d" providerId="AD" clId="Web-{10BA39EF-5B2E-AAF1-28E2-AE55E5D420EF}" dt="2020-05-12T15:13:42.782" v="56"/>
          <ac:spMkLst>
            <pc:docMk/>
            <pc:sldMk cId="2140262728" sldId="266"/>
            <ac:spMk id="3" creationId="{1E87EF0F-75B4-402C-AE87-F1063AFAD3EC}"/>
          </ac:spMkLst>
        </pc:spChg>
        <pc:picChg chg="add mod ord">
          <ac:chgData name="Oskar Świerczek" userId="S::oswiercz@student.agh.edu.pl::617318f4-811a-474e-9827-c5bfb0bd343d" providerId="AD" clId="Web-{10BA39EF-5B2E-AAF1-28E2-AE55E5D420EF}" dt="2020-05-12T15:13:42.782" v="56"/>
          <ac:picMkLst>
            <pc:docMk/>
            <pc:sldMk cId="2140262728" sldId="266"/>
            <ac:picMk id="4" creationId="{EAE13CD0-C17A-498A-B11C-F68C423E2EA2}"/>
          </ac:picMkLst>
        </pc:picChg>
      </pc:sldChg>
      <pc:sldChg chg="addSp delSp modSp new">
        <pc:chgData name="Oskar Świerczek" userId="S::oswiercz@student.agh.edu.pl::617318f4-811a-474e-9827-c5bfb0bd343d" providerId="AD" clId="Web-{10BA39EF-5B2E-AAF1-28E2-AE55E5D420EF}" dt="2020-05-12T15:13:55.657" v="59"/>
        <pc:sldMkLst>
          <pc:docMk/>
          <pc:sldMk cId="18755863" sldId="267"/>
        </pc:sldMkLst>
        <pc:spChg chg="del">
          <ac:chgData name="Oskar Świerczek" userId="S::oswiercz@student.agh.edu.pl::617318f4-811a-474e-9827-c5bfb0bd343d" providerId="AD" clId="Web-{10BA39EF-5B2E-AAF1-28E2-AE55E5D420EF}" dt="2020-05-12T15:13:55.657" v="59"/>
          <ac:spMkLst>
            <pc:docMk/>
            <pc:sldMk cId="18755863" sldId="267"/>
            <ac:spMk id="3" creationId="{15AED6E9-0EE1-443E-9797-E47C288C5047}"/>
          </ac:spMkLst>
        </pc:spChg>
        <pc:picChg chg="add mod ord">
          <ac:chgData name="Oskar Świerczek" userId="S::oswiercz@student.agh.edu.pl::617318f4-811a-474e-9827-c5bfb0bd343d" providerId="AD" clId="Web-{10BA39EF-5B2E-AAF1-28E2-AE55E5D420EF}" dt="2020-05-12T15:13:55.657" v="59"/>
          <ac:picMkLst>
            <pc:docMk/>
            <pc:sldMk cId="18755863" sldId="267"/>
            <ac:picMk id="4" creationId="{F21FFA3B-7956-4BF9-B8FE-7A68F8F810C0}"/>
          </ac:picMkLst>
        </pc:picChg>
      </pc:sldChg>
      <pc:sldChg chg="addSp delSp modSp new">
        <pc:chgData name="Oskar Świerczek" userId="S::oswiercz@student.agh.edu.pl::617318f4-811a-474e-9827-c5bfb0bd343d" providerId="AD" clId="Web-{10BA39EF-5B2E-AAF1-28E2-AE55E5D420EF}" dt="2020-05-12T15:14:15.235" v="60"/>
        <pc:sldMkLst>
          <pc:docMk/>
          <pc:sldMk cId="1087025113" sldId="268"/>
        </pc:sldMkLst>
        <pc:spChg chg="del">
          <ac:chgData name="Oskar Świerczek" userId="S::oswiercz@student.agh.edu.pl::617318f4-811a-474e-9827-c5bfb0bd343d" providerId="AD" clId="Web-{10BA39EF-5B2E-AAF1-28E2-AE55E5D420EF}" dt="2020-05-12T15:14:15.235" v="60"/>
          <ac:spMkLst>
            <pc:docMk/>
            <pc:sldMk cId="1087025113" sldId="268"/>
            <ac:spMk id="3" creationId="{F951EC55-586C-4E13-95E4-E2004554E0F7}"/>
          </ac:spMkLst>
        </pc:spChg>
        <pc:picChg chg="add mod ord">
          <ac:chgData name="Oskar Świerczek" userId="S::oswiercz@student.agh.edu.pl::617318f4-811a-474e-9827-c5bfb0bd343d" providerId="AD" clId="Web-{10BA39EF-5B2E-AAF1-28E2-AE55E5D420EF}" dt="2020-05-12T15:14:15.235" v="60"/>
          <ac:picMkLst>
            <pc:docMk/>
            <pc:sldMk cId="1087025113" sldId="268"/>
            <ac:picMk id="4" creationId="{79CEB4A4-7E10-4BB6-BBEA-7D8D5E78A19A}"/>
          </ac:picMkLst>
        </pc:picChg>
      </pc:sldChg>
      <pc:sldChg chg="new del">
        <pc:chgData name="Oskar Świerczek" userId="S::oswiercz@student.agh.edu.pl::617318f4-811a-474e-9827-c5bfb0bd343d" providerId="AD" clId="Web-{10BA39EF-5B2E-AAF1-28E2-AE55E5D420EF}" dt="2020-05-12T15:15:06.673" v="62"/>
        <pc:sldMkLst>
          <pc:docMk/>
          <pc:sldMk cId="97392126" sldId="269"/>
        </pc:sldMkLst>
      </pc:sldChg>
      <pc:sldChg chg="addSp delSp modSp new">
        <pc:chgData name="Oskar Świerczek" userId="S::oswiercz@student.agh.edu.pl::617318f4-811a-474e-9827-c5bfb0bd343d" providerId="AD" clId="Web-{10BA39EF-5B2E-AAF1-28E2-AE55E5D420EF}" dt="2020-05-12T15:15:40.391" v="69" actId="1076"/>
        <pc:sldMkLst>
          <pc:docMk/>
          <pc:sldMk cId="2145103631" sldId="269"/>
        </pc:sldMkLst>
        <pc:spChg chg="del">
          <ac:chgData name="Oskar Świerczek" userId="S::oswiercz@student.agh.edu.pl::617318f4-811a-474e-9827-c5bfb0bd343d" providerId="AD" clId="Web-{10BA39EF-5B2E-AAF1-28E2-AE55E5D420EF}" dt="2020-05-12T15:15:20.422" v="64"/>
          <ac:spMkLst>
            <pc:docMk/>
            <pc:sldMk cId="2145103631" sldId="269"/>
            <ac:spMk id="3" creationId="{51F1B312-A64E-4B5A-9EC8-21DFB3C3A115}"/>
          </ac:spMkLst>
        </pc:spChg>
        <pc:spChg chg="del">
          <ac:chgData name="Oskar Świerczek" userId="S::oswiercz@student.agh.edu.pl::617318f4-811a-474e-9827-c5bfb0bd343d" providerId="AD" clId="Web-{10BA39EF-5B2E-AAF1-28E2-AE55E5D420EF}" dt="2020-05-12T15:15:25.751" v="65"/>
          <ac:spMkLst>
            <pc:docMk/>
            <pc:sldMk cId="2145103631" sldId="269"/>
            <ac:spMk id="4" creationId="{99763058-7BEE-493A-813C-A0BC6BD7DB88}"/>
          </ac:spMkLst>
        </pc:spChg>
        <pc:picChg chg="add mod ord">
          <ac:chgData name="Oskar Świerczek" userId="S::oswiercz@student.agh.edu.pl::617318f4-811a-474e-9827-c5bfb0bd343d" providerId="AD" clId="Web-{10BA39EF-5B2E-AAF1-28E2-AE55E5D420EF}" dt="2020-05-12T15:15:40.391" v="69" actId="1076"/>
          <ac:picMkLst>
            <pc:docMk/>
            <pc:sldMk cId="2145103631" sldId="269"/>
            <ac:picMk id="5" creationId="{FBDC1E50-9251-4E0F-BAB0-414339863854}"/>
          </ac:picMkLst>
        </pc:picChg>
        <pc:picChg chg="add mod ord">
          <ac:chgData name="Oskar Świerczek" userId="S::oswiercz@student.agh.edu.pl::617318f4-811a-474e-9827-c5bfb0bd343d" providerId="AD" clId="Web-{10BA39EF-5B2E-AAF1-28E2-AE55E5D420EF}" dt="2020-05-12T15:15:37.110" v="68" actId="1076"/>
          <ac:picMkLst>
            <pc:docMk/>
            <pc:sldMk cId="2145103631" sldId="269"/>
            <ac:picMk id="7" creationId="{E2267D62-B0DE-4C12-A7CC-2B74DD26F95D}"/>
          </ac:picMkLst>
        </pc:picChg>
      </pc:sldChg>
      <pc:sldChg chg="addSp delSp modSp new">
        <pc:chgData name="Oskar Świerczek" userId="S::oswiercz@student.agh.edu.pl::617318f4-811a-474e-9827-c5bfb0bd343d" providerId="AD" clId="Web-{10BA39EF-5B2E-AAF1-28E2-AE55E5D420EF}" dt="2020-05-12T15:16:46.719" v="77" actId="1076"/>
        <pc:sldMkLst>
          <pc:docMk/>
          <pc:sldMk cId="272518165" sldId="270"/>
        </pc:sldMkLst>
        <pc:spChg chg="del">
          <ac:chgData name="Oskar Świerczek" userId="S::oswiercz@student.agh.edu.pl::617318f4-811a-474e-9827-c5bfb0bd343d" providerId="AD" clId="Web-{10BA39EF-5B2E-AAF1-28E2-AE55E5D420EF}" dt="2020-05-12T15:16:21.016" v="71"/>
          <ac:spMkLst>
            <pc:docMk/>
            <pc:sldMk cId="272518165" sldId="270"/>
            <ac:spMk id="3" creationId="{76E0EBBB-08E2-4535-A7BE-F3171BC7F313}"/>
          </ac:spMkLst>
        </pc:spChg>
        <pc:spChg chg="del">
          <ac:chgData name="Oskar Świerczek" userId="S::oswiercz@student.agh.edu.pl::617318f4-811a-474e-9827-c5bfb0bd343d" providerId="AD" clId="Web-{10BA39EF-5B2E-AAF1-28E2-AE55E5D420EF}" dt="2020-05-12T15:16:24.547" v="72"/>
          <ac:spMkLst>
            <pc:docMk/>
            <pc:sldMk cId="272518165" sldId="270"/>
            <ac:spMk id="4" creationId="{4479D067-ED49-4316-9609-63F71FD19C89}"/>
          </ac:spMkLst>
        </pc:spChg>
        <pc:picChg chg="add mod ord">
          <ac:chgData name="Oskar Świerczek" userId="S::oswiercz@student.agh.edu.pl::617318f4-811a-474e-9827-c5bfb0bd343d" providerId="AD" clId="Web-{10BA39EF-5B2E-AAF1-28E2-AE55E5D420EF}" dt="2020-05-12T15:16:35.438" v="76" actId="1076"/>
          <ac:picMkLst>
            <pc:docMk/>
            <pc:sldMk cId="272518165" sldId="270"/>
            <ac:picMk id="5" creationId="{4C13D9CA-EA98-46C2-8FB4-D54A54F11A41}"/>
          </ac:picMkLst>
        </pc:picChg>
        <pc:picChg chg="add mod ord">
          <ac:chgData name="Oskar Świerczek" userId="S::oswiercz@student.agh.edu.pl::617318f4-811a-474e-9827-c5bfb0bd343d" providerId="AD" clId="Web-{10BA39EF-5B2E-AAF1-28E2-AE55E5D420EF}" dt="2020-05-12T15:16:46.719" v="77" actId="1076"/>
          <ac:picMkLst>
            <pc:docMk/>
            <pc:sldMk cId="272518165" sldId="270"/>
            <ac:picMk id="7" creationId="{813C1EAA-A7D3-4658-8526-17DAF2812F0A}"/>
          </ac:picMkLst>
        </pc:picChg>
      </pc:sldChg>
      <pc:sldChg chg="addSp delSp modSp new">
        <pc:chgData name="Oskar Świerczek" userId="S::oswiercz@student.agh.edu.pl::617318f4-811a-474e-9827-c5bfb0bd343d" providerId="AD" clId="Web-{10BA39EF-5B2E-AAF1-28E2-AE55E5D420EF}" dt="2020-05-12T15:17:13.594" v="79"/>
        <pc:sldMkLst>
          <pc:docMk/>
          <pc:sldMk cId="1711980860" sldId="271"/>
        </pc:sldMkLst>
        <pc:spChg chg="del">
          <ac:chgData name="Oskar Świerczek" userId="S::oswiercz@student.agh.edu.pl::617318f4-811a-474e-9827-c5bfb0bd343d" providerId="AD" clId="Web-{10BA39EF-5B2E-AAF1-28E2-AE55E5D420EF}" dt="2020-05-12T15:17:13.594" v="79"/>
          <ac:spMkLst>
            <pc:docMk/>
            <pc:sldMk cId="1711980860" sldId="271"/>
            <ac:spMk id="3" creationId="{B6A21EAA-3E59-40E2-96A3-60EC35735390}"/>
          </ac:spMkLst>
        </pc:spChg>
        <pc:picChg chg="add mod ord">
          <ac:chgData name="Oskar Świerczek" userId="S::oswiercz@student.agh.edu.pl::617318f4-811a-474e-9827-c5bfb0bd343d" providerId="AD" clId="Web-{10BA39EF-5B2E-AAF1-28E2-AE55E5D420EF}" dt="2020-05-12T15:17:13.594" v="79"/>
          <ac:picMkLst>
            <pc:docMk/>
            <pc:sldMk cId="1711980860" sldId="271"/>
            <ac:picMk id="4" creationId="{C5CC9276-3AD1-49FA-ADFC-C1AF0AF004BE}"/>
          </ac:picMkLst>
        </pc:picChg>
      </pc:sldChg>
      <pc:sldChg chg="delSp new">
        <pc:chgData name="Oskar Świerczek" userId="S::oswiercz@student.agh.edu.pl::617318f4-811a-474e-9827-c5bfb0bd343d" providerId="AD" clId="Web-{10BA39EF-5B2E-AAF1-28E2-AE55E5D420EF}" dt="2020-05-12T15:17:33.765" v="81"/>
        <pc:sldMkLst>
          <pc:docMk/>
          <pc:sldMk cId="3900518830" sldId="272"/>
        </pc:sldMkLst>
        <pc:spChg chg="del">
          <ac:chgData name="Oskar Świerczek" userId="S::oswiercz@student.agh.edu.pl::617318f4-811a-474e-9827-c5bfb0bd343d" providerId="AD" clId="Web-{10BA39EF-5B2E-AAF1-28E2-AE55E5D420EF}" dt="2020-05-12T15:17:33.765" v="81"/>
          <ac:spMkLst>
            <pc:docMk/>
            <pc:sldMk cId="3900518830" sldId="272"/>
            <ac:spMk id="3" creationId="{3D9D2E37-67A7-4313-BF5E-255690BAF330}"/>
          </ac:spMkLst>
        </pc:spChg>
      </pc:sldChg>
      <pc:sldChg chg="addSp delSp modSp new">
        <pc:chgData name="Oskar Świerczek" userId="S::oswiercz@student.agh.edu.pl::617318f4-811a-474e-9827-c5bfb0bd343d" providerId="AD" clId="Web-{10BA39EF-5B2E-AAF1-28E2-AE55E5D420EF}" dt="2020-05-12T15:18:16.718" v="90" actId="1076"/>
        <pc:sldMkLst>
          <pc:docMk/>
          <pc:sldMk cId="3875699496" sldId="273"/>
        </pc:sldMkLst>
        <pc:spChg chg="del">
          <ac:chgData name="Oskar Świerczek" userId="S::oswiercz@student.agh.edu.pl::617318f4-811a-474e-9827-c5bfb0bd343d" providerId="AD" clId="Web-{10BA39EF-5B2E-AAF1-28E2-AE55E5D420EF}" dt="2020-05-12T15:17:48.359" v="84"/>
          <ac:spMkLst>
            <pc:docMk/>
            <pc:sldMk cId="3875699496" sldId="273"/>
            <ac:spMk id="3" creationId="{2B2957B0-32CF-4EB6-8C67-A822D762D719}"/>
          </ac:spMkLst>
        </pc:spChg>
        <pc:spChg chg="del">
          <ac:chgData name="Oskar Świerczek" userId="S::oswiercz@student.agh.edu.pl::617318f4-811a-474e-9827-c5bfb0bd343d" providerId="AD" clId="Web-{10BA39EF-5B2E-AAF1-28E2-AE55E5D420EF}" dt="2020-05-12T15:18:05.656" v="87"/>
          <ac:spMkLst>
            <pc:docMk/>
            <pc:sldMk cId="3875699496" sldId="273"/>
            <ac:spMk id="4" creationId="{ABD10CEE-BA1C-4E48-BE2A-1B444118C5AC}"/>
          </ac:spMkLst>
        </pc:spChg>
        <pc:picChg chg="add mod ord">
          <ac:chgData name="Oskar Świerczek" userId="S::oswiercz@student.agh.edu.pl::617318f4-811a-474e-9827-c5bfb0bd343d" providerId="AD" clId="Web-{10BA39EF-5B2E-AAF1-28E2-AE55E5D420EF}" dt="2020-05-12T15:18:12.921" v="89" actId="1076"/>
          <ac:picMkLst>
            <pc:docMk/>
            <pc:sldMk cId="3875699496" sldId="273"/>
            <ac:picMk id="5" creationId="{74D31A52-9E4D-4AC5-8856-3E48EF03B88E}"/>
          </ac:picMkLst>
        </pc:picChg>
        <pc:picChg chg="add mod ord">
          <ac:chgData name="Oskar Świerczek" userId="S::oswiercz@student.agh.edu.pl::617318f4-811a-474e-9827-c5bfb0bd343d" providerId="AD" clId="Web-{10BA39EF-5B2E-AAF1-28E2-AE55E5D420EF}" dt="2020-05-12T15:18:16.718" v="90" actId="1076"/>
          <ac:picMkLst>
            <pc:docMk/>
            <pc:sldMk cId="3875699496" sldId="273"/>
            <ac:picMk id="7" creationId="{756B27BA-9C91-4645-95D9-B39868B41B83}"/>
          </ac:picMkLst>
        </pc:picChg>
      </pc:sldChg>
      <pc:sldChg chg="addSp delSp modSp new">
        <pc:chgData name="Oskar Świerczek" userId="S::oswiercz@student.agh.edu.pl::617318f4-811a-474e-9827-c5bfb0bd343d" providerId="AD" clId="Web-{10BA39EF-5B2E-AAF1-28E2-AE55E5D420EF}" dt="2020-05-12T15:18:58.874" v="96" actId="1076"/>
        <pc:sldMkLst>
          <pc:docMk/>
          <pc:sldMk cId="1059566888" sldId="274"/>
        </pc:sldMkLst>
        <pc:spChg chg="del">
          <ac:chgData name="Oskar Świerczek" userId="S::oswiercz@student.agh.edu.pl::617318f4-811a-474e-9827-c5bfb0bd343d" providerId="AD" clId="Web-{10BA39EF-5B2E-AAF1-28E2-AE55E5D420EF}" dt="2020-05-12T15:18:36.718" v="91"/>
          <ac:spMkLst>
            <pc:docMk/>
            <pc:sldMk cId="1059566888" sldId="274"/>
            <ac:spMk id="3" creationId="{685616EA-6407-40F9-99B3-189782BB0978}"/>
          </ac:spMkLst>
        </pc:spChg>
        <pc:spChg chg="del">
          <ac:chgData name="Oskar Świerczek" userId="S::oswiercz@student.agh.edu.pl::617318f4-811a-474e-9827-c5bfb0bd343d" providerId="AD" clId="Web-{10BA39EF-5B2E-AAF1-28E2-AE55E5D420EF}" dt="2020-05-12T15:18:44.234" v="93"/>
          <ac:spMkLst>
            <pc:docMk/>
            <pc:sldMk cId="1059566888" sldId="274"/>
            <ac:spMk id="4" creationId="{9A126124-FB3E-45B4-8023-EC2EF1E63D38}"/>
          </ac:spMkLst>
        </pc:spChg>
        <pc:picChg chg="add mod ord">
          <ac:chgData name="Oskar Świerczek" userId="S::oswiercz@student.agh.edu.pl::617318f4-811a-474e-9827-c5bfb0bd343d" providerId="AD" clId="Web-{10BA39EF-5B2E-AAF1-28E2-AE55E5D420EF}" dt="2020-05-12T15:18:40.234" v="92" actId="1076"/>
          <ac:picMkLst>
            <pc:docMk/>
            <pc:sldMk cId="1059566888" sldId="274"/>
            <ac:picMk id="5" creationId="{D3BDCF26-E90F-4299-BDAB-C71360484D4E}"/>
          </ac:picMkLst>
        </pc:picChg>
        <pc:picChg chg="add mod ord">
          <ac:chgData name="Oskar Świerczek" userId="S::oswiercz@student.agh.edu.pl::617318f4-811a-474e-9827-c5bfb0bd343d" providerId="AD" clId="Web-{10BA39EF-5B2E-AAF1-28E2-AE55E5D420EF}" dt="2020-05-12T15:18:46.984" v="94" actId="1076"/>
          <ac:picMkLst>
            <pc:docMk/>
            <pc:sldMk cId="1059566888" sldId="274"/>
            <ac:picMk id="7" creationId="{37ED3855-A803-48BD-ADB5-660B8910C9CD}"/>
          </ac:picMkLst>
        </pc:picChg>
        <pc:picChg chg="add mod">
          <ac:chgData name="Oskar Świerczek" userId="S::oswiercz@student.agh.edu.pl::617318f4-811a-474e-9827-c5bfb0bd343d" providerId="AD" clId="Web-{10BA39EF-5B2E-AAF1-28E2-AE55E5D420EF}" dt="2020-05-12T15:18:58.874" v="96" actId="1076"/>
          <ac:picMkLst>
            <pc:docMk/>
            <pc:sldMk cId="1059566888" sldId="274"/>
            <ac:picMk id="9" creationId="{B69E35C4-949C-400B-97E8-FEEFD8A9446C}"/>
          </ac:picMkLst>
        </pc:picChg>
      </pc:sldChg>
      <pc:sldChg chg="modSp new">
        <pc:chgData name="Oskar Świerczek" userId="S::oswiercz@student.agh.edu.pl::617318f4-811a-474e-9827-c5bfb0bd343d" providerId="AD" clId="Web-{10BA39EF-5B2E-AAF1-28E2-AE55E5D420EF}" dt="2020-05-12T15:19:51.312" v="104" actId="20577"/>
        <pc:sldMkLst>
          <pc:docMk/>
          <pc:sldMk cId="1153152084" sldId="275"/>
        </pc:sldMkLst>
        <pc:spChg chg="mod">
          <ac:chgData name="Oskar Świerczek" userId="S::oswiercz@student.agh.edu.pl::617318f4-811a-474e-9827-c5bfb0bd343d" providerId="AD" clId="Web-{10BA39EF-5B2E-AAF1-28E2-AE55E5D420EF}" dt="2020-05-12T15:19:51.312" v="104" actId="20577"/>
          <ac:spMkLst>
            <pc:docMk/>
            <pc:sldMk cId="1153152084" sldId="275"/>
            <ac:spMk id="2" creationId="{4B2E7B6D-CF3E-4FBB-9B83-A3388C8DFF51}"/>
          </ac:spMkLst>
        </pc:spChg>
      </pc:sldChg>
      <pc:sldChg chg="addSp delSp modSp new">
        <pc:chgData name="Oskar Świerczek" userId="S::oswiercz@student.agh.edu.pl::617318f4-811a-474e-9827-c5bfb0bd343d" providerId="AD" clId="Web-{10BA39EF-5B2E-AAF1-28E2-AE55E5D420EF}" dt="2020-05-12T15:20:40.280" v="110" actId="1076"/>
        <pc:sldMkLst>
          <pc:docMk/>
          <pc:sldMk cId="1934392077" sldId="276"/>
        </pc:sldMkLst>
        <pc:spChg chg="del">
          <ac:chgData name="Oskar Świerczek" userId="S::oswiercz@student.agh.edu.pl::617318f4-811a-474e-9827-c5bfb0bd343d" providerId="AD" clId="Web-{10BA39EF-5B2E-AAF1-28E2-AE55E5D420EF}" dt="2020-05-12T15:20:31.530" v="107"/>
          <ac:spMkLst>
            <pc:docMk/>
            <pc:sldMk cId="1934392077" sldId="276"/>
            <ac:spMk id="3" creationId="{9182C621-27B0-4367-8F5B-D3F7D5AD344B}"/>
          </ac:spMkLst>
        </pc:spChg>
        <pc:spChg chg="del">
          <ac:chgData name="Oskar Świerczek" userId="S::oswiercz@student.agh.edu.pl::617318f4-811a-474e-9827-c5bfb0bd343d" providerId="AD" clId="Web-{10BA39EF-5B2E-AAF1-28E2-AE55E5D420EF}" dt="2020-05-12T15:20:35.812" v="108"/>
          <ac:spMkLst>
            <pc:docMk/>
            <pc:sldMk cId="1934392077" sldId="276"/>
            <ac:spMk id="4" creationId="{E3B11BF1-034A-4B1A-9238-404F24D4DE17}"/>
          </ac:spMkLst>
        </pc:spChg>
        <pc:picChg chg="add mod ord">
          <ac:chgData name="Oskar Świerczek" userId="S::oswiercz@student.agh.edu.pl::617318f4-811a-474e-9827-c5bfb0bd343d" providerId="AD" clId="Web-{10BA39EF-5B2E-AAF1-28E2-AE55E5D420EF}" dt="2020-05-12T15:20:38.046" v="109" actId="1076"/>
          <ac:picMkLst>
            <pc:docMk/>
            <pc:sldMk cId="1934392077" sldId="276"/>
            <ac:picMk id="5" creationId="{87D6AB22-E6F1-4895-A29F-B370B6BCC534}"/>
          </ac:picMkLst>
        </pc:picChg>
        <pc:picChg chg="add mod ord">
          <ac:chgData name="Oskar Świerczek" userId="S::oswiercz@student.agh.edu.pl::617318f4-811a-474e-9827-c5bfb0bd343d" providerId="AD" clId="Web-{10BA39EF-5B2E-AAF1-28E2-AE55E5D420EF}" dt="2020-05-12T15:20:40.280" v="110" actId="1076"/>
          <ac:picMkLst>
            <pc:docMk/>
            <pc:sldMk cId="1934392077" sldId="276"/>
            <ac:picMk id="7" creationId="{16E13432-F736-4D58-9FDC-512C7C86971D}"/>
          </ac:picMkLst>
        </pc:picChg>
      </pc:sldChg>
      <pc:sldChg chg="modSp new">
        <pc:chgData name="Oskar Świerczek" userId="S::oswiercz@student.agh.edu.pl::617318f4-811a-474e-9827-c5bfb0bd343d" providerId="AD" clId="Web-{10BA39EF-5B2E-AAF1-28E2-AE55E5D420EF}" dt="2020-05-12T15:23:21.279" v="173" actId="20577"/>
        <pc:sldMkLst>
          <pc:docMk/>
          <pc:sldMk cId="658009284" sldId="277"/>
        </pc:sldMkLst>
        <pc:spChg chg="mod">
          <ac:chgData name="Oskar Świerczek" userId="S::oswiercz@student.agh.edu.pl::617318f4-811a-474e-9827-c5bfb0bd343d" providerId="AD" clId="Web-{10BA39EF-5B2E-AAF1-28E2-AE55E5D420EF}" dt="2020-05-12T15:23:21.279" v="173" actId="20577"/>
          <ac:spMkLst>
            <pc:docMk/>
            <pc:sldMk cId="658009284" sldId="277"/>
            <ac:spMk id="2" creationId="{F6BD61AA-5A70-459E-86C8-1FB83CBF18C1}"/>
          </ac:spMkLst>
        </pc:spChg>
      </pc:sldChg>
      <pc:sldChg chg="new">
        <pc:chgData name="Oskar Świerczek" userId="S::oswiercz@student.agh.edu.pl::617318f4-811a-474e-9827-c5bfb0bd343d" providerId="AD" clId="Web-{10BA39EF-5B2E-AAF1-28E2-AE55E5D420EF}" dt="2020-05-12T15:23:25.357" v="175"/>
        <pc:sldMkLst>
          <pc:docMk/>
          <pc:sldMk cId="4186607302" sldId="278"/>
        </pc:sldMkLst>
      </pc:sldChg>
    </pc:docChg>
  </pc:docChgLst>
  <pc:docChgLst>
    <pc:chgData name="Oskar Świerczek" userId="S::oswiercz@student.agh.edu.pl::617318f4-811a-474e-9827-c5bfb0bd343d" providerId="AD" clId="Web-{606725E8-308C-102D-0207-51E62C62696E}"/>
    <pc:docChg chg="addSld delSld modSld">
      <pc:chgData name="Oskar Świerczek" userId="S::oswiercz@student.agh.edu.pl::617318f4-811a-474e-9827-c5bfb0bd343d" providerId="AD" clId="Web-{606725E8-308C-102D-0207-51E62C62696E}" dt="2020-05-12T20:14:27.324" v="52" actId="20577"/>
      <pc:docMkLst>
        <pc:docMk/>
      </pc:docMkLst>
      <pc:sldChg chg="modSp">
        <pc:chgData name="Oskar Świerczek" userId="S::oswiercz@student.agh.edu.pl::617318f4-811a-474e-9827-c5bfb0bd343d" providerId="AD" clId="Web-{606725E8-308C-102D-0207-51E62C62696E}" dt="2020-05-12T20:13:38.871" v="0" actId="20577"/>
        <pc:sldMkLst>
          <pc:docMk/>
          <pc:sldMk cId="2774382103" sldId="281"/>
        </pc:sldMkLst>
        <pc:spChg chg="mod">
          <ac:chgData name="Oskar Świerczek" userId="S::oswiercz@student.agh.edu.pl::617318f4-811a-474e-9827-c5bfb0bd343d" providerId="AD" clId="Web-{606725E8-308C-102D-0207-51E62C62696E}" dt="2020-05-12T20:13:38.871" v="0" actId="20577"/>
          <ac:spMkLst>
            <pc:docMk/>
            <pc:sldMk cId="2774382103" sldId="281"/>
            <ac:spMk id="3" creationId="{9FA75BAD-C05F-422B-8E3D-6137C6DFB1D3}"/>
          </ac:spMkLst>
        </pc:spChg>
      </pc:sldChg>
      <pc:sldChg chg="modSp new">
        <pc:chgData name="Oskar Świerczek" userId="S::oswiercz@student.agh.edu.pl::617318f4-811a-474e-9827-c5bfb0bd343d" providerId="AD" clId="Web-{606725E8-308C-102D-0207-51E62C62696E}" dt="2020-05-12T20:14:27.324" v="51" actId="20577"/>
        <pc:sldMkLst>
          <pc:docMk/>
          <pc:sldMk cId="13409665" sldId="284"/>
        </pc:sldMkLst>
        <pc:spChg chg="mod">
          <ac:chgData name="Oskar Świerczek" userId="S::oswiercz@student.agh.edu.pl::617318f4-811a-474e-9827-c5bfb0bd343d" providerId="AD" clId="Web-{606725E8-308C-102D-0207-51E62C62696E}" dt="2020-05-12T20:14:27.324" v="51" actId="20577"/>
          <ac:spMkLst>
            <pc:docMk/>
            <pc:sldMk cId="13409665" sldId="284"/>
            <ac:spMk id="2" creationId="{C45DC824-B189-46A0-BB75-48FB5FA8E7BA}"/>
          </ac:spMkLst>
        </pc:spChg>
      </pc:sldChg>
      <pc:sldChg chg="new del">
        <pc:chgData name="Oskar Świerczek" userId="S::oswiercz@student.agh.edu.pl::617318f4-811a-474e-9827-c5bfb0bd343d" providerId="AD" clId="Web-{606725E8-308C-102D-0207-51E62C62696E}" dt="2020-05-12T20:13:56.449" v="4"/>
        <pc:sldMkLst>
          <pc:docMk/>
          <pc:sldMk cId="1039063728" sldId="28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8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9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3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0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6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3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2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0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3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3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6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Trading 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852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6E50-6069-4E7C-B97A-6DEA8104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JSONSocket</a:t>
            </a:r>
            <a:endParaRPr lang="en-US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04A08-6D50-4631-AAED-53C953690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70B5-4995-411E-9DBF-94E743BC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UML </a:t>
            </a:r>
            <a:r>
              <a:rPr lang="en-US" dirty="0" err="1">
                <a:cs typeface="Calibri Light"/>
              </a:rPr>
              <a:t>programu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7C96-CEB5-4B2D-8692-772BF539B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30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C853-A679-41C3-B093-5F8F0947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Konstruktor</a:t>
            </a:r>
            <a:endParaRPr lang="en-US" dirty="0" err="1"/>
          </a:p>
        </p:txBody>
      </p:sp>
      <p:pic>
        <p:nvPicPr>
          <p:cNvPr id="4" name="Picture 4" descr="A picture containing laptop&#10;&#10;Description generated with very high confidence">
            <a:extLst>
              <a:ext uri="{FF2B5EF4-FFF2-40B4-BE49-F238E27FC236}">
                <a16:creationId xmlns:a16="http://schemas.microsoft.com/office/drawing/2014/main" id="{92119BED-5E9C-43D9-88A8-82EB97922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855" y="1825625"/>
            <a:ext cx="7004291" cy="4351338"/>
          </a:xfrm>
        </p:spPr>
      </p:pic>
    </p:spTree>
    <p:extLst>
      <p:ext uri="{BB962C8B-B14F-4D97-AF65-F5344CB8AC3E}">
        <p14:creationId xmlns:p14="http://schemas.microsoft.com/office/powerpoint/2010/main" val="2571319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622D-A130-4A17-A779-EB647DD2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Ustanawianie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połączenia</a:t>
            </a:r>
            <a:endParaRPr lang="en-US" dirty="0" err="1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3E1944C-45E4-4BEC-A376-A48C957AD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987" y="2039144"/>
            <a:ext cx="8582025" cy="3924300"/>
          </a:xfrm>
        </p:spPr>
      </p:pic>
    </p:spTree>
    <p:extLst>
      <p:ext uri="{BB962C8B-B14F-4D97-AF65-F5344CB8AC3E}">
        <p14:creationId xmlns:p14="http://schemas.microsoft.com/office/powerpoint/2010/main" val="3498862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ACAD-92EE-4498-9C32-B5DF54AE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E13CD0-C17A-498A-B11C-F68C423E2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037" y="2086769"/>
            <a:ext cx="7781925" cy="3829050"/>
          </a:xfrm>
        </p:spPr>
      </p:pic>
    </p:spTree>
    <p:extLst>
      <p:ext uri="{BB962C8B-B14F-4D97-AF65-F5344CB8AC3E}">
        <p14:creationId xmlns:p14="http://schemas.microsoft.com/office/powerpoint/2010/main" val="2140262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92A7-E35A-4B51-BBF0-AAA785B4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21FFA3B-7956-4BF9-B8FE-7A68F8F81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9481" y="1825625"/>
            <a:ext cx="6093038" cy="4351338"/>
          </a:xfrm>
        </p:spPr>
      </p:pic>
    </p:spTree>
    <p:extLst>
      <p:ext uri="{BB962C8B-B14F-4D97-AF65-F5344CB8AC3E}">
        <p14:creationId xmlns:p14="http://schemas.microsoft.com/office/powerpoint/2010/main" val="18755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34C9-3A0E-4A6E-BC3D-48D993B4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photo, holding, people, large&#10;&#10;Description generated with very high confidence">
            <a:extLst>
              <a:ext uri="{FF2B5EF4-FFF2-40B4-BE49-F238E27FC236}">
                <a16:creationId xmlns:a16="http://schemas.microsoft.com/office/drawing/2014/main" id="{79CEB4A4-7E10-4BB6-BBEA-7D8D5E78A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4300" y="3358356"/>
            <a:ext cx="4343400" cy="1285875"/>
          </a:xfrm>
        </p:spPr>
      </p:pic>
    </p:spTree>
    <p:extLst>
      <p:ext uri="{BB962C8B-B14F-4D97-AF65-F5344CB8AC3E}">
        <p14:creationId xmlns:p14="http://schemas.microsoft.com/office/powerpoint/2010/main" val="1087025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5B59-F74E-4142-90AA-6E36B928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APIClient</a:t>
            </a:r>
            <a:endParaRPr lang="en-US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FCFE3-4B24-4DB6-AF04-428008B4CA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01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F5DF-7D7D-414F-9D78-E6B669A3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BDC1E50-9251-4E0F-BAB0-4143398638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22118" y="2057819"/>
            <a:ext cx="7947764" cy="1642705"/>
          </a:xfrm>
        </p:spPr>
      </p:pic>
      <p:pic>
        <p:nvPicPr>
          <p:cNvPr id="7" name="Picture 7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E2267D62-B0DE-4C12-A7CC-2B74DD26F9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499981" y="4351357"/>
            <a:ext cx="5181600" cy="1262285"/>
          </a:xfrm>
        </p:spPr>
      </p:pic>
    </p:spTree>
    <p:extLst>
      <p:ext uri="{BB962C8B-B14F-4D97-AF65-F5344CB8AC3E}">
        <p14:creationId xmlns:p14="http://schemas.microsoft.com/office/powerpoint/2010/main" val="214510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0CAE-69FB-48B3-8E38-FF7EE005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Schemat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przechowywania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danych</a:t>
            </a:r>
            <a:r>
              <a:rPr lang="en-US" dirty="0">
                <a:cs typeface="Calibri Light"/>
              </a:rPr>
              <a:t> w </a:t>
            </a:r>
            <a:r>
              <a:rPr lang="en-US" dirty="0" err="1">
                <a:cs typeface="Calibri Light"/>
              </a:rPr>
              <a:t>programie</a:t>
            </a:r>
            <a:endParaRPr lang="en-US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C9834-379E-4C35-92CD-61DC18E442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22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F8B68-B540-4F01-B1A4-93D66BCE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4C13D9CA-EA98-46C2-8FB4-D54A54F11A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80365" y="2619650"/>
            <a:ext cx="8020832" cy="1176659"/>
          </a:xfrm>
        </p:spPr>
      </p:pic>
      <p:pic>
        <p:nvPicPr>
          <p:cNvPr id="7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813C1EAA-A7D3-4658-8526-17DAF2812F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05781" y="4408651"/>
            <a:ext cx="3190875" cy="876300"/>
          </a:xfrm>
        </p:spPr>
      </p:pic>
    </p:spTree>
    <p:extLst>
      <p:ext uri="{BB962C8B-B14F-4D97-AF65-F5344CB8AC3E}">
        <p14:creationId xmlns:p14="http://schemas.microsoft.com/office/powerpoint/2010/main" val="272518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49B3-5F0E-4519-81AE-7BE7CDFA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APIStreamClient</a:t>
            </a:r>
            <a:endParaRPr lang="en-US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DF199-952D-41C4-94B0-97FF2389BA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26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8469-D871-42FB-8DC4-767BFCA9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 screen with text&#10;&#10;Description generated with high confidence">
            <a:extLst>
              <a:ext uri="{FF2B5EF4-FFF2-40B4-BE49-F238E27FC236}">
                <a16:creationId xmlns:a16="http://schemas.microsoft.com/office/drawing/2014/main" id="{C5CC9276-3AD1-49FA-ADFC-C1AF0AF00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269" y="1825625"/>
            <a:ext cx="7697462" cy="4351338"/>
          </a:xfrm>
        </p:spPr>
      </p:pic>
    </p:spTree>
    <p:extLst>
      <p:ext uri="{BB962C8B-B14F-4D97-AF65-F5344CB8AC3E}">
        <p14:creationId xmlns:p14="http://schemas.microsoft.com/office/powerpoint/2010/main" val="1711980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10B9-6048-48F6-9C6C-5C56AE74B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A picture containing holding, black, woman, white&#10;&#10;Description generated with very high confidence">
            <a:extLst>
              <a:ext uri="{FF2B5EF4-FFF2-40B4-BE49-F238E27FC236}">
                <a16:creationId xmlns:a16="http://schemas.microsoft.com/office/drawing/2014/main" id="{74D31A52-9E4D-4AC5-8856-3E48EF03B8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99981" y="2454515"/>
            <a:ext cx="5181600" cy="1256408"/>
          </a:xfrm>
        </p:spPr>
      </p:pic>
      <p:pic>
        <p:nvPicPr>
          <p:cNvPr id="7" name="Picture 7" descr="A picture containing photo, holding, people, woman&#10;&#10;Description generated with very high confidence">
            <a:extLst>
              <a:ext uri="{FF2B5EF4-FFF2-40B4-BE49-F238E27FC236}">
                <a16:creationId xmlns:a16="http://schemas.microsoft.com/office/drawing/2014/main" id="{756B27BA-9C91-4645-95D9-B39868B41B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758069" y="4493201"/>
            <a:ext cx="4686300" cy="1333500"/>
          </a:xfrm>
        </p:spPr>
      </p:pic>
    </p:spTree>
    <p:extLst>
      <p:ext uri="{BB962C8B-B14F-4D97-AF65-F5344CB8AC3E}">
        <p14:creationId xmlns:p14="http://schemas.microsoft.com/office/powerpoint/2010/main" val="3875699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A4FE-8CC7-4B32-B977-FD79DC64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A picture containing black, holding, white, large&#10;&#10;Description generated with very high confidence">
            <a:extLst>
              <a:ext uri="{FF2B5EF4-FFF2-40B4-BE49-F238E27FC236}">
                <a16:creationId xmlns:a16="http://schemas.microsoft.com/office/drawing/2014/main" id="{D3BDCF26-E90F-4299-BDAB-C71360484D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99981" y="2207873"/>
            <a:ext cx="5181600" cy="684978"/>
          </a:xfrm>
        </p:spPr>
      </p:pic>
      <p:pic>
        <p:nvPicPr>
          <p:cNvPr id="7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37ED3855-A803-48BD-ADB5-660B8910C9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499981" y="3492098"/>
            <a:ext cx="5181600" cy="1039268"/>
          </a:xfrm>
        </p:spPr>
      </p:pic>
      <p:pic>
        <p:nvPicPr>
          <p:cNvPr id="9" name="Picture 9" descr="A picture containing white&#10;&#10;Description generated with very high confidence">
            <a:extLst>
              <a:ext uri="{FF2B5EF4-FFF2-40B4-BE49-F238E27FC236}">
                <a16:creationId xmlns:a16="http://schemas.microsoft.com/office/drawing/2014/main" id="{B69E35C4-949C-400B-97E8-FEEFD8A94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5123023"/>
            <a:ext cx="2743200" cy="120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66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7B6D-CF3E-4FBB-9B83-A3388C8D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Generowanie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komend</a:t>
            </a:r>
            <a:endParaRPr lang="en-US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BD881-EA2F-4EA3-AAC6-0C7B3FE440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2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9242-CD96-4CC9-B087-24B1649F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A picture containing photo, holding, man, table&#10;&#10;Description generated with very high confidence">
            <a:extLst>
              <a:ext uri="{FF2B5EF4-FFF2-40B4-BE49-F238E27FC236}">
                <a16:creationId xmlns:a16="http://schemas.microsoft.com/office/drawing/2014/main" id="{87D6AB22-E6F1-4895-A29F-B370B6BCC5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99981" y="2302101"/>
            <a:ext cx="5181600" cy="1039318"/>
          </a:xfrm>
        </p:spPr>
      </p:pic>
      <p:pic>
        <p:nvPicPr>
          <p:cNvPr id="7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16E13432-F736-4D58-9FDC-512C7C8697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499981" y="4509998"/>
            <a:ext cx="5181600" cy="527468"/>
          </a:xfrm>
        </p:spPr>
      </p:pic>
    </p:spTree>
    <p:extLst>
      <p:ext uri="{BB962C8B-B14F-4D97-AF65-F5344CB8AC3E}">
        <p14:creationId xmlns:p14="http://schemas.microsoft.com/office/powerpoint/2010/main" val="193439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C824-B189-46A0-BB75-48FB5FA8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Słownik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obiektów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reprezentujących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symbole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giełdowe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E3567-14F7-4246-A45F-B17F4BF41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E50F80-AE51-4F56-B432-D1B7BE0B5784}"/>
              </a:ext>
            </a:extLst>
          </p:cNvPr>
          <p:cNvSpPr txBox="1"/>
          <p:nvPr/>
        </p:nvSpPr>
        <p:spPr>
          <a:xfrm>
            <a:off x="3992479" y="2528638"/>
            <a:ext cx="465822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 dirty="0" err="1">
                <a:cs typeface="Calibri"/>
              </a:rPr>
              <a:t>Klasa</a:t>
            </a:r>
            <a:r>
              <a:rPr lang="en-US" sz="7200" dirty="0">
                <a:cs typeface="Calibri"/>
              </a:rPr>
              <a:t> Macs</a:t>
            </a:r>
          </a:p>
        </p:txBody>
      </p:sp>
    </p:spTree>
    <p:extLst>
      <p:ext uri="{BB962C8B-B14F-4D97-AF65-F5344CB8AC3E}">
        <p14:creationId xmlns:p14="http://schemas.microsoft.com/office/powerpoint/2010/main" val="215526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A75BAD-C05F-422B-8E3D-6137C6DFB1D3}"/>
              </a:ext>
            </a:extLst>
          </p:cNvPr>
          <p:cNvSpPr txBox="1"/>
          <p:nvPr/>
        </p:nvSpPr>
        <p:spPr>
          <a:xfrm>
            <a:off x="3992479" y="2528638"/>
            <a:ext cx="568091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7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438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2BB1C-20FA-4892-BBDD-230CA6E6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Schemat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działania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naszego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programu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9AAD-22F5-4728-BCF0-B472FD13A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6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A9AB-9351-4A1D-B662-A4892DF7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Dane </a:t>
            </a:r>
            <a:r>
              <a:rPr lang="en-US" dirty="0" err="1">
                <a:cs typeface="Calibri Light"/>
              </a:rPr>
              <a:t>wysyłane</a:t>
            </a:r>
            <a:r>
              <a:rPr lang="en-US" dirty="0">
                <a:cs typeface="Calibri Light"/>
              </a:rPr>
              <a:t> do </a:t>
            </a:r>
            <a:r>
              <a:rPr lang="en-US" dirty="0" err="1">
                <a:cs typeface="Calibri Light"/>
              </a:rPr>
              <a:t>serwera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59EFD-5D40-4C37-8708-D86F65D7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3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D49C-F778-4FF6-9D92-8CFBDB4A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Dane </a:t>
            </a:r>
            <a:r>
              <a:rPr lang="en-US" dirty="0" err="1">
                <a:cs typeface="Calibri Light"/>
              </a:rPr>
              <a:t>odbierane</a:t>
            </a:r>
            <a:r>
              <a:rPr lang="en-US" dirty="0">
                <a:cs typeface="Calibri Light"/>
              </a:rPr>
              <a:t> od </a:t>
            </a:r>
            <a:r>
              <a:rPr lang="en-US" dirty="0" err="1">
                <a:cs typeface="Calibri Light"/>
              </a:rPr>
              <a:t>serwera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AE677-2220-440E-835B-43E651A22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24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D89-4F44-4DEE-B3D0-C16B18DF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SSL (</a:t>
            </a:r>
            <a:r>
              <a:rPr lang="en-US" dirty="0">
                <a:ea typeface="+mj-lt"/>
                <a:cs typeface="+mj-lt"/>
              </a:rPr>
              <a:t>Secure Socket Layer)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EB11C-E9A4-47B4-81B5-5DF12ED601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12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Trading Bot</vt:lpstr>
      <vt:lpstr>Schemat przechowywania danych w programie</vt:lpstr>
      <vt:lpstr>Słownik obiektów reprezentujących symbole giełdowe</vt:lpstr>
      <vt:lpstr>PowerPoint Presentation</vt:lpstr>
      <vt:lpstr>PowerPoint Presentation</vt:lpstr>
      <vt:lpstr>Schemat działania naszego programu</vt:lpstr>
      <vt:lpstr>Dane wysyłane do serwera</vt:lpstr>
      <vt:lpstr>Dane odbierane od serwera</vt:lpstr>
      <vt:lpstr>SSL (Secure Socket Layer)</vt:lpstr>
      <vt:lpstr>PowerPoint Presentation</vt:lpstr>
      <vt:lpstr>JSONSocket</vt:lpstr>
      <vt:lpstr>UML programu</vt:lpstr>
      <vt:lpstr>Konstruktor</vt:lpstr>
      <vt:lpstr>Ustanawianie połączenia</vt:lpstr>
      <vt:lpstr>PowerPoint Presentation</vt:lpstr>
      <vt:lpstr>PowerPoint Presentation</vt:lpstr>
      <vt:lpstr>PowerPoint Presentation</vt:lpstr>
      <vt:lpstr>APIClient</vt:lpstr>
      <vt:lpstr>PowerPoint Presentation</vt:lpstr>
      <vt:lpstr>PowerPoint Presentation</vt:lpstr>
      <vt:lpstr>APIStreamClient</vt:lpstr>
      <vt:lpstr>PowerPoint Presentation</vt:lpstr>
      <vt:lpstr>PowerPoint Presentation</vt:lpstr>
      <vt:lpstr>PowerPoint Presentation</vt:lpstr>
      <vt:lpstr>Generowanie komend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192</cp:revision>
  <dcterms:created xsi:type="dcterms:W3CDTF">2020-05-12T14:58:53Z</dcterms:created>
  <dcterms:modified xsi:type="dcterms:W3CDTF">2020-05-12T20:14:32Z</dcterms:modified>
</cp:coreProperties>
</file>