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8" r:id="rId3"/>
    <p:sldId id="289" r:id="rId4"/>
    <p:sldId id="287" r:id="rId5"/>
    <p:sldId id="288" r:id="rId6"/>
    <p:sldId id="290" r:id="rId7"/>
    <p:sldId id="262" r:id="rId8"/>
    <p:sldId id="257" r:id="rId9"/>
    <p:sldId id="264" r:id="rId10"/>
    <p:sldId id="265" r:id="rId11"/>
    <p:sldId id="266" r:id="rId12"/>
    <p:sldId id="267" r:id="rId13"/>
    <p:sldId id="259" r:id="rId14"/>
    <p:sldId id="269" r:id="rId15"/>
    <p:sldId id="276" r:id="rId16"/>
    <p:sldId id="285" r:id="rId17"/>
    <p:sldId id="260" r:id="rId18"/>
    <p:sldId id="271" r:id="rId19"/>
    <p:sldId id="273" r:id="rId20"/>
    <p:sldId id="274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793639-F4C4-1B6D-B408-4B3E377526FC}" v="90" dt="2020-05-16T17:11:16.625"/>
    <p1510:client id="{0916CC54-752B-82F8-B9D6-C9AA23FF680F}" v="18" dt="2020-05-18T18:44:07.806"/>
    <p1510:client id="{0C24659B-E13A-2E96-0F9B-BE7D05FE7D10}" v="214" dt="2020-05-16T16:17:07.736"/>
    <p1510:client id="{10BA39EF-5B2E-AAF1-28E2-AE55E5D420EF}" v="195" dt="2020-05-12T15:23:33.841"/>
    <p1510:client id="{1D7B0367-9499-8CC9-B5CE-A8E3CFB1A3F3}" v="101" dt="2020-05-12T15:39:08.109"/>
    <p1510:client id="{43B9AFD7-307E-9E84-DD69-624AF2659A4B}" v="125" dt="2020-05-12T15:57:41.864"/>
    <p1510:client id="{458D55B8-50D7-F58D-EB37-AD0F1D78FC13}" v="6" dt="2020-05-16T16:26:02.151"/>
    <p1510:client id="{5F26FCDD-5F59-8B80-9DB1-F1B175DC4718}" v="197" dt="2020-05-12T15:07:12.381"/>
    <p1510:client id="{606725E8-308C-102D-0207-51E62C62696E}" v="54" dt="2020-05-12T20:14:29.871"/>
    <p1510:client id="{75295FE1-87DF-6D60-FA78-11B7456B2A5A}" v="100" dt="2020-05-18T19:03:19.326"/>
    <p1510:client id="{87A93B33-200C-6143-1AA8-28ABBDBC9DCA}" v="29" dt="2020-05-16T16:07:42.973"/>
    <p1510:client id="{9B69F59A-4BC8-593B-9226-58CBFEC41A84}" v="143" dt="2020-05-16T16:24:28.660"/>
    <p1510:client id="{B253DDD6-BD15-45B6-F176-47D0B71A5FC0}" v="519" dt="2020-05-16T14:29:52.262"/>
    <p1510:client id="{BD00CC84-44DF-D9B3-6D60-DA0893199535}" v="26" dt="2020-05-16T16:30:06.012"/>
    <p1510:client id="{C29B3418-8CDE-B1D8-5F9B-15F6C573D042}" v="390" dt="2020-05-16T17:03:44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BF8A01-8A5D-40BB-9564-9D1FDC57C2D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B257592D-E355-49E7-BBEE-3B9E104F8C75}">
      <dgm:prSet phldr="0"/>
      <dgm:spPr/>
      <dgm:t>
        <a:bodyPr/>
        <a:lstStyle/>
        <a:p>
          <a:r>
            <a:rPr lang="en-US" u="none" err="1">
              <a:latin typeface="Calibri Light"/>
              <a:cs typeface="Calibri Light"/>
            </a:rPr>
            <a:t>Bezpieczna</a:t>
          </a:r>
          <a:r>
            <a:rPr lang="en-US" u="none">
              <a:latin typeface="Calibri Light"/>
              <a:cs typeface="Calibri Light"/>
            </a:rPr>
            <a:t> </a:t>
          </a:r>
          <a:r>
            <a:rPr lang="en-US" u="none" err="1">
              <a:latin typeface="Calibri Light"/>
              <a:cs typeface="Calibri Light"/>
            </a:rPr>
            <a:t>komunikacja</a:t>
          </a:r>
          <a:r>
            <a:rPr lang="en-US" u="none">
              <a:latin typeface="Calibri Light"/>
              <a:cs typeface="Calibri Light"/>
            </a:rPr>
            <a:t> w</a:t>
          </a:r>
          <a:r>
            <a:rPr lang="en-US" b="0" i="0" u="none" strike="noStrike" cap="none" baseline="0" noProof="0">
              <a:latin typeface="Calibri Light"/>
              <a:cs typeface="Calibri Light"/>
            </a:rPr>
            <a:t> </a:t>
          </a:r>
          <a:r>
            <a:rPr lang="en-US" b="0" i="0" u="none" strike="noStrike" cap="none" baseline="0" noProof="0" err="1">
              <a:latin typeface="Calibri Light"/>
              <a:cs typeface="Calibri Light"/>
            </a:rPr>
            <a:t>sieciach</a:t>
          </a:r>
          <a:r>
            <a:rPr lang="en-US" b="0" i="0" u="none" strike="noStrike" cap="none" baseline="0" noProof="0">
              <a:latin typeface="Calibri Light"/>
              <a:cs typeface="Calibri Light"/>
            </a:rPr>
            <a:t> </a:t>
          </a:r>
          <a:r>
            <a:rPr lang="en-US" b="0" i="0" u="none" strike="noStrike" cap="none" baseline="0" noProof="0" err="1">
              <a:latin typeface="Calibri Light"/>
              <a:cs typeface="Calibri Light"/>
            </a:rPr>
            <a:t>komputerowych</a:t>
          </a:r>
        </a:p>
      </dgm:t>
    </dgm:pt>
    <dgm:pt modelId="{CFF2D68B-BAE3-4261-B590-651306BCF546}" type="parTrans" cxnId="{9D291AAD-82B0-4ACF-8B93-7DE316ECC3E1}">
      <dgm:prSet/>
      <dgm:spPr/>
      <dgm:t>
        <a:bodyPr/>
        <a:lstStyle/>
        <a:p>
          <a:endParaRPr lang="en-US"/>
        </a:p>
      </dgm:t>
    </dgm:pt>
    <dgm:pt modelId="{031FE72C-ADC5-4694-8090-5D1A55919730}" type="sibTrans" cxnId="{9D291AAD-82B0-4ACF-8B93-7DE316ECC3E1}">
      <dgm:prSet/>
      <dgm:spPr/>
      <dgm:t>
        <a:bodyPr/>
        <a:lstStyle/>
        <a:p>
          <a:endParaRPr lang="en-US"/>
        </a:p>
      </dgm:t>
    </dgm:pt>
    <dgm:pt modelId="{A6F2AB0F-6C04-4180-9C60-178DAC7AB742}">
      <dgm:prSet phldr="0"/>
      <dgm:spPr/>
      <dgm:t>
        <a:bodyPr/>
        <a:lstStyle/>
        <a:p>
          <a:r>
            <a:rPr lang="en-US" err="1">
              <a:latin typeface="Calibri Light"/>
              <a:cs typeface="Calibri Light"/>
            </a:rPr>
            <a:t>Prywatność</a:t>
          </a:r>
          <a:r>
            <a:rPr lang="en-US">
              <a:latin typeface="Calibri Light"/>
              <a:cs typeface="Calibri Light"/>
            </a:rPr>
            <a:t> </a:t>
          </a:r>
          <a:r>
            <a:rPr lang="en-US" err="1">
              <a:latin typeface="Calibri Light"/>
              <a:cs typeface="Calibri Light"/>
            </a:rPr>
            <a:t>i</a:t>
          </a:r>
          <a:r>
            <a:rPr lang="en-US">
              <a:latin typeface="Calibri Light"/>
              <a:cs typeface="Calibri Light"/>
            </a:rPr>
            <a:t> </a:t>
          </a:r>
          <a:r>
            <a:rPr lang="en-US" err="1">
              <a:latin typeface="Calibri Light"/>
              <a:cs typeface="Calibri Light"/>
            </a:rPr>
            <a:t>integralność</a:t>
          </a:r>
          <a:r>
            <a:rPr lang="en-US">
              <a:latin typeface="Calibri Light"/>
              <a:cs typeface="Calibri Light"/>
            </a:rPr>
            <a:t> </a:t>
          </a:r>
          <a:r>
            <a:rPr lang="en-US" err="1">
              <a:latin typeface="Calibri Light"/>
              <a:cs typeface="Calibri Light"/>
            </a:rPr>
            <a:t>danych</a:t>
          </a:r>
          <a:endParaRPr lang="en-US">
            <a:latin typeface="Calibri Light"/>
            <a:cs typeface="Calibri Light"/>
          </a:endParaRPr>
        </a:p>
      </dgm:t>
    </dgm:pt>
    <dgm:pt modelId="{2709D82D-9BC7-4A3D-AD18-45644C534E37}" type="parTrans" cxnId="{817E18C5-4310-4433-A730-226F448C9734}">
      <dgm:prSet/>
      <dgm:spPr/>
      <dgm:t>
        <a:bodyPr/>
        <a:lstStyle/>
        <a:p>
          <a:endParaRPr lang="en-US"/>
        </a:p>
      </dgm:t>
    </dgm:pt>
    <dgm:pt modelId="{58AD9CFB-E24D-4738-A9DE-B0CE01BAC8C6}" type="sibTrans" cxnId="{817E18C5-4310-4433-A730-226F448C9734}">
      <dgm:prSet/>
      <dgm:spPr/>
      <dgm:t>
        <a:bodyPr/>
        <a:lstStyle/>
        <a:p>
          <a:endParaRPr lang="en-US"/>
        </a:p>
      </dgm:t>
    </dgm:pt>
    <dgm:pt modelId="{C31EB8C2-8B97-417F-B84F-14057AA702AC}" type="pres">
      <dgm:prSet presAssocID="{04BF8A01-8A5D-40BB-9564-9D1FDC57C2DA}" presName="root" presStyleCnt="0">
        <dgm:presLayoutVars>
          <dgm:dir/>
          <dgm:resizeHandles val="exact"/>
        </dgm:presLayoutVars>
      </dgm:prSet>
      <dgm:spPr/>
    </dgm:pt>
    <dgm:pt modelId="{60C340E8-91A6-4380-A5A4-0E74F5C32F5F}" type="pres">
      <dgm:prSet presAssocID="{B257592D-E355-49E7-BBEE-3B9E104F8C75}" presName="compNode" presStyleCnt="0"/>
      <dgm:spPr/>
    </dgm:pt>
    <dgm:pt modelId="{7E8235A2-EAED-40E9-BF24-401C8500DA01}" type="pres">
      <dgm:prSet presAssocID="{B257592D-E355-49E7-BBEE-3B9E104F8C75}" presName="bgRect" presStyleLbl="bgShp" presStyleIdx="0" presStyleCnt="2"/>
      <dgm:spPr/>
    </dgm:pt>
    <dgm:pt modelId="{62B60A2B-DC0B-4DE1-9874-7D3ACFC725E1}" type="pres">
      <dgm:prSet presAssocID="{B257592D-E355-49E7-BBEE-3B9E104F8C7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A335A57-481C-40B0-AFBE-A52567EF7CB3}" type="pres">
      <dgm:prSet presAssocID="{B257592D-E355-49E7-BBEE-3B9E104F8C75}" presName="spaceRect" presStyleCnt="0"/>
      <dgm:spPr/>
    </dgm:pt>
    <dgm:pt modelId="{71AC0CE8-36D0-4C5F-8ECF-3D1E543BE91E}" type="pres">
      <dgm:prSet presAssocID="{B257592D-E355-49E7-BBEE-3B9E104F8C75}" presName="parTx" presStyleLbl="revTx" presStyleIdx="0" presStyleCnt="2">
        <dgm:presLayoutVars>
          <dgm:chMax val="0"/>
          <dgm:chPref val="0"/>
        </dgm:presLayoutVars>
      </dgm:prSet>
      <dgm:spPr/>
    </dgm:pt>
    <dgm:pt modelId="{1D7AEA8C-44AD-463C-9251-E7142C76C9CC}" type="pres">
      <dgm:prSet presAssocID="{031FE72C-ADC5-4694-8090-5D1A55919730}" presName="sibTrans" presStyleCnt="0"/>
      <dgm:spPr/>
    </dgm:pt>
    <dgm:pt modelId="{15EAF695-D529-4DA2-996D-CE4E375B4F42}" type="pres">
      <dgm:prSet presAssocID="{A6F2AB0F-6C04-4180-9C60-178DAC7AB742}" presName="compNode" presStyleCnt="0"/>
      <dgm:spPr/>
    </dgm:pt>
    <dgm:pt modelId="{E9738833-ED26-4044-8DA9-67E40FF2986C}" type="pres">
      <dgm:prSet presAssocID="{A6F2AB0F-6C04-4180-9C60-178DAC7AB742}" presName="bgRect" presStyleLbl="bgShp" presStyleIdx="1" presStyleCnt="2"/>
      <dgm:spPr/>
    </dgm:pt>
    <dgm:pt modelId="{AC8468A9-FFC4-4FF0-92CB-E46D9B7F49D9}" type="pres">
      <dgm:prSet presAssocID="{A6F2AB0F-6C04-4180-9C60-178DAC7AB74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54E02CC-5E93-4AFB-9024-88EC88E8AF2C}" type="pres">
      <dgm:prSet presAssocID="{A6F2AB0F-6C04-4180-9C60-178DAC7AB742}" presName="spaceRect" presStyleCnt="0"/>
      <dgm:spPr/>
    </dgm:pt>
    <dgm:pt modelId="{B956FFD3-5978-4152-8B4B-185C65050616}" type="pres">
      <dgm:prSet presAssocID="{A6F2AB0F-6C04-4180-9C60-178DAC7AB74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2B78E05-9487-490A-A7F4-E794867783C5}" type="presOf" srcId="{B257592D-E355-49E7-BBEE-3B9E104F8C75}" destId="{71AC0CE8-36D0-4C5F-8ECF-3D1E543BE91E}" srcOrd="0" destOrd="0" presId="urn:microsoft.com/office/officeart/2018/2/layout/IconVerticalSolidList"/>
    <dgm:cxn modelId="{D14FC94D-2763-4104-B2D1-6AF772749035}" type="presOf" srcId="{04BF8A01-8A5D-40BB-9564-9D1FDC57C2DA}" destId="{C31EB8C2-8B97-417F-B84F-14057AA702AC}" srcOrd="0" destOrd="0" presId="urn:microsoft.com/office/officeart/2018/2/layout/IconVerticalSolidList"/>
    <dgm:cxn modelId="{9D291AAD-82B0-4ACF-8B93-7DE316ECC3E1}" srcId="{04BF8A01-8A5D-40BB-9564-9D1FDC57C2DA}" destId="{B257592D-E355-49E7-BBEE-3B9E104F8C75}" srcOrd="0" destOrd="0" parTransId="{CFF2D68B-BAE3-4261-B590-651306BCF546}" sibTransId="{031FE72C-ADC5-4694-8090-5D1A55919730}"/>
    <dgm:cxn modelId="{817E18C5-4310-4433-A730-226F448C9734}" srcId="{04BF8A01-8A5D-40BB-9564-9D1FDC57C2DA}" destId="{A6F2AB0F-6C04-4180-9C60-178DAC7AB742}" srcOrd="1" destOrd="0" parTransId="{2709D82D-9BC7-4A3D-AD18-45644C534E37}" sibTransId="{58AD9CFB-E24D-4738-A9DE-B0CE01BAC8C6}"/>
    <dgm:cxn modelId="{8CF64CF3-A8E7-45B0-A626-428C32895E6B}" type="presOf" srcId="{A6F2AB0F-6C04-4180-9C60-178DAC7AB742}" destId="{B956FFD3-5978-4152-8B4B-185C65050616}" srcOrd="0" destOrd="0" presId="urn:microsoft.com/office/officeart/2018/2/layout/IconVerticalSolidList"/>
    <dgm:cxn modelId="{E79C1397-A187-4005-8DD0-354AC1EA72A3}" type="presParOf" srcId="{C31EB8C2-8B97-417F-B84F-14057AA702AC}" destId="{60C340E8-91A6-4380-A5A4-0E74F5C32F5F}" srcOrd="0" destOrd="0" presId="urn:microsoft.com/office/officeart/2018/2/layout/IconVerticalSolidList"/>
    <dgm:cxn modelId="{94848707-AE58-40DC-A98C-8A7977BA6B1D}" type="presParOf" srcId="{60C340E8-91A6-4380-A5A4-0E74F5C32F5F}" destId="{7E8235A2-EAED-40E9-BF24-401C8500DA01}" srcOrd="0" destOrd="0" presId="urn:microsoft.com/office/officeart/2018/2/layout/IconVerticalSolidList"/>
    <dgm:cxn modelId="{8DB8D8F4-8FEA-47B5-8670-B578A8EF64DB}" type="presParOf" srcId="{60C340E8-91A6-4380-A5A4-0E74F5C32F5F}" destId="{62B60A2B-DC0B-4DE1-9874-7D3ACFC725E1}" srcOrd="1" destOrd="0" presId="urn:microsoft.com/office/officeart/2018/2/layout/IconVerticalSolidList"/>
    <dgm:cxn modelId="{79EB1AC5-4357-4AD3-A7B3-FF5C780257D1}" type="presParOf" srcId="{60C340E8-91A6-4380-A5A4-0E74F5C32F5F}" destId="{7A335A57-481C-40B0-AFBE-A52567EF7CB3}" srcOrd="2" destOrd="0" presId="urn:microsoft.com/office/officeart/2018/2/layout/IconVerticalSolidList"/>
    <dgm:cxn modelId="{8DB89CE7-A7A7-43C6-BD0B-0F77F2BB38C2}" type="presParOf" srcId="{60C340E8-91A6-4380-A5A4-0E74F5C32F5F}" destId="{71AC0CE8-36D0-4C5F-8ECF-3D1E543BE91E}" srcOrd="3" destOrd="0" presId="urn:microsoft.com/office/officeart/2018/2/layout/IconVerticalSolidList"/>
    <dgm:cxn modelId="{F602A0DA-E801-4009-BD29-B1A5011A8E1D}" type="presParOf" srcId="{C31EB8C2-8B97-417F-B84F-14057AA702AC}" destId="{1D7AEA8C-44AD-463C-9251-E7142C76C9CC}" srcOrd="1" destOrd="0" presId="urn:microsoft.com/office/officeart/2018/2/layout/IconVerticalSolidList"/>
    <dgm:cxn modelId="{F060F353-2A5C-4104-B6BB-A40D1F3C3017}" type="presParOf" srcId="{C31EB8C2-8B97-417F-B84F-14057AA702AC}" destId="{15EAF695-D529-4DA2-996D-CE4E375B4F42}" srcOrd="2" destOrd="0" presId="urn:microsoft.com/office/officeart/2018/2/layout/IconVerticalSolidList"/>
    <dgm:cxn modelId="{87E6B61F-C676-4E88-9269-FA22E8FB7385}" type="presParOf" srcId="{15EAF695-D529-4DA2-996D-CE4E375B4F42}" destId="{E9738833-ED26-4044-8DA9-67E40FF2986C}" srcOrd="0" destOrd="0" presId="urn:microsoft.com/office/officeart/2018/2/layout/IconVerticalSolidList"/>
    <dgm:cxn modelId="{3B51FBD1-4792-4F67-B84C-2DE6A43B41CB}" type="presParOf" srcId="{15EAF695-D529-4DA2-996D-CE4E375B4F42}" destId="{AC8468A9-FFC4-4FF0-92CB-E46D9B7F49D9}" srcOrd="1" destOrd="0" presId="urn:microsoft.com/office/officeart/2018/2/layout/IconVerticalSolidList"/>
    <dgm:cxn modelId="{348A50BA-CA73-42BE-B4C6-3F8E6864C043}" type="presParOf" srcId="{15EAF695-D529-4DA2-996D-CE4E375B4F42}" destId="{754E02CC-5E93-4AFB-9024-88EC88E8AF2C}" srcOrd="2" destOrd="0" presId="urn:microsoft.com/office/officeart/2018/2/layout/IconVerticalSolidList"/>
    <dgm:cxn modelId="{86A84329-75ED-4222-947A-B9CD894A52B4}" type="presParOf" srcId="{15EAF695-D529-4DA2-996D-CE4E375B4F42}" destId="{B956FFD3-5978-4152-8B4B-185C650506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235A2-EAED-40E9-BF24-401C8500DA01}">
      <dsp:nvSpPr>
        <dsp:cNvPr id="0" name=""/>
        <dsp:cNvSpPr/>
      </dsp:nvSpPr>
      <dsp:spPr>
        <a:xfrm>
          <a:off x="0" y="707288"/>
          <a:ext cx="10515600" cy="1305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B60A2B-DC0B-4DE1-9874-7D3ACFC725E1}">
      <dsp:nvSpPr>
        <dsp:cNvPr id="0" name=""/>
        <dsp:cNvSpPr/>
      </dsp:nvSpPr>
      <dsp:spPr>
        <a:xfrm>
          <a:off x="394993" y="1001085"/>
          <a:ext cx="718169" cy="718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C0CE8-36D0-4C5F-8ECF-3D1E543BE91E}">
      <dsp:nvSpPr>
        <dsp:cNvPr id="0" name=""/>
        <dsp:cNvSpPr/>
      </dsp:nvSpPr>
      <dsp:spPr>
        <a:xfrm>
          <a:off x="1508156" y="707288"/>
          <a:ext cx="90074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u="none" kern="1200" err="1">
              <a:latin typeface="Calibri Light"/>
              <a:cs typeface="Calibri Light"/>
            </a:rPr>
            <a:t>Bezpieczna</a:t>
          </a:r>
          <a:r>
            <a:rPr lang="en-US" sz="2500" u="none" kern="1200">
              <a:latin typeface="Calibri Light"/>
              <a:cs typeface="Calibri Light"/>
            </a:rPr>
            <a:t> </a:t>
          </a:r>
          <a:r>
            <a:rPr lang="en-US" sz="2500" u="none" kern="1200" err="1">
              <a:latin typeface="Calibri Light"/>
              <a:cs typeface="Calibri Light"/>
            </a:rPr>
            <a:t>komunikacja</a:t>
          </a:r>
          <a:r>
            <a:rPr lang="en-US" sz="2500" u="none" kern="1200">
              <a:latin typeface="Calibri Light"/>
              <a:cs typeface="Calibri Light"/>
            </a:rPr>
            <a:t> w</a:t>
          </a:r>
          <a:r>
            <a:rPr lang="en-US" sz="2500" b="0" i="0" u="none" strike="noStrike" kern="1200" cap="none" baseline="0" noProof="0">
              <a:latin typeface="Calibri Light"/>
              <a:cs typeface="Calibri Light"/>
            </a:rPr>
            <a:t> </a:t>
          </a:r>
          <a:r>
            <a:rPr lang="en-US" sz="2500" b="0" i="0" u="none" strike="noStrike" kern="1200" cap="none" baseline="0" noProof="0" err="1">
              <a:latin typeface="Calibri Light"/>
              <a:cs typeface="Calibri Light"/>
            </a:rPr>
            <a:t>sieciach</a:t>
          </a:r>
          <a:r>
            <a:rPr lang="en-US" sz="2500" b="0" i="0" u="none" strike="noStrike" kern="1200" cap="none" baseline="0" noProof="0">
              <a:latin typeface="Calibri Light"/>
              <a:cs typeface="Calibri Light"/>
            </a:rPr>
            <a:t> </a:t>
          </a:r>
          <a:r>
            <a:rPr lang="en-US" sz="2500" b="0" i="0" u="none" strike="noStrike" kern="1200" cap="none" baseline="0" noProof="0" err="1">
              <a:latin typeface="Calibri Light"/>
              <a:cs typeface="Calibri Light"/>
            </a:rPr>
            <a:t>komputerowych</a:t>
          </a:r>
        </a:p>
      </dsp:txBody>
      <dsp:txXfrm>
        <a:off x="1508156" y="707288"/>
        <a:ext cx="9007443" cy="1305763"/>
      </dsp:txXfrm>
    </dsp:sp>
    <dsp:sp modelId="{E9738833-ED26-4044-8DA9-67E40FF2986C}">
      <dsp:nvSpPr>
        <dsp:cNvPr id="0" name=""/>
        <dsp:cNvSpPr/>
      </dsp:nvSpPr>
      <dsp:spPr>
        <a:xfrm>
          <a:off x="0" y="2339492"/>
          <a:ext cx="10515600" cy="1305763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468A9-FFC4-4FF0-92CB-E46D9B7F49D9}">
      <dsp:nvSpPr>
        <dsp:cNvPr id="0" name=""/>
        <dsp:cNvSpPr/>
      </dsp:nvSpPr>
      <dsp:spPr>
        <a:xfrm>
          <a:off x="394993" y="2633289"/>
          <a:ext cx="718169" cy="718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6FFD3-5978-4152-8B4B-185C65050616}">
      <dsp:nvSpPr>
        <dsp:cNvPr id="0" name=""/>
        <dsp:cNvSpPr/>
      </dsp:nvSpPr>
      <dsp:spPr>
        <a:xfrm>
          <a:off x="1508156" y="2339492"/>
          <a:ext cx="90074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err="1">
              <a:latin typeface="Calibri Light"/>
              <a:cs typeface="Calibri Light"/>
            </a:rPr>
            <a:t>Prywatność</a:t>
          </a:r>
          <a:r>
            <a:rPr lang="en-US" sz="2500" kern="1200">
              <a:latin typeface="Calibri Light"/>
              <a:cs typeface="Calibri Light"/>
            </a:rPr>
            <a:t> </a:t>
          </a:r>
          <a:r>
            <a:rPr lang="en-US" sz="2500" kern="1200" err="1">
              <a:latin typeface="Calibri Light"/>
              <a:cs typeface="Calibri Light"/>
            </a:rPr>
            <a:t>i</a:t>
          </a:r>
          <a:r>
            <a:rPr lang="en-US" sz="2500" kern="1200">
              <a:latin typeface="Calibri Light"/>
              <a:cs typeface="Calibri Light"/>
            </a:rPr>
            <a:t> </a:t>
          </a:r>
          <a:r>
            <a:rPr lang="en-US" sz="2500" kern="1200" err="1">
              <a:latin typeface="Calibri Light"/>
              <a:cs typeface="Calibri Light"/>
            </a:rPr>
            <a:t>integralność</a:t>
          </a:r>
          <a:r>
            <a:rPr lang="en-US" sz="2500" kern="1200">
              <a:latin typeface="Calibri Light"/>
              <a:cs typeface="Calibri Light"/>
            </a:rPr>
            <a:t> </a:t>
          </a:r>
          <a:r>
            <a:rPr lang="en-US" sz="2500" kern="1200" err="1">
              <a:latin typeface="Calibri Light"/>
              <a:cs typeface="Calibri Light"/>
            </a:rPr>
            <a:t>danych</a:t>
          </a:r>
          <a:endParaRPr lang="en-US" sz="2500" kern="1200">
            <a:latin typeface="Calibri Light"/>
            <a:cs typeface="Calibri Light"/>
          </a:endParaRPr>
        </a:p>
      </dsp:txBody>
      <dsp:txXfrm>
        <a:off x="1508156" y="2339492"/>
        <a:ext cx="9007443" cy="1305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8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3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0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6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3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2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3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3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6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finance-python-trading" TargetMode="External"/><Relationship Id="rId2" Type="http://schemas.openxmlformats.org/officeDocument/2006/relationships/hyperlink" Target="http://developers.xstore.pro/document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plotlib.org/3.2.1/contents.html" TargetMode="External"/><Relationship Id="rId4" Type="http://schemas.openxmlformats.org/officeDocument/2006/relationships/hyperlink" Target="https://pandas.pydata.org/docs/reference/index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02BA9FD-A6B4-4F32-9C34-81BD83013E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15" b="143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rial Black"/>
                <a:cs typeface="Calibri Light"/>
              </a:rPr>
              <a:t>Trading Bot</a:t>
            </a:r>
            <a:endParaRPr lang="en-US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rial Black"/>
                <a:cs typeface="Calibri"/>
              </a:rPr>
              <a:t>Adam Księżyk, Oskar Świerczek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622D-A130-4A17-A779-EB647DD2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>
                <a:latin typeface="Arial Black"/>
                <a:cs typeface="Calibri Light"/>
              </a:rPr>
              <a:t>Nawiązanie</a:t>
            </a:r>
            <a:r>
              <a:rPr lang="en-US" dirty="0">
                <a:latin typeface="Arial Black"/>
                <a:cs typeface="Calibri Light"/>
              </a:rPr>
              <a:t> </a:t>
            </a:r>
            <a:r>
              <a:rPr lang="en-US" err="1">
                <a:latin typeface="Arial Black"/>
                <a:cs typeface="Calibri Light"/>
              </a:rPr>
              <a:t>połączenia</a:t>
            </a:r>
            <a:r>
              <a:rPr lang="en-US">
                <a:latin typeface="Arial Black"/>
                <a:cs typeface="Calibri Light"/>
              </a:rPr>
              <a:t> z </a:t>
            </a:r>
            <a:r>
              <a:rPr lang="en-US" err="1">
                <a:latin typeface="Arial Black"/>
                <a:cs typeface="Calibri Light"/>
              </a:rPr>
              <a:t>serwerem</a:t>
            </a:r>
            <a:endParaRPr lang="en-US">
              <a:latin typeface="Arial Black"/>
              <a:cs typeface="Calibri Light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3E1944C-45E4-4BEC-A376-A48C957AD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987" y="2131406"/>
            <a:ext cx="8582025" cy="3924300"/>
          </a:xfrm>
        </p:spPr>
      </p:pic>
    </p:spTree>
    <p:extLst>
      <p:ext uri="{BB962C8B-B14F-4D97-AF65-F5344CB8AC3E}">
        <p14:creationId xmlns:p14="http://schemas.microsoft.com/office/powerpoint/2010/main" val="3498862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ACAD-92EE-4498-9C32-B5DF54AE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 Black"/>
                <a:cs typeface="Calibri Light"/>
              </a:rPr>
              <a:t>Wysyłanie</a:t>
            </a:r>
            <a:r>
              <a:rPr lang="en-US" dirty="0">
                <a:latin typeface="Arial Black"/>
                <a:cs typeface="Calibri Light"/>
              </a:rPr>
              <a:t> </a:t>
            </a:r>
            <a:r>
              <a:rPr lang="en-US" dirty="0" err="1">
                <a:latin typeface="Arial Black"/>
                <a:cs typeface="Calibri Light"/>
              </a:rPr>
              <a:t>danych</a:t>
            </a:r>
            <a:endParaRPr lang="en-US" dirty="0">
              <a:latin typeface="Arial Black"/>
              <a:cs typeface="Calibri Light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AE13CD0-C17A-498A-B11C-F68C423E2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037" y="1693479"/>
            <a:ext cx="7781925" cy="3829050"/>
          </a:xfrm>
        </p:spPr>
      </p:pic>
    </p:spTree>
    <p:extLst>
      <p:ext uri="{BB962C8B-B14F-4D97-AF65-F5344CB8AC3E}">
        <p14:creationId xmlns:p14="http://schemas.microsoft.com/office/powerpoint/2010/main" val="2140262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92A7-E35A-4B51-BBF0-AAA785B4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 Black"/>
                <a:cs typeface="Calibri Light"/>
              </a:rPr>
              <a:t>Odbieranie</a:t>
            </a:r>
            <a:r>
              <a:rPr lang="en-US" dirty="0">
                <a:latin typeface="Arial Black"/>
                <a:cs typeface="Calibri Light"/>
              </a:rPr>
              <a:t> </a:t>
            </a:r>
            <a:r>
              <a:rPr lang="en-US" dirty="0" err="1">
                <a:latin typeface="Arial Black"/>
                <a:cs typeface="Calibri Light"/>
              </a:rPr>
              <a:t>danych</a:t>
            </a:r>
            <a:endParaRPr lang="en-US" dirty="0">
              <a:latin typeface="Arial Black"/>
              <a:cs typeface="Calibri Light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21FFA3B-7956-4BF9-B8FE-7A68F8F81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9481" y="1690431"/>
            <a:ext cx="6093038" cy="4351338"/>
          </a:xfrm>
        </p:spPr>
      </p:pic>
    </p:spTree>
    <p:extLst>
      <p:ext uri="{BB962C8B-B14F-4D97-AF65-F5344CB8AC3E}">
        <p14:creationId xmlns:p14="http://schemas.microsoft.com/office/powerpoint/2010/main" val="18755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C5B59-F74E-4142-90AA-6E36B928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b="1" kern="1200" dirty="0" err="1">
                <a:latin typeface="Arial Black"/>
                <a:cs typeface="Aharoni"/>
              </a:rPr>
              <a:t>APIClient</a:t>
            </a:r>
            <a:endParaRPr lang="en-US" sz="5800" b="1" kern="1200" dirty="0">
              <a:latin typeface="Arial Black"/>
              <a:cs typeface="Aharoni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801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F5DF-7D7D-414F-9D78-E6B669A3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 Black"/>
                <a:cs typeface="Calibri Light"/>
              </a:rPr>
              <a:t>Konstruktor</a:t>
            </a:r>
            <a:endParaRPr lang="en-US" dirty="0">
              <a:latin typeface="Arial Black"/>
              <a:cs typeface="Calibri Light"/>
            </a:endParaRPr>
          </a:p>
        </p:txBody>
      </p:sp>
      <p:pic>
        <p:nvPicPr>
          <p:cNvPr id="3" name="Picture 3" descr="A picture containing laptop, holding&#10;&#10;Description generated with very high confidence">
            <a:extLst>
              <a:ext uri="{FF2B5EF4-FFF2-40B4-BE49-F238E27FC236}">
                <a16:creationId xmlns:a16="http://schemas.microsoft.com/office/drawing/2014/main" id="{3ABD699F-BA7A-455F-905D-FEB639695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96" y="2175733"/>
            <a:ext cx="10517809" cy="249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03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9242-CD96-4CC9-B087-24B1649F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299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Arial Black"/>
                <a:cs typeface="Calibri Light"/>
              </a:rPr>
              <a:t>Podstawowa</a:t>
            </a:r>
            <a:r>
              <a:rPr lang="en-US" dirty="0">
                <a:latin typeface="Arial Black"/>
                <a:cs typeface="Calibri Light"/>
              </a:rPr>
              <a:t> </a:t>
            </a:r>
            <a:r>
              <a:rPr lang="en-US" dirty="0" err="1">
                <a:latin typeface="Arial Black"/>
                <a:cs typeface="Calibri Light"/>
              </a:rPr>
              <a:t>struktura</a:t>
            </a:r>
            <a:r>
              <a:rPr lang="en-US" dirty="0">
                <a:latin typeface="Arial Black"/>
                <a:cs typeface="Calibri Light"/>
              </a:rPr>
              <a:t> </a:t>
            </a:r>
            <a:r>
              <a:rPr lang="en-US" dirty="0" err="1">
                <a:latin typeface="Arial Black"/>
                <a:cs typeface="Calibri Light"/>
              </a:rPr>
              <a:t>wymiany</a:t>
            </a:r>
            <a:r>
              <a:rPr lang="en-US" dirty="0">
                <a:latin typeface="Arial Black"/>
                <a:cs typeface="Calibri Light"/>
              </a:rPr>
              <a:t> </a:t>
            </a:r>
            <a:r>
              <a:rPr lang="en-US" dirty="0" err="1">
                <a:latin typeface="Arial Black"/>
                <a:cs typeface="Calibri Light"/>
              </a:rPr>
              <a:t>danych</a:t>
            </a:r>
            <a:endParaRPr lang="en-US" dirty="0">
              <a:latin typeface="Arial Black"/>
              <a:cs typeface="Calibri Light"/>
            </a:endParaRPr>
          </a:p>
        </p:txBody>
      </p:sp>
      <p:pic>
        <p:nvPicPr>
          <p:cNvPr id="5" name="Picture 5" descr="A picture containing photo, holding, man, table&#10;&#10;Description generated with very high confidence">
            <a:extLst>
              <a:ext uri="{FF2B5EF4-FFF2-40B4-BE49-F238E27FC236}">
                <a16:creationId xmlns:a16="http://schemas.microsoft.com/office/drawing/2014/main" id="{87D6AB22-E6F1-4895-A29F-B370B6BCC5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3806" y="4610189"/>
            <a:ext cx="9344991" cy="1878621"/>
          </a:xfrm>
        </p:spPr>
      </p:pic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C56F4CF-6982-4FE8-B1D1-510A234C7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246658"/>
            <a:ext cx="4267199" cy="203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92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A3B5-D926-40CA-AC6C-1C6C1C00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/>
                <a:cs typeface="Calibri Light"/>
              </a:rPr>
              <a:t>Request-Response</a:t>
            </a:r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A2E7CD04-697D-456C-A547-6C93B1DD8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313" y="3968098"/>
            <a:ext cx="7878418" cy="1925631"/>
          </a:xfrm>
          <a:prstGeom prst="rect">
            <a:avLst/>
          </a:prstGeom>
        </p:spPr>
      </p:pic>
      <p:pic>
        <p:nvPicPr>
          <p:cNvPr id="8" name="Picture 8" descr="A close up of a sign&#10;&#10;Description generated with high confidence">
            <a:extLst>
              <a:ext uri="{FF2B5EF4-FFF2-40B4-BE49-F238E27FC236}">
                <a16:creationId xmlns:a16="http://schemas.microsoft.com/office/drawing/2014/main" id="{1DDB4C12-E9DD-4347-BDE1-8D9D471EF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70" y="2050653"/>
            <a:ext cx="10429459" cy="138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43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849B3-5F0E-4519-81AE-7BE7CDFA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 err="1">
                <a:latin typeface="Arial Black"/>
                <a:cs typeface="Aharoni"/>
              </a:rPr>
              <a:t>APIStreamClient</a:t>
            </a:r>
            <a:endParaRPr lang="en-US" sz="5800" kern="1200" dirty="0">
              <a:latin typeface="Arial Black"/>
              <a:cs typeface="Aharoni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126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8469-D871-42FB-8DC4-767BFCA9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 Black"/>
                <a:cs typeface="Calibri Light"/>
              </a:rPr>
              <a:t>Konstruktor</a:t>
            </a:r>
            <a:endParaRPr lang="en-US" dirty="0">
              <a:latin typeface="Arial Black"/>
              <a:cs typeface="Calibri Light"/>
            </a:endParaRPr>
          </a:p>
        </p:txBody>
      </p:sp>
      <p:pic>
        <p:nvPicPr>
          <p:cNvPr id="6" name="Picture 6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E3AFAC4F-914A-44A5-8169-53D6FC937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861" y="1715190"/>
            <a:ext cx="8421232" cy="4583251"/>
          </a:xfrm>
        </p:spPr>
      </p:pic>
    </p:spTree>
    <p:extLst>
      <p:ext uri="{BB962C8B-B14F-4D97-AF65-F5344CB8AC3E}">
        <p14:creationId xmlns:p14="http://schemas.microsoft.com/office/powerpoint/2010/main" val="1711980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10B9-6048-48F6-9C6C-5C56AE74B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/>
                <a:ea typeface="+mj-lt"/>
                <a:cs typeface="+mj-lt"/>
              </a:rPr>
              <a:t>Multithreading</a:t>
            </a:r>
            <a:endParaRPr lang="en-US" dirty="0">
              <a:latin typeface="Arial Black"/>
            </a:endParaRPr>
          </a:p>
        </p:txBody>
      </p:sp>
      <p:pic>
        <p:nvPicPr>
          <p:cNvPr id="7" name="Picture 7" descr="A picture containing clock, holding, black, woman&#10;&#10;Description generated with very high confidence">
            <a:extLst>
              <a:ext uri="{FF2B5EF4-FFF2-40B4-BE49-F238E27FC236}">
                <a16:creationId xmlns:a16="http://schemas.microsoft.com/office/drawing/2014/main" id="{145D9EDD-B187-4AC5-AE11-AD25400515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10635" y="1688700"/>
            <a:ext cx="8770729" cy="1886405"/>
          </a:xfrm>
        </p:spPr>
      </p:pic>
      <p:pic>
        <p:nvPicPr>
          <p:cNvPr id="8" name="Picture 8" descr="A picture containing white&#10;&#10;Description generated with very high confidence">
            <a:extLst>
              <a:ext uri="{FF2B5EF4-FFF2-40B4-BE49-F238E27FC236}">
                <a16:creationId xmlns:a16="http://schemas.microsoft.com/office/drawing/2014/main" id="{FCF25E7A-CBD8-4C81-BB0B-B6E0960FE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487" y="4073250"/>
            <a:ext cx="5239025" cy="225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9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DDD89-4F44-4DEE-B3D0-C16B18DF2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latin typeface="Arial Black"/>
              </a:rPr>
              <a:t>TLS (Transport Layer Security)</a:t>
            </a:r>
          </a:p>
        </p:txBody>
      </p:sp>
      <p:cxnSp>
        <p:nvCxnSpPr>
          <p:cNvPr id="13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812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A4FE-8CC7-4B32-B977-FD79DC642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 Black"/>
                <a:cs typeface="Calibri Light"/>
              </a:rPr>
              <a:t>Aktualizacja</a:t>
            </a:r>
            <a:r>
              <a:rPr lang="en-US" dirty="0">
                <a:latin typeface="Arial Black"/>
                <a:cs typeface="Calibri Light"/>
              </a:rPr>
              <a:t> </a:t>
            </a:r>
            <a:r>
              <a:rPr lang="en-US" dirty="0" err="1">
                <a:latin typeface="Arial Black"/>
                <a:cs typeface="Calibri Light"/>
              </a:rPr>
              <a:t>cen</a:t>
            </a:r>
            <a:endParaRPr lang="en-US" dirty="0">
              <a:latin typeface="Arial Black"/>
              <a:cs typeface="Calibri Light"/>
            </a:endParaRPr>
          </a:p>
        </p:txBody>
      </p:sp>
      <p:pic>
        <p:nvPicPr>
          <p:cNvPr id="8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8F7C93F-9096-47FA-B141-42FF5A4052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29679" y="3311761"/>
            <a:ext cx="7732643" cy="871063"/>
          </a:xfrm>
        </p:spPr>
      </p:pic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402A705-3182-479B-8F2D-693F359857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179418" y="1693989"/>
            <a:ext cx="5833164" cy="1014436"/>
          </a:xfrm>
        </p:spPr>
      </p:pic>
      <p:pic>
        <p:nvPicPr>
          <p:cNvPr id="12" name="Picture 12" descr="A picture containing photo, holding, woman, people&#10;&#10;Description generated with very high confidence">
            <a:extLst>
              <a:ext uri="{FF2B5EF4-FFF2-40B4-BE49-F238E27FC236}">
                <a16:creationId xmlns:a16="http://schemas.microsoft.com/office/drawing/2014/main" id="{F803B4BA-390C-47C1-9D81-2049210EE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356" y="4842328"/>
            <a:ext cx="4289286" cy="121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66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552AD-03F0-49C2-8583-49C821744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Arial Black"/>
                <a:cs typeface="Calibri Light"/>
              </a:rPr>
              <a:t>Bibliografia</a:t>
            </a:r>
            <a:endParaRPr lang="en-US" dirty="0">
              <a:latin typeface="Arial Black"/>
              <a:cs typeface="Calibri 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4BD92-5C84-477D-86BA-42228F85B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http://developers.xstore.pro/documentation/</a:t>
            </a:r>
          </a:p>
          <a:p>
            <a:r>
              <a:rPr lang="en-US" sz="2400">
                <a:ea typeface="+mn-lt"/>
                <a:cs typeface="+mn-lt"/>
                <a:hlinkClick r:id="rId3"/>
              </a:rPr>
              <a:t>https://www.datacamp.com/community/tutorials/finance-python-trading</a:t>
            </a:r>
          </a:p>
          <a:p>
            <a:r>
              <a:rPr lang="en-US" sz="2400">
                <a:ea typeface="+mn-lt"/>
                <a:cs typeface="+mn-lt"/>
                <a:hlinkClick r:id="rId4"/>
              </a:rPr>
              <a:t>https://pandas.pydata.org/docs/reference/index.html</a:t>
            </a:r>
          </a:p>
          <a:p>
            <a:r>
              <a:rPr lang="en-US" sz="2400">
                <a:ea typeface="+mn-lt"/>
                <a:cs typeface="+mn-lt"/>
                <a:hlinkClick r:id="rId5"/>
              </a:rPr>
              <a:t>https://matplotlib.org/3.2.1/contents.html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701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353A-C0F6-4642-87E4-A751297F6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Verdana Pro Black"/>
                <a:cs typeface="Calibri Light"/>
              </a:rPr>
              <a:t>TLS/SSL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08A7DD0-CA76-4EEF-B0C7-0F9C87EC1F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27386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471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EB19-D096-4721-9950-01A76785B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1686"/>
            <a:ext cx="10515600" cy="1325563"/>
          </a:xfrm>
        </p:spPr>
        <p:txBody>
          <a:bodyPr/>
          <a:lstStyle/>
          <a:p>
            <a:pPr algn="ctr"/>
            <a:r>
              <a:rPr lang="en-US" sz="4000" dirty="0" err="1">
                <a:latin typeface="Arial Black"/>
                <a:cs typeface="Calibri Light"/>
              </a:rPr>
              <a:t>Zestawianie</a:t>
            </a:r>
            <a:r>
              <a:rPr lang="en-US" sz="4000" dirty="0">
                <a:latin typeface="Arial Black"/>
                <a:cs typeface="Calibri Light"/>
              </a:rPr>
              <a:t> </a:t>
            </a:r>
            <a:r>
              <a:rPr lang="en-US" sz="4000" dirty="0" err="1">
                <a:latin typeface="Arial Black"/>
                <a:cs typeface="Calibri Light"/>
              </a:rPr>
              <a:t>połączenia</a:t>
            </a:r>
            <a:endParaRPr lang="en-US" sz="4000" dirty="0">
              <a:latin typeface="Arial Black"/>
              <a:cs typeface="Calibri Light"/>
            </a:endParaRPr>
          </a:p>
        </p:txBody>
      </p:sp>
      <p:pic>
        <p:nvPicPr>
          <p:cNvPr id="8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510BBE1C-CA9B-41CF-977B-C3ADACE2D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512" y="2158323"/>
            <a:ext cx="9324975" cy="2533650"/>
          </a:xfrm>
        </p:spPr>
      </p:pic>
    </p:spTree>
    <p:extLst>
      <p:ext uri="{BB962C8B-B14F-4D97-AF65-F5344CB8AC3E}">
        <p14:creationId xmlns:p14="http://schemas.microsoft.com/office/powerpoint/2010/main" val="53246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B311D-DF64-4CEC-B7C6-5FFDBB5D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 err="1">
                <a:solidFill>
                  <a:srgbClr val="FFFFFF"/>
                </a:solidFill>
                <a:latin typeface="Calibri Light"/>
                <a:cs typeface="Calibri Light"/>
              </a:rPr>
              <a:t>Szyfrowanie</a:t>
            </a:r>
            <a:r>
              <a:rPr lang="en-US" sz="2600" b="1" kern="120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600" b="1" dirty="0" err="1">
                <a:solidFill>
                  <a:srgbClr val="FFFFFF"/>
                </a:solidFill>
                <a:latin typeface="Calibri Light"/>
                <a:cs typeface="Calibri Light"/>
              </a:rPr>
              <a:t>danych</a:t>
            </a:r>
            <a:endParaRPr lang="en-US" sz="2600" b="1" kern="1200" dirty="0">
              <a:solidFill>
                <a:srgbClr val="FFFFFF"/>
              </a:solidFill>
              <a:latin typeface="Calibri Light"/>
              <a:cs typeface="Calibri Light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CBB296F-02BD-4E9E-AA80-5B77867C7E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27500" y="1208088"/>
            <a:ext cx="7137400" cy="1530350"/>
          </a:xfrm>
        </p:spPr>
      </p:pic>
      <p:pic>
        <p:nvPicPr>
          <p:cNvPr id="6" name="Picture 6" descr="A close up of a blue wall&#10;&#10;Description generated with high confidence">
            <a:extLst>
              <a:ext uri="{FF2B5EF4-FFF2-40B4-BE49-F238E27FC236}">
                <a16:creationId xmlns:a16="http://schemas.microsoft.com/office/drawing/2014/main" id="{5BCA951D-4C44-4E20-B80B-9EE66F327D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27500" y="2820988"/>
            <a:ext cx="7137400" cy="2828925"/>
          </a:xfrm>
        </p:spPr>
      </p:pic>
    </p:spTree>
    <p:extLst>
      <p:ext uri="{BB962C8B-B14F-4D97-AF65-F5344CB8AC3E}">
        <p14:creationId xmlns:p14="http://schemas.microsoft.com/office/powerpoint/2010/main" val="4149247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0A5E5-3C81-4360-847E-B5F7A665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 err="1">
                <a:latin typeface="Arial Black"/>
              </a:rPr>
              <a:t>xAPI</a:t>
            </a:r>
            <a:endParaRPr lang="en-US" sz="5800" kern="1200">
              <a:latin typeface="Arial Black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562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470B5-4995-411E-9DBF-94E743BC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37" y="914400"/>
            <a:ext cx="4289257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4800" dirty="0"/>
            </a:br>
            <a:br>
              <a:rPr lang="en-US" sz="4800" dirty="0"/>
            </a:br>
            <a:r>
              <a:rPr lang="en-US" sz="4800" dirty="0" err="1">
                <a:solidFill>
                  <a:srgbClr val="FFFFFF"/>
                </a:solidFill>
                <a:latin typeface="Arial Black"/>
              </a:rPr>
              <a:t>xAPI</a:t>
            </a:r>
            <a:br>
              <a:rPr lang="en-US" sz="4800" dirty="0">
                <a:latin typeface="Arial Black"/>
              </a:rPr>
            </a:br>
            <a:r>
              <a:rPr lang="en-US" sz="4800" dirty="0">
                <a:solidFill>
                  <a:srgbClr val="FFFFFF"/>
                </a:solidFill>
                <a:latin typeface="Arial Black"/>
              </a:rPr>
              <a:t>Model UML</a:t>
            </a:r>
            <a:endParaRPr lang="en-US" sz="4800" kern="1200" dirty="0">
              <a:latin typeface="Arial Black"/>
            </a:endParaRPr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4">
            <a:extLst>
              <a:ext uri="{FF2B5EF4-FFF2-40B4-BE49-F238E27FC236}">
                <a16:creationId xmlns:a16="http://schemas.microsoft.com/office/drawing/2014/main" id="{F0374346-CED1-4043-803E-06417502F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8956" y="492573"/>
            <a:ext cx="494327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3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A6E50-6069-4E7C-B97A-6DEA81049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 err="1">
                <a:latin typeface="Arial Black"/>
              </a:rPr>
              <a:t>JSONSocket</a:t>
            </a:r>
            <a:endParaRPr lang="en-US" sz="5800" kern="1200">
              <a:latin typeface="Arial Black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24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C853-A679-41C3-B093-5F8F0947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 Black"/>
                <a:cs typeface="Calibri Light"/>
              </a:rPr>
              <a:t>Konstruktor</a:t>
            </a:r>
            <a:r>
              <a:rPr lang="en-US" dirty="0">
                <a:latin typeface="Arial Black"/>
                <a:cs typeface="Calibri Light"/>
              </a:rPr>
              <a:t> </a:t>
            </a:r>
            <a:r>
              <a:rPr lang="en-US" dirty="0" err="1">
                <a:latin typeface="Arial Black"/>
                <a:cs typeface="Calibri Light"/>
              </a:rPr>
              <a:t>klasy</a:t>
            </a:r>
            <a:r>
              <a:rPr lang="en-US" dirty="0">
                <a:latin typeface="Arial Black"/>
                <a:cs typeface="Calibri Light"/>
              </a:rPr>
              <a:t> </a:t>
            </a:r>
            <a:r>
              <a:rPr lang="en-US" dirty="0" err="1">
                <a:latin typeface="Arial Black"/>
                <a:cs typeface="Calibri Light"/>
              </a:rPr>
              <a:t>bazowej</a:t>
            </a:r>
            <a:endParaRPr lang="en-US">
              <a:latin typeface="Arial Black"/>
              <a:cs typeface="Calibri Light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CB95621-4E8C-4AB7-AA85-F499EAEBE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639" y="1825625"/>
            <a:ext cx="10262722" cy="4351338"/>
          </a:xfrm>
        </p:spPr>
      </p:pic>
    </p:spTree>
    <p:extLst>
      <p:ext uri="{BB962C8B-B14F-4D97-AF65-F5344CB8AC3E}">
        <p14:creationId xmlns:p14="http://schemas.microsoft.com/office/powerpoint/2010/main" val="257131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Trading Bot</vt:lpstr>
      <vt:lpstr>TLS (Transport Layer Security)</vt:lpstr>
      <vt:lpstr>TLS/SSL</vt:lpstr>
      <vt:lpstr>Zestawianie połączenia</vt:lpstr>
      <vt:lpstr>Szyfrowanie danych</vt:lpstr>
      <vt:lpstr>xAPI</vt:lpstr>
      <vt:lpstr>  xAPI Model UML</vt:lpstr>
      <vt:lpstr>JSONSocket</vt:lpstr>
      <vt:lpstr>Konstruktor klasy bazowej</vt:lpstr>
      <vt:lpstr>Nawiązanie połączenia z serwerem</vt:lpstr>
      <vt:lpstr>Wysyłanie danych</vt:lpstr>
      <vt:lpstr>Odbieranie danych</vt:lpstr>
      <vt:lpstr>APIClient</vt:lpstr>
      <vt:lpstr>Konstruktor</vt:lpstr>
      <vt:lpstr>Podstawowa struktura wymiany danych</vt:lpstr>
      <vt:lpstr>Request-Response</vt:lpstr>
      <vt:lpstr>APIStreamClient</vt:lpstr>
      <vt:lpstr>Konstruktor</vt:lpstr>
      <vt:lpstr>Multithreading</vt:lpstr>
      <vt:lpstr>Aktualizacja cen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124</cp:revision>
  <dcterms:created xsi:type="dcterms:W3CDTF">2020-05-12T14:58:53Z</dcterms:created>
  <dcterms:modified xsi:type="dcterms:W3CDTF">2020-05-18T19:10:59Z</dcterms:modified>
</cp:coreProperties>
</file>