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notesMasterIdLst>
    <p:notesMasterId r:id="rId14"/>
  </p:notesMasterIdLst>
  <p:sldIdLst>
    <p:sldId id="259" r:id="rId6"/>
    <p:sldId id="282" r:id="rId7"/>
    <p:sldId id="283" r:id="rId8"/>
    <p:sldId id="278" r:id="rId9"/>
    <p:sldId id="279" r:id="rId10"/>
    <p:sldId id="280" r:id="rId11"/>
    <p:sldId id="281" r:id="rId12"/>
    <p:sldId id="27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Proxima Nova Black" panose="020B0604020202020204" charset="0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6789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5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B226-4697-4E25-ADDE-C6FE8397E913}" type="datetimeFigureOut">
              <a:rPr lang="uk-UA" smtClean="0"/>
              <a:t>14.01.2020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C5616-A9DB-4DA7-BA12-2C1970CAD01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45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269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685799"/>
            <a:ext cx="10820400" cy="4800601"/>
          </a:xfrm>
        </p:spPr>
        <p:txBody>
          <a:bodyPr/>
          <a:lstStyle/>
          <a:p>
            <a:r>
              <a:rPr lang="en-US" sz="12400" spc="-150" dirty="0"/>
              <a:t>CONDITIONALRENDERING IN REACT</a:t>
            </a:r>
            <a:endParaRPr lang="uk-UA" sz="12400" spc="-15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Ostap Kovbasiuk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5838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01BDB5-E0FA-4EE5-8FDC-1D9F4F7F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IN EXAMPLES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D9D021B-C81D-4C65-BB25-34FA232D6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678382"/>
          </a:xfrm>
        </p:spPr>
        <p:txBody>
          <a:bodyPr/>
          <a:lstStyle/>
          <a:p>
            <a:r>
              <a:rPr lang="en-US" dirty="0"/>
              <a:t>Let’s say in our HTML we have: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&lt;div id=“root”&gt;&lt;/div&gt; </a:t>
            </a:r>
            <a:r>
              <a:rPr lang="en-US" dirty="0"/>
              <a:t>this is our “root” node</a:t>
            </a:r>
          </a:p>
          <a:p>
            <a:endParaRPr lang="en-US" dirty="0"/>
          </a:p>
          <a:p>
            <a:r>
              <a:rPr lang="en-US" dirty="0"/>
              <a:t>To render in HTML tree we need to import:</a:t>
            </a:r>
          </a:p>
          <a:p>
            <a:r>
              <a:rPr lang="en-US" dirty="0">
                <a:solidFill>
                  <a:schemeClr val="accent6"/>
                </a:solidFill>
              </a:rPr>
              <a:t>import </a:t>
            </a:r>
            <a:r>
              <a:rPr lang="en-US" dirty="0" err="1">
                <a:solidFill>
                  <a:schemeClr val="accent6"/>
                </a:solidFill>
              </a:rPr>
              <a:t>ReactDOM</a:t>
            </a:r>
            <a:r>
              <a:rPr lang="en-US" dirty="0">
                <a:solidFill>
                  <a:schemeClr val="accent6"/>
                </a:solidFill>
              </a:rPr>
              <a:t> from "react-</a:t>
            </a:r>
            <a:r>
              <a:rPr lang="en-US" dirty="0" err="1">
                <a:solidFill>
                  <a:schemeClr val="accent6"/>
                </a:solidFill>
              </a:rPr>
              <a:t>dom</a:t>
            </a:r>
            <a:r>
              <a:rPr lang="en-US" dirty="0">
                <a:solidFill>
                  <a:schemeClr val="accent6"/>
                </a:solidFill>
              </a:rPr>
              <a:t>";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And render: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ReactDOM.render</a:t>
            </a:r>
            <a:r>
              <a:rPr lang="en-US" dirty="0">
                <a:solidFill>
                  <a:schemeClr val="accent6"/>
                </a:solidFill>
              </a:rPr>
              <a:t>(&lt;</a:t>
            </a:r>
            <a:r>
              <a:rPr lang="en-US" i="1" dirty="0">
                <a:solidFill>
                  <a:schemeClr val="accent6"/>
                </a:solidFill>
              </a:rPr>
              <a:t>App</a:t>
            </a:r>
            <a:r>
              <a:rPr lang="en-US" dirty="0">
                <a:solidFill>
                  <a:schemeClr val="accent6"/>
                </a:solidFill>
              </a:rPr>
              <a:t> /&gt;, </a:t>
            </a:r>
            <a:r>
              <a:rPr lang="en-US" dirty="0" err="1">
                <a:solidFill>
                  <a:schemeClr val="accent6"/>
                </a:solidFill>
              </a:rPr>
              <a:t>document.getElementById</a:t>
            </a:r>
            <a:r>
              <a:rPr lang="en-US" dirty="0">
                <a:solidFill>
                  <a:schemeClr val="accent6"/>
                </a:solidFill>
              </a:rPr>
              <a:t>("root"));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6546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BBD2C-4241-4FD9-B916-C43AFB5A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IN EXAMPLES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870ECAD-14B4-4024-BB50-330330E44F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component must return elements for render.	</a:t>
            </a:r>
          </a:p>
        </p:txBody>
      </p:sp>
      <p:sp>
        <p:nvSpPr>
          <p:cNvPr id="4" name="Місце для тексту 2">
            <a:extLst>
              <a:ext uri="{FF2B5EF4-FFF2-40B4-BE49-F238E27FC236}">
                <a16:creationId xmlns:a16="http://schemas.microsoft.com/office/drawing/2014/main" id="{915A95AE-79A9-4884-841E-87E17ED72EB6}"/>
              </a:ext>
            </a:extLst>
          </p:cNvPr>
          <p:cNvSpPr txBox="1">
            <a:spLocks/>
          </p:cNvSpPr>
          <p:nvPr/>
        </p:nvSpPr>
        <p:spPr>
          <a:xfrm>
            <a:off x="685800" y="3429000"/>
            <a:ext cx="3544456" cy="179878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based component:</a:t>
            </a:r>
          </a:p>
          <a:p>
            <a:r>
              <a:rPr lang="en-US" dirty="0">
                <a:solidFill>
                  <a:schemeClr val="accent6"/>
                </a:solidFill>
              </a:rPr>
              <a:t>render(){</a:t>
            </a:r>
          </a:p>
          <a:p>
            <a:r>
              <a:rPr lang="en-US" dirty="0">
                <a:solidFill>
                  <a:schemeClr val="accent6"/>
                </a:solidFill>
              </a:rPr>
              <a:t>    return &lt;div&gt;content&lt;/div&gt;</a:t>
            </a:r>
          </a:p>
          <a:p>
            <a:r>
              <a:rPr lang="en-US" dirty="0">
                <a:solidFill>
                  <a:schemeClr val="accent6"/>
                </a:solidFill>
              </a:rPr>
              <a:t>}</a:t>
            </a:r>
            <a:endParaRPr lang="uk-UA" dirty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sp>
        <p:nvSpPr>
          <p:cNvPr id="5" name="Місце для тексту 2">
            <a:extLst>
              <a:ext uri="{FF2B5EF4-FFF2-40B4-BE49-F238E27FC236}">
                <a16:creationId xmlns:a16="http://schemas.microsoft.com/office/drawing/2014/main" id="{768E6DA3-6B47-44FE-B711-0272E8649B30}"/>
              </a:ext>
            </a:extLst>
          </p:cNvPr>
          <p:cNvSpPr txBox="1">
            <a:spLocks/>
          </p:cNvSpPr>
          <p:nvPr/>
        </p:nvSpPr>
        <p:spPr>
          <a:xfrm>
            <a:off x="6096000" y="3435927"/>
            <a:ext cx="3544456" cy="179878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Functional component:</a:t>
            </a:r>
          </a:p>
          <a:p>
            <a:r>
              <a:rPr lang="en-US" dirty="0"/>
              <a:t>(just return)</a:t>
            </a:r>
          </a:p>
          <a:p>
            <a:r>
              <a:rPr lang="en-US" dirty="0">
                <a:solidFill>
                  <a:schemeClr val="accent6"/>
                </a:solidFill>
              </a:rPr>
              <a:t>return &lt;div&gt;content&lt;/div&gt;</a:t>
            </a:r>
          </a:p>
          <a:p>
            <a:endParaRPr lang="uk-U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3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4511E9-280A-4701-B30F-EE819DDA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RENDERING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58AF779-879E-4881-B35E-B7AFD7A5A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render() {</a:t>
            </a:r>
          </a:p>
          <a:p>
            <a:r>
              <a:rPr lang="en-US" dirty="0"/>
              <a:t>     if (</a:t>
            </a:r>
            <a:r>
              <a:rPr lang="en-US" dirty="0" err="1"/>
              <a:t>this.state.isLogged</a:t>
            </a:r>
            <a:r>
              <a:rPr lang="en-US" dirty="0"/>
              <a:t>) {</a:t>
            </a:r>
          </a:p>
          <a:p>
            <a:r>
              <a:rPr lang="en-US" dirty="0"/>
              <a:t>        return</a:t>
            </a:r>
            <a:r>
              <a:rPr lang="en-US" dirty="0">
                <a:solidFill>
                  <a:schemeClr val="accent6"/>
                </a:solidFill>
              </a:rPr>
              <a:t> &lt;div&gt;Hello logged user!&lt;/div&gt;;</a:t>
            </a:r>
          </a:p>
          <a:p>
            <a:r>
              <a:rPr lang="en-US" dirty="0"/>
              <a:t>     } else {</a:t>
            </a:r>
          </a:p>
          <a:p>
            <a:r>
              <a:rPr lang="en-US" dirty="0"/>
              <a:t>        return</a:t>
            </a:r>
            <a:r>
              <a:rPr lang="en-US" dirty="0">
                <a:solidFill>
                  <a:schemeClr val="accent6"/>
                </a:solidFill>
              </a:rPr>
              <a:t> &lt;div&gt;Hello guest!&lt;/div&gt;;</a:t>
            </a:r>
          </a:p>
          <a:p>
            <a:r>
              <a:rPr lang="en-US" dirty="0"/>
              <a:t>     }</a:t>
            </a:r>
          </a:p>
          <a:p>
            <a:r>
              <a:rPr lang="en-US" dirty="0"/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5475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59F28-CD78-4592-971D-8B47C9B5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VARIABLE RENDERING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F4281B4-DAAD-486E-ABB9-07DE75EAF4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render() {</a:t>
            </a:r>
          </a:p>
          <a:p>
            <a:r>
              <a:rPr lang="en-US" dirty="0"/>
              <a:t>     </a:t>
            </a:r>
            <a:r>
              <a:rPr lang="en-US" i="1" dirty="0"/>
              <a:t>let</a:t>
            </a:r>
            <a:r>
              <a:rPr lang="en-US" dirty="0"/>
              <a:t> </a:t>
            </a:r>
            <a:r>
              <a:rPr lang="en-US" dirty="0" err="1">
                <a:solidFill>
                  <a:schemeClr val="accent6"/>
                </a:solidFill>
              </a:rPr>
              <a:t>finalElement</a:t>
            </a:r>
            <a:r>
              <a:rPr lang="en-US" dirty="0"/>
              <a:t>;</a:t>
            </a:r>
          </a:p>
          <a:p>
            <a:r>
              <a:rPr lang="en-US" dirty="0"/>
              <a:t>     if (</a:t>
            </a:r>
            <a:r>
              <a:rPr lang="en-US" dirty="0" err="1"/>
              <a:t>this.state.isLogged</a:t>
            </a:r>
            <a:r>
              <a:rPr lang="en-US" dirty="0"/>
              <a:t>) {</a:t>
            </a:r>
          </a:p>
          <a:p>
            <a:r>
              <a:rPr lang="en-US" dirty="0"/>
              <a:t>        </a:t>
            </a:r>
            <a:r>
              <a:rPr lang="en-US" dirty="0" err="1">
                <a:solidFill>
                  <a:schemeClr val="accent6"/>
                </a:solidFill>
              </a:rPr>
              <a:t>finalElement</a:t>
            </a:r>
            <a:r>
              <a:rPr lang="en-US" dirty="0">
                <a:solidFill>
                  <a:schemeClr val="accent6"/>
                </a:solidFill>
              </a:rPr>
              <a:t> = &lt;div&gt;Hello logged user!&lt;/div&gt;;</a:t>
            </a:r>
          </a:p>
          <a:p>
            <a:r>
              <a:rPr lang="en-US" dirty="0"/>
              <a:t>     } else {</a:t>
            </a:r>
          </a:p>
          <a:p>
            <a:r>
              <a:rPr lang="en-US" dirty="0"/>
              <a:t>        </a:t>
            </a:r>
            <a:r>
              <a:rPr lang="en-US" dirty="0" err="1">
                <a:solidFill>
                  <a:schemeClr val="accent6"/>
                </a:solidFill>
              </a:rPr>
              <a:t>finalElement</a:t>
            </a:r>
            <a:r>
              <a:rPr lang="en-US" dirty="0">
                <a:solidFill>
                  <a:schemeClr val="accent6"/>
                </a:solidFill>
              </a:rPr>
              <a:t> = &lt;div&gt;Hello guest!&lt;/div&gt;;</a:t>
            </a:r>
          </a:p>
          <a:p>
            <a:r>
              <a:rPr lang="en-US" dirty="0"/>
              <a:t>     }</a:t>
            </a:r>
          </a:p>
          <a:p>
            <a:r>
              <a:rPr lang="en-US" dirty="0"/>
              <a:t>     return</a:t>
            </a:r>
            <a:r>
              <a:rPr lang="en-US" dirty="0">
                <a:solidFill>
                  <a:schemeClr val="accent6"/>
                </a:solidFill>
              </a:rPr>
              <a:t> </a:t>
            </a:r>
            <a:r>
              <a:rPr lang="en-US" dirty="0" err="1">
                <a:solidFill>
                  <a:schemeClr val="accent6"/>
                </a:solidFill>
              </a:rPr>
              <a:t>finalElement</a:t>
            </a:r>
            <a:r>
              <a:rPr lang="en-US" dirty="0"/>
              <a:t>;</a:t>
            </a:r>
          </a:p>
          <a:p>
            <a:r>
              <a:rPr lang="en-US" dirty="0"/>
              <a:t> }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8915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E7DDD-29C4-4FE5-9051-E2FDFD1C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 RENDERING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9098ADE-DB70-438C-A288-9D537CCD5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render() {</a:t>
            </a:r>
          </a:p>
          <a:p>
            <a:r>
              <a:rPr lang="en-US" dirty="0"/>
              <a:t>     </a:t>
            </a:r>
            <a:r>
              <a:rPr lang="en-US" dirty="0">
                <a:solidFill>
                  <a:schemeClr val="accent6"/>
                </a:solidFill>
              </a:rPr>
              <a:t>return</a:t>
            </a:r>
            <a:r>
              <a:rPr lang="en-US" dirty="0"/>
              <a:t> </a:t>
            </a:r>
            <a:r>
              <a:rPr lang="en-US" dirty="0" err="1"/>
              <a:t>this.state.isLogged</a:t>
            </a:r>
            <a:r>
              <a:rPr lang="en-US" dirty="0"/>
              <a:t> 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/>
              <a:t> (</a:t>
            </a:r>
          </a:p>
          <a:p>
            <a:r>
              <a:rPr lang="en-US" dirty="0"/>
              <a:t>        &lt;div&gt;Hello logged user!&lt;/div&gt;</a:t>
            </a:r>
          </a:p>
          <a:p>
            <a:r>
              <a:rPr lang="en-US" dirty="0"/>
              <a:t>     ) </a:t>
            </a:r>
            <a:r>
              <a:rPr lang="en-US" dirty="0">
                <a:solidFill>
                  <a:schemeClr val="accent6"/>
                </a:solidFill>
              </a:rPr>
              <a:t>: </a:t>
            </a:r>
            <a:r>
              <a:rPr lang="en-US" dirty="0"/>
              <a:t>(</a:t>
            </a:r>
          </a:p>
          <a:p>
            <a:r>
              <a:rPr lang="en-US" dirty="0"/>
              <a:t>       &lt;div&gt;Hello guest!&lt;/div&gt;</a:t>
            </a:r>
          </a:p>
          <a:p>
            <a:r>
              <a:rPr lang="en-US" dirty="0"/>
              <a:t>     );</a:t>
            </a:r>
          </a:p>
          <a:p>
            <a:r>
              <a:rPr lang="en-US" dirty="0"/>
              <a:t> }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9409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9F63E-71FC-4307-B355-05533EB4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CIRCUIT OPERATOR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86800B4-E29A-4EC2-BC6F-4E1121DA56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render() {</a:t>
            </a:r>
          </a:p>
          <a:p>
            <a:r>
              <a:rPr lang="en-US" dirty="0"/>
              <a:t>     return (</a:t>
            </a:r>
          </a:p>
          <a:p>
            <a:r>
              <a:rPr lang="en-US" dirty="0"/>
              <a:t>       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/>
              <a:t>this.state.isLogged</a:t>
            </a:r>
            <a:r>
              <a:rPr lang="en-US" dirty="0"/>
              <a:t> </a:t>
            </a:r>
            <a:r>
              <a:rPr lang="en-US" dirty="0">
                <a:solidFill>
                  <a:schemeClr val="accent6"/>
                </a:solidFill>
              </a:rPr>
              <a:t>&amp;&amp;</a:t>
            </a:r>
            <a:r>
              <a:rPr lang="en-US" dirty="0"/>
              <a:t> (&lt;div&gt;Hello logged user!&lt;/div&gt;)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 </a:t>
            </a:r>
          </a:p>
          <a:p>
            <a:r>
              <a:rPr lang="en-US" dirty="0">
                <a:solidFill>
                  <a:schemeClr val="accent6"/>
                </a:solidFill>
              </a:rPr>
              <a:t>        ||</a:t>
            </a:r>
            <a:r>
              <a:rPr lang="en-US" dirty="0"/>
              <a:t> &lt;div&gt;Hello guest!&lt;/div&gt;</a:t>
            </a:r>
          </a:p>
          <a:p>
            <a:r>
              <a:rPr lang="en-US" dirty="0"/>
              <a:t>     );</a:t>
            </a:r>
          </a:p>
          <a:p>
            <a:r>
              <a:rPr lang="en-US" dirty="0"/>
              <a:t> }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297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6C36D-AD15-4ACA-BEAA-CA92AED0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9" y="2884571"/>
            <a:ext cx="10828421" cy="1088858"/>
          </a:xfrm>
        </p:spPr>
        <p:txBody>
          <a:bodyPr/>
          <a:lstStyle/>
          <a:p>
            <a:pPr algn="ctr"/>
            <a:r>
              <a:rPr lang="en-US" sz="7200" dirty="0"/>
              <a:t>THANK YOU</a:t>
            </a:r>
            <a:endParaRPr lang="uk-UA" sz="7200" dirty="0"/>
          </a:p>
        </p:txBody>
      </p:sp>
    </p:spTree>
    <p:extLst>
      <p:ext uri="{BB962C8B-B14F-4D97-AF65-F5344CB8AC3E}">
        <p14:creationId xmlns:p14="http://schemas.microsoft.com/office/powerpoint/2010/main" val="385984475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elements/1.1/"/>
    <ds:schemaRef ds:uri="835f28f2-30f1-4728-84d2-86d96e143488"/>
    <ds:schemaRef ds:uri="http://purl.org/dc/dcmitype/"/>
    <ds:schemaRef ds:uri="http://schemas.microsoft.com/office/infopath/2007/PartnerControls"/>
    <ds:schemaRef ds:uri="341e6018-ac0a-4dfb-8409-db9e0d25502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500</TotalTime>
  <Words>395</Words>
  <Application>Microsoft Office PowerPoint</Application>
  <PresentationFormat>Широкий екран</PresentationFormat>
  <Paragraphs>55</Paragraphs>
  <Slides>8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8</vt:i4>
      </vt:variant>
    </vt:vector>
  </HeadingPairs>
  <TitlesOfParts>
    <vt:vector size="14" baseType="lpstr">
      <vt:lpstr>Proxima Nova Black</vt:lpstr>
      <vt:lpstr>Open Sans</vt:lpstr>
      <vt:lpstr>Arial</vt:lpstr>
      <vt:lpstr>Calibri</vt:lpstr>
      <vt:lpstr>DARK THEME</vt:lpstr>
      <vt:lpstr>LIGHT-THEME</vt:lpstr>
      <vt:lpstr>CONDITIONALRENDERING IN REACT</vt:lpstr>
      <vt:lpstr>RENDER IN EXAMPLES</vt:lpstr>
      <vt:lpstr>RENDER IN EXAMPLES</vt:lpstr>
      <vt:lpstr>IF/ELSE RENDERING</vt:lpstr>
      <vt:lpstr>IF/ELSE VARIABLE RENDERING</vt:lpstr>
      <vt:lpstr>TERNARY OPERATOR RENDERING</vt:lpstr>
      <vt:lpstr>SHORT CIRCUIT OPERATOR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Ostap Kovbasiuk</cp:lastModifiedBy>
  <cp:revision>29</cp:revision>
  <dcterms:created xsi:type="dcterms:W3CDTF">2018-12-11T16:43:22Z</dcterms:created>
  <dcterms:modified xsi:type="dcterms:W3CDTF">2020-01-14T10:09:08Z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