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24"/>
  </p:notesMasterIdLst>
  <p:sldIdLst>
    <p:sldId id="259" r:id="rId6"/>
    <p:sldId id="260" r:id="rId7"/>
    <p:sldId id="271" r:id="rId8"/>
    <p:sldId id="274" r:id="rId9"/>
    <p:sldId id="275" r:id="rId10"/>
    <p:sldId id="276" r:id="rId11"/>
    <p:sldId id="277" r:id="rId12"/>
    <p:sldId id="282" r:id="rId13"/>
    <p:sldId id="283" r:id="rId14"/>
    <p:sldId id="284" r:id="rId15"/>
    <p:sldId id="278" r:id="rId16"/>
    <p:sldId id="279" r:id="rId17"/>
    <p:sldId id="280" r:id="rId18"/>
    <p:sldId id="281" r:id="rId19"/>
    <p:sldId id="285" r:id="rId20"/>
    <p:sldId id="286" r:id="rId21"/>
    <p:sldId id="287" r:id="rId22"/>
    <p:sldId id="273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Proxima Nova Black" panose="020B0604020202020204" charset="0"/>
      <p:bold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tap Kovbasiuk" initials="OK" lastIdx="1" clrIdx="0">
    <p:extLst>
      <p:ext uri="{19B8F6BF-5375-455C-9EA6-DF929625EA0E}">
        <p15:presenceInfo xmlns:p15="http://schemas.microsoft.com/office/powerpoint/2012/main" userId="774501e065e7a4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57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E562-BB57-45BF-B219-CF5327416608}" type="datetimeFigureOut">
              <a:rPr lang="uk-UA" smtClean="0"/>
              <a:t>09.03.2020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91184-6DA6-4EC5-8D1D-2AEFC2BF110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8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1184-6DA6-4EC5-8D1D-2AEFC2BF110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373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wrong?</a:t>
            </a:r>
          </a:p>
          <a:p>
            <a:r>
              <a:rPr lang="en-US" dirty="0"/>
              <a:t>All tests pass</a:t>
            </a:r>
          </a:p>
          <a:p>
            <a:endParaRPr lang="en-US" dirty="0"/>
          </a:p>
          <a:p>
            <a:r>
              <a:rPr lang="en-US" dirty="0"/>
              <a:t>But</a:t>
            </a:r>
          </a:p>
          <a:p>
            <a:endParaRPr lang="en-US" dirty="0"/>
          </a:p>
          <a:p>
            <a:r>
              <a:rPr lang="en-US" dirty="0"/>
              <a:t>Second is invoked first and…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91184-6DA6-4EC5-8D1D-2AEFC2BF110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6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functional-programming-principles-in-javascript-1b8fc6c3563f/" TargetMode="External"/><Relationship Id="rId2" Type="http://schemas.openxmlformats.org/officeDocument/2006/relationships/hyperlink" Target="https://blog.sapegin.me/all/avoid-loop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logrocket.com/using-trampolines-to-manage-large-recursive-loops-in-javascript-d8c9db095ae3/" TargetMode="External"/><Relationship Id="rId4" Type="http://schemas.openxmlformats.org/officeDocument/2006/relationships/hyperlink" Target="https://medium.com/better-programming/never-write-another-for-loop-in-javascript-9db11afa644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 IN CODE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Ostap Kovbasiuk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ARRAYS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2"/>
            <a:r>
              <a:rPr lang="en-US" dirty="0">
                <a:solidFill>
                  <a:schemeClr val="accent6"/>
                </a:solidFill>
              </a:rPr>
              <a:t>instead of</a:t>
            </a:r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EA539C-ADE7-4026-AF65-38ADC8AB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957243"/>
            <a:ext cx="8527556" cy="5550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8EDF30-CC25-4288-A0F4-93DF1BD7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500437"/>
            <a:ext cx="7017092" cy="75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CONST… BUT WHY?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7986FB-C0C1-4D60-8CCA-F2181F41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64" y="2877379"/>
            <a:ext cx="3513804" cy="17900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4D160-E3A7-4FEE-B258-5837E4E3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39" y="3702856"/>
            <a:ext cx="3388159" cy="1988356"/>
          </a:xfrm>
          <a:prstGeom prst="rect">
            <a:avLst/>
          </a:prstGeom>
        </p:spPr>
      </p:pic>
      <p:sp>
        <p:nvSpPr>
          <p:cNvPr id="7" name="Місце для тексту 2">
            <a:extLst>
              <a:ext uri="{FF2B5EF4-FFF2-40B4-BE49-F238E27FC236}">
                <a16:creationId xmlns:a16="http://schemas.microsoft.com/office/drawing/2014/main" id="{483FAC2D-A889-4380-9F9F-F555F2422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988356"/>
            <a:ext cx="5474855" cy="3429000"/>
          </a:xfrm>
        </p:spPr>
        <p:txBody>
          <a:bodyPr/>
          <a:lstStyle/>
          <a:p>
            <a:r>
              <a:rPr lang="en-US" dirty="0"/>
              <a:t>We write a function that uses some variable declared in an outer scope:</a:t>
            </a:r>
            <a:endParaRPr lang="uk-UA" dirty="0"/>
          </a:p>
        </p:txBody>
      </p:sp>
      <p:sp>
        <p:nvSpPr>
          <p:cNvPr id="8" name="Місце для тексту 2">
            <a:extLst>
              <a:ext uri="{FF2B5EF4-FFF2-40B4-BE49-F238E27FC236}">
                <a16:creationId xmlns:a16="http://schemas.microsoft.com/office/drawing/2014/main" id="{9968D925-9222-4E50-81EC-1A1DFB897638}"/>
              </a:ext>
            </a:extLst>
          </p:cNvPr>
          <p:cNvSpPr txBox="1">
            <a:spLocks/>
          </p:cNvSpPr>
          <p:nvPr/>
        </p:nvSpPr>
        <p:spPr>
          <a:xfrm>
            <a:off x="5399492" y="2877379"/>
            <a:ext cx="4925291" cy="342900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two months time, someone else comes along and they write another function: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184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AVOID LOOPS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Traditional loops, like for or while, are too low-level for common tasks. </a:t>
            </a:r>
          </a:p>
          <a:p>
            <a:r>
              <a:rPr lang="en-US" dirty="0"/>
              <a:t>They are prone to off-by-one error (1 more or 1 less iteration). </a:t>
            </a:r>
          </a:p>
          <a:p>
            <a:r>
              <a:rPr lang="en-US" dirty="0"/>
              <a:t>You have to manage the index variable yourself, and always make typos with length.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3108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AVOID LOOPS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Instead we can always use our array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.map()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.filter()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.find()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.some()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.every()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40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AVOID LOOPS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Instead we can always use our array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.map()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.filter()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.find()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.some()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.every()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129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RECURSION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recursive function keeps adding entries to the JavaScript engines call stack until there’s no more room, and then we get an error: “Maximum call stack size exceeded”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how to solve this?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EC14B0-8CE5-4158-A6F9-118802EC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09899"/>
            <a:ext cx="4611758" cy="9340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689569-862E-4269-B001-A2FA5664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01381"/>
            <a:ext cx="5225474" cy="4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5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TRAMPOLINES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trampoline function basically wraps our recursive function in a loop. Under the hood, it calls the recursive function piece by piece until it no longer produces recursive calls.</a:t>
            </a:r>
          </a:p>
          <a:p>
            <a:endParaRPr lang="en-US" dirty="0"/>
          </a:p>
          <a:p>
            <a:r>
              <a:rPr lang="en-US" dirty="0"/>
              <a:t>					Rewrite our recursive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result is: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14197D-DA57-4978-B433-AEB8F816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27191"/>
            <a:ext cx="3574746" cy="15416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40DC28-C85D-4245-9667-9755B7B1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43" y="3635375"/>
            <a:ext cx="5076682" cy="8904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6CD268-5EBD-496B-B0C7-776369FE4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054599"/>
            <a:ext cx="3371280" cy="5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LINKS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https://blog.sapegin.me/all/avoid-loops/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https://www.freecodecamp.org/news/functional-programming-principles-in-javascript-1b8fc6c3563f/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https://medium.com/better-programming/never-write-another-for-loop-in-javascript-9db11afa6445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https://blog.logrocket.com/using-trampolines-to-manage-large-recursive-loops-in-javascript-d8c9db095ae3/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097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9824F-AF78-4536-B392-2659657A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86100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THANKS FOR ATTENTION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19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F65EB-18B2-4F47-AB99-A0479F98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1"/>
            <a:ext cx="10820401" cy="685800"/>
          </a:xfrm>
        </p:spPr>
        <p:txBody>
          <a:bodyPr/>
          <a:lstStyle/>
          <a:p>
            <a:r>
              <a:rPr lang="en-US" b="1" dirty="0"/>
              <a:t>WHAT IS FUNCTIONAL PROGRAMMING</a:t>
            </a:r>
            <a:br>
              <a:rPr lang="en-US" b="1" dirty="0"/>
            </a:b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13D87D8-0D4A-4778-A9F0-B3156CDD2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a programming paradigm — a style of building the structure and elements of computer programs — that treats computation as the evaluation of mathematical functions and avoids changing-state and mutable data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954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3DDCF-C559-4D73-9229-BB5A6FAC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B45B8E-76FD-45EA-9F5F-61DAAB3A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how do we know if a function is pure or not? Here is a very strict definition of purity: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returns the same result if given the same arguments  (it is also referred as deterministic)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does not cause any observable side effects (modifying a global object or a parameter passed by reference)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5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3DDCF-C559-4D73-9229-BB5A6FAC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9BD9FC-6DA7-4CB5-A61C-D0FBC972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235994"/>
            <a:ext cx="4896841" cy="1203758"/>
          </a:xfrm>
          <a:prstGeom prst="rect">
            <a:avLst/>
          </a:prstGeom>
        </p:spPr>
      </p:pic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B45B8E-76FD-45EA-9F5F-61DAAB3A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4304145"/>
            <a:ext cx="10820400" cy="1464974"/>
          </a:xfrm>
        </p:spPr>
        <p:txBody>
          <a:bodyPr/>
          <a:lstStyle/>
          <a:p>
            <a:r>
              <a:rPr lang="en-US" dirty="0"/>
              <a:t>Why it is not pure???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64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3DDCF-C559-4D73-9229-BB5A6FAC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B45B8E-76FD-45EA-9F5F-61DAAB3A4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805381"/>
            <a:ext cx="10820400" cy="1464974"/>
          </a:xfrm>
        </p:spPr>
        <p:txBody>
          <a:bodyPr/>
          <a:lstStyle/>
          <a:p>
            <a:r>
              <a:rPr lang="en-US" dirty="0"/>
              <a:t>Now it is pure. For the same parameters we will always have the same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E5D39C-8855-4082-8595-6F344BDA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4027"/>
            <a:ext cx="6715668" cy="14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2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IMMUTABILITY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an unchanging over time or unable to be changed. When data is immutable, its</a:t>
            </a:r>
            <a:r>
              <a:rPr lang="en-US" b="1" dirty="0"/>
              <a:t> </a:t>
            </a:r>
            <a:r>
              <a:rPr lang="en-US" dirty="0"/>
              <a:t>state cannot change</a:t>
            </a:r>
            <a:r>
              <a:rPr lang="en-US" i="1" dirty="0"/>
              <a:t> </a:t>
            </a:r>
            <a:r>
              <a:rPr lang="en-US" dirty="0"/>
              <a:t>after it’s created.</a:t>
            </a:r>
            <a:r>
              <a:rPr lang="en-US" b="1" dirty="0"/>
              <a:t> </a:t>
            </a:r>
            <a:r>
              <a:rPr lang="en-US" dirty="0"/>
              <a:t>If you want to change an immutable object, you can’t. Instead,</a:t>
            </a:r>
            <a:r>
              <a:rPr lang="en-US" b="1" dirty="0"/>
              <a:t> </a:t>
            </a:r>
            <a:r>
              <a:rPr lang="en-US" dirty="0"/>
              <a:t>you create a new object with the new value.</a:t>
            </a:r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D2B9F3-B514-4ABE-9FF8-48562E04B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62" y="3220460"/>
            <a:ext cx="4028338" cy="226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5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ARRAYS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 have several mutable operations - push, pop, splice, shift, unshift, reverse and sort. </a:t>
            </a:r>
          </a:p>
          <a:p>
            <a:r>
              <a:rPr lang="en-US" dirty="0"/>
              <a:t>Using them is usually causing side effects and bugs that are hard to track. </a:t>
            </a:r>
          </a:p>
          <a:p>
            <a:r>
              <a:rPr lang="en-US" dirty="0"/>
              <a:t>That’s why it’s important to use an immutable way.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818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ARRAYS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2"/>
            <a:r>
              <a:rPr lang="en-US" dirty="0">
                <a:solidFill>
                  <a:schemeClr val="accent6"/>
                </a:solidFill>
              </a:rPr>
              <a:t>instead of</a:t>
            </a:r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82AE9-D259-434B-A3C2-82B48ADC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9961359" cy="482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B1B311-9EBA-4D04-9DDF-648B9B71E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28999"/>
            <a:ext cx="7787407" cy="8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0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13CE1-6292-4809-ABC5-BD994E8E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ARRAYS </a:t>
            </a:r>
            <a:endParaRPr lang="uk-UA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DABC0B-3D22-4E0D-B7E7-B3A23383E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2"/>
            <a:r>
              <a:rPr lang="en-US" dirty="0">
                <a:solidFill>
                  <a:schemeClr val="accent6"/>
                </a:solidFill>
              </a:rPr>
              <a:t>instead of</a:t>
            </a:r>
          </a:p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C3DED9-BA94-4AB6-8BDA-009CA37F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986537"/>
            <a:ext cx="8422982" cy="5349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16B6BB-1212-4750-9449-5B35396F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22938"/>
            <a:ext cx="9079008" cy="8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0987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674</TotalTime>
  <Words>544</Words>
  <Application>Microsoft Office PowerPoint</Application>
  <PresentationFormat>Широкий екран</PresentationFormat>
  <Paragraphs>82</Paragraphs>
  <Slides>18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18</vt:i4>
      </vt:variant>
    </vt:vector>
  </HeadingPairs>
  <TitlesOfParts>
    <vt:vector size="24" baseType="lpstr">
      <vt:lpstr>Proxima Nova Black</vt:lpstr>
      <vt:lpstr>Calibri</vt:lpstr>
      <vt:lpstr>Open Sans</vt:lpstr>
      <vt:lpstr>Arial</vt:lpstr>
      <vt:lpstr>DARK THEME</vt:lpstr>
      <vt:lpstr>LIGHT-THEME</vt:lpstr>
      <vt:lpstr>FUNCTIONAL APPROACH IN CODE</vt:lpstr>
      <vt:lpstr>WHAT IS FUNCTIONAL PROGRAMMING </vt:lpstr>
      <vt:lpstr>PURE FUNCTIONS</vt:lpstr>
      <vt:lpstr>PURE FUNCTIONS</vt:lpstr>
      <vt:lpstr>PURE FUNCTIONS</vt:lpstr>
      <vt:lpstr>WHAT IS IMMUTABILITY</vt:lpstr>
      <vt:lpstr>IMMUTABLE ARRAYS </vt:lpstr>
      <vt:lpstr>IMMUTABLE ARRAYS </vt:lpstr>
      <vt:lpstr>IMMUTABLE ARRAYS </vt:lpstr>
      <vt:lpstr>IMMUTABLE ARRAYS </vt:lpstr>
      <vt:lpstr>PREFER CONST… BUT WHY?</vt:lpstr>
      <vt:lpstr>WHY TO AVOID LOOPS</vt:lpstr>
      <vt:lpstr>WHY TO AVOID LOOPS</vt:lpstr>
      <vt:lpstr>WHY TO AVOID LOOPS</vt:lpstr>
      <vt:lpstr>THE PROBLEM OF RECURSION</vt:lpstr>
      <vt:lpstr>TRAMPOLINES</vt:lpstr>
      <vt:lpstr>USED LINKS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Ostap Kovbasiuk</cp:lastModifiedBy>
  <cp:revision>37</cp:revision>
  <dcterms:created xsi:type="dcterms:W3CDTF">2018-12-11T16:43:22Z</dcterms:created>
  <dcterms:modified xsi:type="dcterms:W3CDTF">2020-03-09T17:05:11Z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