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16"/>
  </p:notesMasterIdLst>
  <p:sldIdLst>
    <p:sldId id="259" r:id="rId6"/>
    <p:sldId id="260" r:id="rId7"/>
    <p:sldId id="261" r:id="rId8"/>
    <p:sldId id="262" r:id="rId9"/>
    <p:sldId id="263" r:id="rId10"/>
    <p:sldId id="276" r:id="rId11"/>
    <p:sldId id="277" r:id="rId12"/>
    <p:sldId id="278" r:id="rId13"/>
    <p:sldId id="271" r:id="rId14"/>
    <p:sldId id="273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roxima Nova Black" panose="020B0604020202020204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tap Kovbasiuk" initials="OK" lastIdx="1" clrIdx="0">
    <p:extLst>
      <p:ext uri="{19B8F6BF-5375-455C-9EA6-DF929625EA0E}">
        <p15:presenceInfo xmlns:p15="http://schemas.microsoft.com/office/powerpoint/2012/main" userId="774501e065e7a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7" autoAdjust="0"/>
  </p:normalViewPr>
  <p:slideViewPr>
    <p:cSldViewPr snapToGrid="0">
      <p:cViewPr varScale="1">
        <p:scale>
          <a:sx n="80" d="100"/>
          <a:sy n="80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E562-BB57-45BF-B219-CF5327416608}" type="datetimeFigureOut">
              <a:rPr lang="uk-UA" smtClean="0"/>
              <a:t>25.03.2020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1184-6DA6-4EC5-8D1D-2AEFC2BF110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8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1184-6DA6-4EC5-8D1D-2AEFC2BF110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7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inheritance" TargetMode="External"/><Relationship Id="rId2" Type="http://schemas.openxmlformats.org/officeDocument/2006/relationships/hyperlink" Target="https://developer.mozilla.org/en-US/docs/Web/JavaScript/Inheritance_and_the_prototype_cha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javascript.ru/new-proto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</a:t>
            </a:r>
            <a:br>
              <a:rPr lang="en-US" dirty="0"/>
            </a:br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CHAINING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824F-AF78-4536-B392-2659657A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19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65EB-18B2-4F47-AB99-A0479F9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PROTOTYPE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3D87D8-0D4A-4778-A9F0-B3156CDD2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is prototype-based. Each object has a private property which holds a link to another object called its 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en-US" dirty="0"/>
              <a:t>. When we want to read a property from object, and it’s missing, JavaScript automatically takes it from the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en-US" dirty="0"/>
              <a:t>. In programming, such thing is called “prototypal inheritance”. </a:t>
            </a:r>
          </a:p>
          <a:p>
            <a:endParaRPr lang="en-US" dirty="0"/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9E2EC2-489A-4806-8A26-BEA4C6B8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4223084" cy="24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C61A6-0918-4D7E-8C63-788C2E8D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0EA882D-F6B0-4B55-95F8-74E7DD138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we can see, if we have something in our </a:t>
            </a:r>
            <a:r>
              <a:rPr lang="en-US" dirty="0" err="1">
                <a:solidFill>
                  <a:schemeClr val="accent6"/>
                </a:solidFill>
              </a:rPr>
              <a:t>Rabbit.prototype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__proto__ </a:t>
            </a:r>
            <a:r>
              <a:rPr lang="en-US" dirty="0"/>
              <a:t>of new instance is retrieved from </a:t>
            </a:r>
            <a:r>
              <a:rPr lang="en-US" dirty="0">
                <a:solidFill>
                  <a:schemeClr val="accent6"/>
                </a:solidFill>
              </a:rPr>
              <a:t>it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258B5-1582-4275-BD60-C248F05D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6918158" cy="24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C61A6-0918-4D7E-8C63-788C2E8D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0EA882D-F6B0-4B55-95F8-74E7DD138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objects have a link to a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en-US" dirty="0"/>
              <a:t> object. When trying to access a property of an object, the property will not only be sought on the object but on the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en-US" dirty="0"/>
              <a:t> of the object, the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en-US" dirty="0"/>
              <a:t> of the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en-US" dirty="0"/>
              <a:t>, and so on until either a property with a matching name is found or the end of the </a:t>
            </a:r>
            <a:r>
              <a:rPr lang="en-US" dirty="0">
                <a:solidFill>
                  <a:schemeClr val="accent6"/>
                </a:solidFill>
              </a:rPr>
              <a:t>prototype chain </a:t>
            </a:r>
            <a:r>
              <a:rPr lang="en-US" dirty="0"/>
              <a:t>is reached.</a:t>
            </a:r>
          </a:p>
        </p:txBody>
      </p:sp>
    </p:spTree>
    <p:extLst>
      <p:ext uri="{BB962C8B-B14F-4D97-AF65-F5344CB8AC3E}">
        <p14:creationId xmlns:p14="http://schemas.microsoft.com/office/powerpoint/2010/main" val="268959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6C32C-234E-451B-AF4C-A29B5DF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PROTOTYPE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36AA32-13BA-4D2C-B28C-0BAFA7782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F9FFB3-FF77-441C-8A7E-4E58CB82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3494"/>
            <a:ext cx="9296644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6C32C-234E-451B-AF4C-A29B5DF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PROTOTYPE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36AA32-13BA-4D2C-B28C-0BAFA7782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access or set the prototype of an object we have a special functions:</a:t>
            </a:r>
          </a:p>
          <a:p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Object.getPrototypeOf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object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Object.setPrototypeOf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object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prototypeObject</a:t>
            </a:r>
            <a:r>
              <a:rPr lang="en-US" dirty="0"/>
              <a:t>)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CA3625-2A53-4A00-90D3-0677B414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41858"/>
            <a:ext cx="7754571" cy="11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6C32C-234E-451B-AF4C-A29B5DF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7B7684-A298-417A-A75F-A3B09088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6903"/>
            <a:ext cx="5814917" cy="30660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07ABD6-BF2D-4B79-9275-1881CA87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52950"/>
            <a:ext cx="7104161" cy="11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6C32C-234E-451B-AF4C-A29B5DF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57313A-CCDD-4829-A8AF-D55C7C28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023811"/>
            <a:ext cx="8091682" cy="2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DDCF-C559-4D73-9229-BB5A6FA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LINKS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B45B8E-76FD-45EA-9F5F-61DAAB3A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https://developer.mozilla.org/en-US/docs/Web/JavaScript/Inheritance_and_the_prototype_chain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https://javascript.info/prototype-inheritance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https://learn.javascript.ru/new-prototype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414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562</TotalTime>
  <Words>249</Words>
  <Application>Microsoft Office PowerPoint</Application>
  <PresentationFormat>Широкий екран</PresentationFormat>
  <Paragraphs>28</Paragraphs>
  <Slides>10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Open Sans</vt:lpstr>
      <vt:lpstr>Arial</vt:lpstr>
      <vt:lpstr>Proxima Nova Black</vt:lpstr>
      <vt:lpstr>Calibri</vt:lpstr>
      <vt:lpstr>DARK THEME</vt:lpstr>
      <vt:lpstr>LIGHT-THEME</vt:lpstr>
      <vt:lpstr>PROTOTYPES INHERITANCE CHAINING</vt:lpstr>
      <vt:lpstr>WHAT IS A PROTOTYPE</vt:lpstr>
      <vt:lpstr>FUNCTION PROTOTYPE</vt:lpstr>
      <vt:lpstr>PROTOTYPE CHAIN</vt:lpstr>
      <vt:lpstr>DEALING WITH PROTOTYPE</vt:lpstr>
      <vt:lpstr>DEALING WITH PROTOTYPE</vt:lpstr>
      <vt:lpstr>PROTOTYPE INHERITANCE</vt:lpstr>
      <vt:lpstr>PROTOTYPE INHERITANCE</vt:lpstr>
      <vt:lpstr>USED LINKS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24</cp:revision>
  <dcterms:created xsi:type="dcterms:W3CDTF">2018-12-11T16:43:22Z</dcterms:created>
  <dcterms:modified xsi:type="dcterms:W3CDTF">2020-03-25T10:20:16Z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