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2BC4455-D782-21DE-D23E-2441A0B38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72E05C0-8647-31FA-FE3F-24A96C54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5B14356-E800-1E7E-9E98-AA6B7D5E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11C2-3F3F-408E-B941-47DC4829439C}" type="datetimeFigureOut">
              <a:rPr lang="fi-FI" smtClean="0"/>
              <a:t>20.10.2025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5035257-0FC8-CA73-A942-4325212A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D799D3C-F2D0-7339-1711-2C390030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BC49-7BEB-498A-8687-AF5002BF5E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0078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0B34FBE-56AA-978B-BED1-505B89C3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68D1688E-F3E4-F97F-06E0-12FC731B5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77CE93C-7DC0-79DA-A734-3533D515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11C2-3F3F-408E-B941-47DC4829439C}" type="datetimeFigureOut">
              <a:rPr lang="fi-FI" smtClean="0"/>
              <a:t>20.10.2025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401527D-B645-D39D-A427-53B51391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18B9388-0D4D-54E3-967D-22E7D788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BC49-7BEB-498A-8687-AF5002BF5E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7403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CFE2BFC1-7366-DA77-FDAB-7152F0D36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26C881F0-F4C3-1D1B-63BD-FAFA7D6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6892680-34EE-69E3-ED4D-4996A742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11C2-3F3F-408E-B941-47DC4829439C}" type="datetimeFigureOut">
              <a:rPr lang="fi-FI" smtClean="0"/>
              <a:t>20.10.2025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33EDB85-AB34-AAD2-70AC-BB7C001E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CB44453-5E99-E116-D6D9-2013133A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BC49-7BEB-498A-8687-AF5002BF5E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4744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6243F25-784C-C373-97C7-C0ECA7D61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69EF556-2802-BEB9-94FF-37D0B1FE0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E8D81BA-A239-6315-A8BB-C7A91714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11C2-3F3F-408E-B941-47DC4829439C}" type="datetimeFigureOut">
              <a:rPr lang="fi-FI" smtClean="0"/>
              <a:t>20.10.2025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47F039F-68BD-B448-4AF0-4ED09C6B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054697E-030B-0A4A-E221-DBF68B2A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BC49-7BEB-498A-8687-AF5002BF5E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5963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68F30F4-1DF5-71DD-CE3D-461EAB2F3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D685547A-8A7E-0AB9-D5D4-0481F4586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7D70988-E3F6-C99C-08C2-E63576C6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11C2-3F3F-408E-B941-47DC4829439C}" type="datetimeFigureOut">
              <a:rPr lang="fi-FI" smtClean="0"/>
              <a:t>20.10.2025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66AE5FB-BC59-7F9A-FE34-73C6E9AC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7772F51-AA44-587E-0235-586A423C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BC49-7BEB-498A-8687-AF5002BF5E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5556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9FB572-A763-51CA-4E13-37FE128C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FE40EBE-341D-7732-7609-7B398B34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E6102588-C291-5F8F-B791-E9CB8DA28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FAFE02A-BC54-B30F-1484-27B9AB13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11C2-3F3F-408E-B941-47DC4829439C}" type="datetimeFigureOut">
              <a:rPr lang="fi-FI" smtClean="0"/>
              <a:t>20.10.2025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B974AC8-7365-12CA-6B28-33701F0F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464B9A4-1949-E3AA-047B-B3E8C375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BC49-7BEB-498A-8687-AF5002BF5E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47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F23DF7B-D5CE-056B-5E72-69A04F88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52700C0A-9656-F95F-6123-E1B6C9E67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1A3F88A1-6FFC-589D-A79D-F22633643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463F5994-E786-A74A-2953-F343DD44E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CF512DE8-A014-7D21-4217-A30BCA7E6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129E5AD7-8A43-0B3D-59FA-6708FA6A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11C2-3F3F-408E-B941-47DC4829439C}" type="datetimeFigureOut">
              <a:rPr lang="fi-FI" smtClean="0"/>
              <a:t>20.10.2025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FB141040-1150-6451-44DE-EF7A877F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564F0C10-559A-2A26-231B-E38C0EA8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BC49-7BEB-498A-8687-AF5002BF5E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6470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92CF49B-67FF-6D61-AB04-5AC995A1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E181F90D-089F-A833-A5F7-83FCA387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11C2-3F3F-408E-B941-47DC4829439C}" type="datetimeFigureOut">
              <a:rPr lang="fi-FI" smtClean="0"/>
              <a:t>20.10.2025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DC3C891A-1504-D471-8C3F-11EC2B37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326CFB8F-9B49-8AEE-957F-9F60807A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BC49-7BEB-498A-8687-AF5002BF5E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1701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E71CAD90-E0F5-04CE-9C11-2E634BEC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11C2-3F3F-408E-B941-47DC4829439C}" type="datetimeFigureOut">
              <a:rPr lang="fi-FI" smtClean="0"/>
              <a:t>20.10.2025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D6717D7F-C6C0-736F-EA58-82D98982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64F316BC-4BCC-4AD2-2A85-14B8943F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BC49-7BEB-498A-8687-AF5002BF5E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0683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F98579A-BF9F-3591-6C9C-0C5B1E614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0CCB010-5711-9A86-EC50-9BB3D6538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55BA610C-7966-E4F2-252D-DBF80E399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FCD3AE7-4CFC-CEF5-B6EC-D83E0549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11C2-3F3F-408E-B941-47DC4829439C}" type="datetimeFigureOut">
              <a:rPr lang="fi-FI" smtClean="0"/>
              <a:t>20.10.2025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D739595-4755-660F-DA30-1EC98800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722A1D68-79AB-AF43-33C5-2BA779C2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BC49-7BEB-498A-8687-AF5002BF5E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9445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FA6359E-CC20-D64A-E056-99F2D3DC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B82169AD-0A08-D942-51F4-9DBEE2C76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6A66615B-98DE-EA69-1E3E-A5CB7A358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A8A944D-C44B-9BA8-76AC-0716935F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11C2-3F3F-408E-B941-47DC4829439C}" type="datetimeFigureOut">
              <a:rPr lang="fi-FI" smtClean="0"/>
              <a:t>20.10.2025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93D59D3-5879-DDF1-6286-3D363844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E367865-DF45-9621-1665-25486EB1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BC49-7BEB-498A-8687-AF5002BF5E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9274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4283C6E8-E4BB-9EA0-01D7-0B0CC77AC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2CA310B6-E71F-E548-0BD7-90FCC2F74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B197EB1-FD41-632E-CF90-F64079D73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F11C2-3F3F-408E-B941-47DC4829439C}" type="datetimeFigureOut">
              <a:rPr lang="fi-FI" smtClean="0"/>
              <a:t>20.10.2025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0AEC5BC9-4F7C-1EC2-0290-33661A03E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F7BCCFC-AED1-29B8-1E0C-807FB3B0B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89BC49-7BEB-498A-8687-AF5002BF5E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9484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300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0B7C7A0-9071-854E-3718-8C077F035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Harjoitustyö raportti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3CF42A7E-06C9-5393-5ED3-B3B2F8522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Selainohjelmointi Oskar Kotala</a:t>
            </a:r>
          </a:p>
        </p:txBody>
      </p:sp>
    </p:spTree>
    <p:extLst>
      <p:ext uri="{BB962C8B-B14F-4D97-AF65-F5344CB8AC3E}">
        <p14:creationId xmlns:p14="http://schemas.microsoft.com/office/powerpoint/2010/main" val="344458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8E42A9E2-ABB8-7680-A0FA-C285DB2F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>
            <a:normAutofit/>
          </a:bodyPr>
          <a:lstStyle/>
          <a:p>
            <a:r>
              <a:rPr lang="fi-FI"/>
              <a:t>Johdanto</a:t>
            </a:r>
          </a:p>
        </p:txBody>
      </p:sp>
      <p:pic>
        <p:nvPicPr>
          <p:cNvPr id="5" name="Kuva 4" descr="Kuva, joka sisältää kohteen teksti, kuvakaappaus, ohjelmisto, Multimediaohjelmisto&#10;&#10;Tekoälyllä luotu sisältö voi olla virheellistä.">
            <a:extLst>
              <a:ext uri="{FF2B5EF4-FFF2-40B4-BE49-F238E27FC236}">
                <a16:creationId xmlns:a16="http://schemas.microsoft.com/office/drawing/2014/main" id="{511AD0DC-07E1-1977-A40B-381248E90B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51" r="16318" b="2"/>
          <a:stretch>
            <a:fillRect/>
          </a:stretch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A100834-25A2-959B-2E3B-C454BF59F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sz="2000"/>
              <a:t>Kyseinen ohjelma on toteuttamani jalkapallosovellus, joka hakee ja näyttää UEFA Mestarien liigan ottelut, tulokset ja tilastot.</a:t>
            </a:r>
          </a:p>
          <a:p>
            <a:pPr marL="0" indent="0">
              <a:buNone/>
            </a:pPr>
            <a:endParaRPr lang="fi-FI" sz="2000"/>
          </a:p>
          <a:p>
            <a:pPr marL="0" indent="0">
              <a:buNone/>
            </a:pPr>
            <a:r>
              <a:rPr lang="fi-FI" sz="2000"/>
              <a:t>Sovellus koostuu frontendistä ja backendistä</a:t>
            </a:r>
          </a:p>
          <a:p>
            <a:pPr marL="0" indent="0">
              <a:buNone/>
            </a:pPr>
            <a:endParaRPr lang="fi-FI" sz="2000"/>
          </a:p>
          <a:p>
            <a:pPr marL="0" indent="0">
              <a:buNone/>
            </a:pPr>
            <a:r>
              <a:rPr lang="fi-FI" sz="2000"/>
              <a:t>Tavoitteenani oli harjoitella fullstack sovelluksen rakentamista sekä tietojen hakemista API.sta</a:t>
            </a:r>
          </a:p>
        </p:txBody>
      </p:sp>
    </p:spTree>
    <p:extLst>
      <p:ext uri="{BB962C8B-B14F-4D97-AF65-F5344CB8AC3E}">
        <p14:creationId xmlns:p14="http://schemas.microsoft.com/office/powerpoint/2010/main" val="71174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931294E-6119-8CEB-DF8C-06EB8C70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Ohjelman arkkitehtuuri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7E6FBB5-FBD0-673D-32AF-0CFA7109C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2063"/>
          </a:xfrm>
        </p:spPr>
        <p:txBody>
          <a:bodyPr>
            <a:normAutofit fontScale="92500"/>
          </a:bodyPr>
          <a:lstStyle/>
          <a:p>
            <a:r>
              <a:rPr lang="fi-FI" dirty="0" err="1"/>
              <a:t>Frontend</a:t>
            </a:r>
            <a:endParaRPr lang="fi-FI" dirty="0"/>
          </a:p>
          <a:p>
            <a:pPr lvl="1"/>
            <a:r>
              <a:rPr lang="fi-FI" dirty="0"/>
              <a:t>Näyttää ottelut, tulokset ja sarjataulukot käyttäjälle</a:t>
            </a:r>
          </a:p>
          <a:p>
            <a:pPr lvl="1"/>
            <a:r>
              <a:rPr lang="fi-FI" dirty="0"/>
              <a:t>Käyttää </a:t>
            </a:r>
            <a:r>
              <a:rPr lang="fi-FI" dirty="0" err="1"/>
              <a:t>fetch</a:t>
            </a:r>
            <a:r>
              <a:rPr lang="fi-FI" dirty="0"/>
              <a:t>-kutsuja </a:t>
            </a:r>
            <a:r>
              <a:rPr lang="fi-FI" dirty="0" err="1"/>
              <a:t>backendin</a:t>
            </a:r>
            <a:r>
              <a:rPr lang="fi-FI" dirty="0"/>
              <a:t> </a:t>
            </a:r>
            <a:r>
              <a:rPr lang="fi-FI" dirty="0" err="1"/>
              <a:t>api</a:t>
            </a:r>
            <a:r>
              <a:rPr lang="fi-FI" dirty="0"/>
              <a:t> reitteihin</a:t>
            </a:r>
          </a:p>
          <a:p>
            <a:pPr lvl="1"/>
            <a:r>
              <a:rPr lang="fi-FI" dirty="0"/>
              <a:t>Käyttöliittymä sisältää päivämäärän valintakentät ja suodattimen, mutta oletuksena näyttää kaikki ottelut. Hakuehtoja voi myös rajata clubin nimen mukaan</a:t>
            </a:r>
          </a:p>
          <a:p>
            <a:pPr lvl="1"/>
            <a:endParaRPr lang="fi-FI" dirty="0"/>
          </a:p>
          <a:p>
            <a:r>
              <a:rPr lang="fi-FI" dirty="0" err="1"/>
              <a:t>Backend</a:t>
            </a:r>
            <a:endParaRPr lang="fi-FI" dirty="0"/>
          </a:p>
          <a:p>
            <a:pPr lvl="1"/>
            <a:r>
              <a:rPr lang="fi-FI" dirty="0"/>
              <a:t>Käsittelee API-pyynnöt ja toimii välipalvelimena Football Data </a:t>
            </a:r>
            <a:r>
              <a:rPr lang="fi-FI" dirty="0" err="1"/>
              <a:t>APIn</a:t>
            </a:r>
            <a:r>
              <a:rPr lang="fi-FI" dirty="0"/>
              <a:t> ja käyttöliittymän välillä</a:t>
            </a:r>
          </a:p>
          <a:p>
            <a:pPr lvl="1"/>
            <a:r>
              <a:rPr lang="fi-FI" dirty="0"/>
              <a:t>Hakee tarvittavat ottelut ja tulokset Football Data API -palvelusta ja palauttaa ne selaimelle JSON-muodossa.</a:t>
            </a:r>
          </a:p>
          <a:p>
            <a:pPr lvl="1"/>
            <a:r>
              <a:rPr lang="fi-FI" dirty="0"/>
              <a:t>Suojaa myös API-avaimen ja käyttää välimuistia nopeuttamaan sovellusta.</a:t>
            </a:r>
          </a:p>
        </p:txBody>
      </p:sp>
    </p:spTree>
    <p:extLst>
      <p:ext uri="{BB962C8B-B14F-4D97-AF65-F5344CB8AC3E}">
        <p14:creationId xmlns:p14="http://schemas.microsoft.com/office/powerpoint/2010/main" val="389313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5B036D48-D105-7EC3-7CA1-FB2D04AF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30" y="241795"/>
            <a:ext cx="4977976" cy="1455996"/>
          </a:xfrm>
        </p:spPr>
        <p:txBody>
          <a:bodyPr anchor="b">
            <a:normAutofit/>
          </a:bodyPr>
          <a:lstStyle/>
          <a:p>
            <a:r>
              <a:rPr lang="fi-FI" sz="3600" dirty="0">
                <a:solidFill>
                  <a:schemeClr val="tx2"/>
                </a:solidFill>
              </a:rPr>
              <a:t>Toimintaperiaate</a:t>
            </a:r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19A7F878-40AD-4230-5FA7-952282EF1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6" y="2248700"/>
            <a:ext cx="6041648" cy="2739379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Kuva 4">
            <a:extLst>
              <a:ext uri="{FF2B5EF4-FFF2-40B4-BE49-F238E27FC236}">
                <a16:creationId xmlns:a16="http://schemas.microsoft.com/office/drawing/2014/main" id="{4C55F42C-D515-DCEF-A84D-440CE2679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6" y="5134065"/>
            <a:ext cx="6041648" cy="1419786"/>
          </a:xfrm>
          <a:prstGeom prst="rect">
            <a:avLst/>
          </a:prstGeom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A5A9C7F-A21A-CBAF-6B20-EC377D45E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924" y="1972702"/>
            <a:ext cx="4977578" cy="4581149"/>
          </a:xfrm>
        </p:spPr>
        <p:txBody>
          <a:bodyPr anchor="ctr">
            <a:normAutofit/>
          </a:bodyPr>
          <a:lstStyle/>
          <a:p>
            <a:r>
              <a:rPr lang="fi-FI" sz="2400" dirty="0">
                <a:solidFill>
                  <a:schemeClr val="tx2"/>
                </a:solidFill>
              </a:rPr>
              <a:t>Käyttäjä avaa sovelluksen selaimessa </a:t>
            </a:r>
            <a:r>
              <a:rPr lang="fi-FI" sz="2400" dirty="0">
                <a:solidFill>
                  <a:schemeClr val="tx2"/>
                </a:solidFill>
                <a:hlinkClick r:id="rId4"/>
              </a:rPr>
              <a:t>http://localhost:3000/</a:t>
            </a:r>
            <a:endParaRPr lang="fi-FI" sz="2400" dirty="0">
              <a:solidFill>
                <a:schemeClr val="tx2"/>
              </a:solidFill>
            </a:endParaRPr>
          </a:p>
          <a:p>
            <a:r>
              <a:rPr lang="fi-FI" sz="2400" dirty="0">
                <a:solidFill>
                  <a:schemeClr val="tx2"/>
                </a:solidFill>
              </a:rPr>
              <a:t>Sovellus tekee pyynnön GET /</a:t>
            </a:r>
            <a:r>
              <a:rPr lang="fi-FI" sz="2400" dirty="0" err="1">
                <a:solidFill>
                  <a:schemeClr val="tx2"/>
                </a:solidFill>
              </a:rPr>
              <a:t>api</a:t>
            </a:r>
            <a:r>
              <a:rPr lang="fi-FI" sz="2400" dirty="0">
                <a:solidFill>
                  <a:schemeClr val="tx2"/>
                </a:solidFill>
              </a:rPr>
              <a:t>/</a:t>
            </a:r>
            <a:r>
              <a:rPr lang="fi-FI" sz="2400" dirty="0" err="1">
                <a:solidFill>
                  <a:schemeClr val="tx2"/>
                </a:solidFill>
              </a:rPr>
              <a:t>champions</a:t>
            </a:r>
            <a:r>
              <a:rPr lang="fi-FI" sz="2400" dirty="0">
                <a:solidFill>
                  <a:schemeClr val="tx2"/>
                </a:solidFill>
              </a:rPr>
              <a:t>/</a:t>
            </a:r>
            <a:r>
              <a:rPr lang="fi-FI" sz="2400" dirty="0" err="1">
                <a:solidFill>
                  <a:schemeClr val="tx2"/>
                </a:solidFill>
              </a:rPr>
              <a:t>matches</a:t>
            </a:r>
            <a:r>
              <a:rPr lang="fi-FI" sz="2400" dirty="0">
                <a:solidFill>
                  <a:schemeClr val="tx2"/>
                </a:solidFill>
              </a:rPr>
              <a:t>, joka palauttaa ottelutiedot Football Data </a:t>
            </a:r>
            <a:r>
              <a:rPr lang="fi-FI" sz="2400" dirty="0" err="1">
                <a:solidFill>
                  <a:schemeClr val="tx2"/>
                </a:solidFill>
              </a:rPr>
              <a:t>API:sta</a:t>
            </a:r>
            <a:endParaRPr lang="fi-FI" sz="2400" dirty="0">
              <a:solidFill>
                <a:schemeClr val="tx2"/>
              </a:solidFill>
            </a:endParaRPr>
          </a:p>
          <a:p>
            <a:r>
              <a:rPr lang="fi-FI" sz="2400" dirty="0">
                <a:solidFill>
                  <a:schemeClr val="tx2"/>
                </a:solidFill>
              </a:rPr>
              <a:t>Käyttäjä voi rajata hakua päivämäärien perusteella tai tarkastella pistetilastoja erillisellä näkymällä.</a:t>
            </a:r>
          </a:p>
          <a:p>
            <a:r>
              <a:rPr lang="fi-FI" sz="2400" dirty="0">
                <a:solidFill>
                  <a:schemeClr val="tx2"/>
                </a:solidFill>
              </a:rPr>
              <a:t>Kaikki tiedot haetaan reaaliaikaisesti </a:t>
            </a:r>
            <a:r>
              <a:rPr lang="fi-FI" sz="2400" dirty="0" err="1">
                <a:solidFill>
                  <a:schemeClr val="tx2"/>
                </a:solidFill>
              </a:rPr>
              <a:t>API:n</a:t>
            </a:r>
            <a:r>
              <a:rPr lang="fi-FI" sz="2400" dirty="0">
                <a:solidFill>
                  <a:schemeClr val="tx2"/>
                </a:solidFill>
              </a:rPr>
              <a:t> kautta</a:t>
            </a:r>
          </a:p>
        </p:txBody>
      </p:sp>
    </p:spTree>
    <p:extLst>
      <p:ext uri="{BB962C8B-B14F-4D97-AF65-F5344CB8AC3E}">
        <p14:creationId xmlns:p14="http://schemas.microsoft.com/office/powerpoint/2010/main" val="391384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7336703-DB08-3744-36FF-F3FB6E8F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Hienoja ominaisuuksia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F990244-867B-A142-B68A-9F6F385B4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fi-FI" dirty="0"/>
              <a:t>Automaattinen välimuisti sillä API antaa paljon tietoja. 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 err="1"/>
              <a:t>Filter</a:t>
            </a:r>
            <a:r>
              <a:rPr lang="fi-FI" dirty="0"/>
              <a:t> ominaisuudet joilla tuloksia voidaan rajata päivämäärän, nimen tai tietyn aikavälin mukaan</a:t>
            </a:r>
          </a:p>
          <a:p>
            <a:endParaRPr lang="fi-FI" dirty="0"/>
          </a:p>
          <a:p>
            <a:r>
              <a:rPr lang="fi-FI" dirty="0"/>
              <a:t>Tietoturvallinen sillä .</a:t>
            </a:r>
            <a:r>
              <a:rPr lang="fi-FI" dirty="0" err="1"/>
              <a:t>env</a:t>
            </a:r>
            <a:r>
              <a:rPr lang="fi-FI" dirty="0"/>
              <a:t> tiedosto sisältää API-avaimen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FA084E52-630B-DE76-8A33-688086025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73" y="2333472"/>
            <a:ext cx="4143953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7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1488621-70FF-7F94-1C9F-108ABA5E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Mitä opin projektin aikana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87AF5DB-805E-1169-918F-AC4563FFE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2536"/>
            <a:ext cx="10515600" cy="41056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i-FI" dirty="0"/>
              <a:t>Tämän projektin aikana opin kokonaisvaltaisesti, miten </a:t>
            </a:r>
            <a:r>
              <a:rPr lang="fi-FI" dirty="0" err="1"/>
              <a:t>fullstack</a:t>
            </a:r>
            <a:r>
              <a:rPr lang="fi-FI" dirty="0"/>
              <a:t>-sovellus rakennetaan alusta loppuun. Sain hyvän käsityksen siitä, miten </a:t>
            </a:r>
            <a:r>
              <a:rPr lang="fi-FI" dirty="0" err="1"/>
              <a:t>frontend</a:t>
            </a:r>
            <a:r>
              <a:rPr lang="fi-FI" dirty="0"/>
              <a:t> ja </a:t>
            </a:r>
            <a:r>
              <a:rPr lang="fi-FI" dirty="0" err="1"/>
              <a:t>backend</a:t>
            </a:r>
            <a:r>
              <a:rPr lang="fi-FI" dirty="0"/>
              <a:t> toimivat yhdessä ja miten niiden välinen tiedonsiirto tapahtuu REST-rajapinnan kautta.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Opin käyttämään uudenlaisia komponentteja ja ominaisuuksia kuten tiedon hakemista </a:t>
            </a:r>
            <a:r>
              <a:rPr lang="fi-FI" dirty="0" err="1"/>
              <a:t>API:sta</a:t>
            </a:r>
            <a:r>
              <a:rPr lang="fi-FI" dirty="0"/>
              <a:t>.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Opin ymmärtämään tyypillisiä virheitä, kuten puuttuvia riippuvuuksia ja ongelmia, jotka tulivat vastaan ympäristömuuttujien tai väärien polkujen kanssa. Näiden ratkaiseminen auttoi ymmärtämään paremmin, miten </a:t>
            </a:r>
            <a:r>
              <a:rPr lang="fi-FI" dirty="0" err="1"/>
              <a:t>Node</a:t>
            </a:r>
            <a:r>
              <a:rPr lang="fi-FI" dirty="0"/>
              <a:t>-projekti oikeasti toimii taustalla.</a:t>
            </a:r>
          </a:p>
        </p:txBody>
      </p:sp>
    </p:spTree>
    <p:extLst>
      <p:ext uri="{BB962C8B-B14F-4D97-AF65-F5344CB8AC3E}">
        <p14:creationId xmlns:p14="http://schemas.microsoft.com/office/powerpoint/2010/main" val="67761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F18A04E-1978-1F94-BA0A-708D450E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Jatkokehitysideoita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B4DBF82-BE77-1F79-BD1A-51231A761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Mahdollisuus valita tietty peli ja katsoa pelin sisällä tapahtuneet tiedot. (esim. kuka teki maalin)</a:t>
            </a:r>
          </a:p>
          <a:p>
            <a:endParaRPr lang="fi-FI" dirty="0"/>
          </a:p>
          <a:p>
            <a:r>
              <a:rPr lang="fi-FI" dirty="0"/>
              <a:t>Liittää joukkueiden logot sivulle.</a:t>
            </a:r>
          </a:p>
          <a:p>
            <a:endParaRPr lang="fi-FI" dirty="0"/>
          </a:p>
          <a:p>
            <a:r>
              <a:rPr lang="fi-FI" dirty="0"/>
              <a:t>Mahdollisuus </a:t>
            </a:r>
            <a:r>
              <a:rPr lang="fi-FI" dirty="0" err="1"/>
              <a:t>katosoa</a:t>
            </a:r>
            <a:r>
              <a:rPr lang="fi-FI" dirty="0"/>
              <a:t> kunkin joukkueen ja matsin kokoonpanot.</a:t>
            </a:r>
          </a:p>
        </p:txBody>
      </p:sp>
    </p:spTree>
    <p:extLst>
      <p:ext uri="{BB962C8B-B14F-4D97-AF65-F5344CB8AC3E}">
        <p14:creationId xmlns:p14="http://schemas.microsoft.com/office/powerpoint/2010/main" val="299770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tsikko 1">
            <a:extLst>
              <a:ext uri="{FF2B5EF4-FFF2-40B4-BE49-F238E27FC236}">
                <a16:creationId xmlns:a16="http://schemas.microsoft.com/office/drawing/2014/main" id="{97896433-0DB1-DC90-5F75-EEDAEB49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fi-FI" sz="4800">
                <a:solidFill>
                  <a:schemeClr val="bg1"/>
                </a:solidFill>
              </a:rPr>
              <a:t>Yhteenveto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1E47BD23-F916-07C1-41AB-632AEAD9A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940647"/>
            <a:ext cx="10843065" cy="2619512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43801C8-972F-2A58-0B23-15B296033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5304" y="4018143"/>
            <a:ext cx="5549111" cy="2129599"/>
          </a:xfrm>
          <a:noFill/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i-FI" sz="1500">
                <a:solidFill>
                  <a:schemeClr val="bg1"/>
                </a:solidFill>
              </a:rPr>
              <a:t>Sovellus on kokonainen fullstack-projekti, joka yhdistää käytännön ohjelmointitaidot, rajapintojen hyödyntämisen ja modernin web-kehityksen. Olen erityisen tyytyväinen siihen, että sain kaiken toimimaan sekä frontendissä että backendissä, ja että sovellus osaa hakea ja näyttää ajankohtaista dataa automaattisesti.</a:t>
            </a:r>
          </a:p>
          <a:p>
            <a:pPr marL="0" indent="0">
              <a:buNone/>
            </a:pPr>
            <a:r>
              <a:rPr lang="fi-FI" sz="1500">
                <a:solidFill>
                  <a:schemeClr val="bg1"/>
                </a:solidFill>
              </a:rPr>
              <a:t>Projekti on ollut erittäin mielenkiintoinen ja itselle hyvin läheisestä aiheesta ja itselläni on mielenkiintoa jatkaa projektia vielä pidemmälle.</a:t>
            </a:r>
          </a:p>
        </p:txBody>
      </p:sp>
    </p:spTree>
    <p:extLst>
      <p:ext uri="{BB962C8B-B14F-4D97-AF65-F5344CB8AC3E}">
        <p14:creationId xmlns:p14="http://schemas.microsoft.com/office/powerpoint/2010/main" val="204391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368</Words>
  <Application>Microsoft Office PowerPoint</Application>
  <PresentationFormat>Laajakuva</PresentationFormat>
  <Paragraphs>48</Paragraphs>
  <Slides>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Office-teema</vt:lpstr>
      <vt:lpstr>Harjoitustyö raportti</vt:lpstr>
      <vt:lpstr>Johdanto</vt:lpstr>
      <vt:lpstr>Ohjelman arkkitehtuuri</vt:lpstr>
      <vt:lpstr>Toimintaperiaate</vt:lpstr>
      <vt:lpstr>Hienoja ominaisuuksia</vt:lpstr>
      <vt:lpstr>Mitä opin projektin aikana</vt:lpstr>
      <vt:lpstr>Jatkokehitysideoita</vt:lpstr>
      <vt:lpstr>Yhteenveto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Kotala, Oskar</dc:creator>
  <cp:lastModifiedBy>Kotala, Oskar</cp:lastModifiedBy>
  <cp:revision>1</cp:revision>
  <dcterms:created xsi:type="dcterms:W3CDTF">2025-10-20T10:30:49Z</dcterms:created>
  <dcterms:modified xsi:type="dcterms:W3CDTF">2025-10-20T11:39:22Z</dcterms:modified>
</cp:coreProperties>
</file>