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09.06.2019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1CC790F-62C6-4A7D-BBC8-A3AE5E93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64" y="0"/>
            <a:ext cx="1236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2</cp:revision>
  <dcterms:created xsi:type="dcterms:W3CDTF">2019-06-09T17:10:16Z</dcterms:created>
  <dcterms:modified xsi:type="dcterms:W3CDTF">2019-06-09T17:43:30Z</dcterms:modified>
</cp:coreProperties>
</file>