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85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48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F316C-5840-4660-9AA8-4EBA888FA0BA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7B9B-137C-4FDD-8E4B-ED3DEEA07B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43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B3ECA-CEB2-4A61-B23C-80942EFC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136391-5471-4A99-84D2-54DFF30CE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1A04B-F22F-4F61-8644-65C19575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1A7B-AAED-4BC5-B766-B5EA775C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34F52-BB44-422F-BB9B-5B3B59D9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2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BAE02-0583-450D-837B-FD103284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B6BEB0-FB9E-44A0-868B-C091A79B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25A79-EB4A-4DEE-9ECE-2E826D67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59AE0-EA95-45D4-82D5-6F8086B7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FDD49-BEF9-4961-A5EB-14129338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63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AC08E-5B7F-4013-9CF0-E16E2580C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D2CA76-EBD2-409B-85AB-C759468E2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A778E-AA16-4199-9E5F-205DA632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FD668-A20C-4858-B399-39F1B6AE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6F26E-C392-4548-AB5E-AB5CF9EB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84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63D34-01CE-48C9-AD1E-813BA4A3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A187C-88D9-4BC8-A5B0-578E0A5A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A41CA6-15AD-42A4-BE7E-D636F0C5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9C93D-C4BB-4C8F-AFC9-BA6B3EBC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E6171-2013-4BFF-8D0E-BB9AFD44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84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D290B-F8DB-4E33-A3FB-90BC0DFB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91CEFE-1FF0-4B1E-B081-901A036A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9B1D4-F543-4E97-8F6C-74065BC4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F7B0F-3B1B-412F-B073-54E08F31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23643-B9FB-42A2-A4EC-BBFC782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3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A45BC-26C9-417C-B41B-C7F2EC5C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5D8921-2399-4497-8AEF-5D0B03ABE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82E877-FB08-40A6-A7E0-D0CA5D20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E864D0-018D-4DDD-BA1F-FCC5B0CA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69DE22-FE6A-4416-8EDE-CBACDB17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133D46-BB77-451C-9BD1-CBA601D7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7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5F38-D27A-4D91-8FCE-F4BED53C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80E703-1EAC-4399-907D-3C083ABF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5E1B03-1AAE-47E8-B2D7-2591B4A24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620C76-8062-41E7-ADF4-AF245708A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1C8940-280D-4522-8E56-96F5DAF45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29734C-2E9F-4FF3-BD54-427828B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6EF881-46B5-4EA3-A179-1E10022E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8FFAF2-3384-477E-AF60-4C193835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28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54965-CAE4-46BB-BCDA-AA8B2E20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6D688A-21B0-4468-8876-7E68EB33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A5C6D-E17E-4A86-B4AE-57F6FCD2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D28758-19AB-4C52-8786-E34FF1F7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3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5BD6C0-4F01-4329-9DA5-6C1230E9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AB4637-7512-48AB-B206-A82AA2A1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0D557B-B850-457F-9C4D-B296E5B5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77FD9-8969-4422-8124-97E8FFDB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79BE1-E112-4B1B-BC0B-BE273548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71DA5A-63A9-4718-A040-5B80A64B9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94E24-DE0A-484A-8237-A841F197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3C31A-8DFF-42A5-9B56-56EB47BD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BE088E-62CE-4107-9CC3-1FD218FB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1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C142-8F41-454D-B852-27BE6CCA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968B2A-0E33-4652-ABE5-31623210A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927F7-3850-41B4-8382-78D7843D4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D1838-DB4B-474C-B7EE-66E79F25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E90ED9-7483-4AF4-8997-7CA3CF5C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8813C-43CD-4997-B6B0-622B60D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2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425C77-BF58-4439-AC0D-E78F62D0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C91B0A-B9D2-4BCE-B0A8-2E31F878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DF686-8E1F-4F0A-AC14-56B76E09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B753-8784-4C8B-BA98-162D7EAEA42E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2C744-776E-4390-B4C6-7AEA140B1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2C788-B292-4E89-9E25-3A6EB41C2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EAA9-6F05-40D9-BEA0-387D538A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0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938DB8-143F-4235-8629-C8B778B74230}"/>
              </a:ext>
            </a:extLst>
          </p:cNvPr>
          <p:cNvSpPr/>
          <p:nvPr/>
        </p:nvSpPr>
        <p:spPr>
          <a:xfrm>
            <a:off x="0" y="6122126"/>
            <a:ext cx="12192000" cy="7358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D33603-EE5F-46B7-8B5E-60A82565FB28}"/>
              </a:ext>
            </a:extLst>
          </p:cNvPr>
          <p:cNvSpPr/>
          <p:nvPr/>
        </p:nvSpPr>
        <p:spPr>
          <a:xfrm>
            <a:off x="0" y="6122126"/>
            <a:ext cx="4171406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Hauptfenster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B3755-5F21-48E5-988A-183FA40BE993}"/>
              </a:ext>
            </a:extLst>
          </p:cNvPr>
          <p:cNvSpPr/>
          <p:nvPr/>
        </p:nvSpPr>
        <p:spPr>
          <a:xfrm>
            <a:off x="4171406" y="6122126"/>
            <a:ext cx="4119154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Configurationsfeld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C82B8B-BE55-4729-B09E-417C0AE0DE93}"/>
              </a:ext>
            </a:extLst>
          </p:cNvPr>
          <p:cNvSpPr/>
          <p:nvPr/>
        </p:nvSpPr>
        <p:spPr>
          <a:xfrm>
            <a:off x="8290560" y="6122126"/>
            <a:ext cx="3901440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Editor </a:t>
            </a:r>
            <a:r>
              <a:rPr lang="en-US" sz="2000" dirty="0" err="1">
                <a:solidFill>
                  <a:schemeClr val="tx1"/>
                </a:solidFill>
              </a:rPr>
              <a:t>für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Konfigurationen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AF1F01-DE57-4926-B2A4-A4CCC4CDB337}"/>
              </a:ext>
            </a:extLst>
          </p:cNvPr>
          <p:cNvSpPr/>
          <p:nvPr/>
        </p:nvSpPr>
        <p:spPr>
          <a:xfrm>
            <a:off x="-209005" y="6104714"/>
            <a:ext cx="12540343" cy="1193067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59AB75-2FF6-43AC-A90F-ECC41C949285}"/>
              </a:ext>
            </a:extLst>
          </p:cNvPr>
          <p:cNvSpPr/>
          <p:nvPr/>
        </p:nvSpPr>
        <p:spPr>
          <a:xfrm>
            <a:off x="1" y="0"/>
            <a:ext cx="12183291" cy="6122127"/>
          </a:xfrm>
          <a:prstGeom prst="rect">
            <a:avLst/>
          </a:prstGeom>
          <a:solidFill>
            <a:srgbClr val="00B0F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5161CD-7200-4107-A0C1-710F35774DC9}"/>
              </a:ext>
            </a:extLst>
          </p:cNvPr>
          <p:cNvSpPr/>
          <p:nvPr/>
        </p:nvSpPr>
        <p:spPr>
          <a:xfrm>
            <a:off x="8707" y="0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IST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D0FB05-E6CF-4407-AB80-52A71F0D03C9}"/>
              </a:ext>
            </a:extLst>
          </p:cNvPr>
          <p:cNvSpPr/>
          <p:nvPr/>
        </p:nvSpPr>
        <p:spPr>
          <a:xfrm>
            <a:off x="-8709" y="1001484"/>
            <a:ext cx="104504" cy="50945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56BEAB-6F86-4C81-8B98-78E40EC63A80}"/>
              </a:ext>
            </a:extLst>
          </p:cNvPr>
          <p:cNvSpPr/>
          <p:nvPr/>
        </p:nvSpPr>
        <p:spPr>
          <a:xfrm>
            <a:off x="1132111" y="-34836"/>
            <a:ext cx="11051181" cy="148046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938DB8-143F-4235-8629-C8B778B74230}"/>
              </a:ext>
            </a:extLst>
          </p:cNvPr>
          <p:cNvSpPr/>
          <p:nvPr/>
        </p:nvSpPr>
        <p:spPr>
          <a:xfrm>
            <a:off x="0" y="6122126"/>
            <a:ext cx="12192000" cy="7358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D33603-EE5F-46B7-8B5E-60A82565FB28}"/>
              </a:ext>
            </a:extLst>
          </p:cNvPr>
          <p:cNvSpPr/>
          <p:nvPr/>
        </p:nvSpPr>
        <p:spPr>
          <a:xfrm>
            <a:off x="0" y="6122126"/>
            <a:ext cx="4171406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Hauptfenster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B3755-5F21-48E5-988A-183FA40BE993}"/>
              </a:ext>
            </a:extLst>
          </p:cNvPr>
          <p:cNvSpPr/>
          <p:nvPr/>
        </p:nvSpPr>
        <p:spPr>
          <a:xfrm>
            <a:off x="4171406" y="6122126"/>
            <a:ext cx="4119154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Konfigurationsfeld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C82B8B-BE55-4729-B09E-417C0AE0DE93}"/>
              </a:ext>
            </a:extLst>
          </p:cNvPr>
          <p:cNvSpPr/>
          <p:nvPr/>
        </p:nvSpPr>
        <p:spPr>
          <a:xfrm>
            <a:off x="8290560" y="6122126"/>
            <a:ext cx="3901440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Editor </a:t>
            </a:r>
            <a:r>
              <a:rPr lang="en-US" sz="2000" dirty="0" err="1">
                <a:solidFill>
                  <a:schemeClr val="tx1"/>
                </a:solidFill>
              </a:rPr>
              <a:t>für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Konfigurationen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AF1F01-DE57-4926-B2A4-A4CCC4CDB337}"/>
              </a:ext>
            </a:extLst>
          </p:cNvPr>
          <p:cNvSpPr/>
          <p:nvPr/>
        </p:nvSpPr>
        <p:spPr>
          <a:xfrm>
            <a:off x="4180114" y="5982796"/>
            <a:ext cx="8186056" cy="1193067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59AB75-2FF6-43AC-A90F-ECC41C949285}"/>
              </a:ext>
            </a:extLst>
          </p:cNvPr>
          <p:cNvSpPr/>
          <p:nvPr/>
        </p:nvSpPr>
        <p:spPr>
          <a:xfrm>
            <a:off x="1" y="0"/>
            <a:ext cx="6474819" cy="6122127"/>
          </a:xfrm>
          <a:prstGeom prst="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5161CD-7200-4107-A0C1-710F35774DC9}"/>
              </a:ext>
            </a:extLst>
          </p:cNvPr>
          <p:cNvSpPr/>
          <p:nvPr/>
        </p:nvSpPr>
        <p:spPr>
          <a:xfrm>
            <a:off x="8707" y="0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IST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D0FB05-E6CF-4407-AB80-52A71F0D03C9}"/>
              </a:ext>
            </a:extLst>
          </p:cNvPr>
          <p:cNvSpPr/>
          <p:nvPr/>
        </p:nvSpPr>
        <p:spPr>
          <a:xfrm>
            <a:off x="-8709" y="1001484"/>
            <a:ext cx="45719" cy="50945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CB02D77-903A-4CE5-A507-FE03378C5E29}"/>
              </a:ext>
            </a:extLst>
          </p:cNvPr>
          <p:cNvSpPr/>
          <p:nvPr/>
        </p:nvSpPr>
        <p:spPr>
          <a:xfrm>
            <a:off x="5983875" y="39187"/>
            <a:ext cx="6216830" cy="6082938"/>
          </a:xfrm>
          <a:prstGeom prst="rect">
            <a:avLst/>
          </a:prstGeom>
          <a:solidFill>
            <a:srgbClr val="00B05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9B1F652-B368-4DF8-A01B-35383BF71C7D}"/>
              </a:ext>
            </a:extLst>
          </p:cNvPr>
          <p:cNvSpPr/>
          <p:nvPr/>
        </p:nvSpPr>
        <p:spPr>
          <a:xfrm>
            <a:off x="11081653" y="74023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Soll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E92EEA-0821-4DFB-A023-22671645F468}"/>
              </a:ext>
            </a:extLst>
          </p:cNvPr>
          <p:cNvSpPr/>
          <p:nvPr/>
        </p:nvSpPr>
        <p:spPr>
          <a:xfrm>
            <a:off x="5969726" y="3497038"/>
            <a:ext cx="59868" cy="259896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56BEAB-6F86-4C81-8B98-78E40EC63A80}"/>
              </a:ext>
            </a:extLst>
          </p:cNvPr>
          <p:cNvSpPr/>
          <p:nvPr/>
        </p:nvSpPr>
        <p:spPr>
          <a:xfrm>
            <a:off x="1132111" y="0"/>
            <a:ext cx="11051181" cy="74023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A143AA-5B36-4361-98B1-C7262A6922E0}"/>
              </a:ext>
            </a:extLst>
          </p:cNvPr>
          <p:cNvSpPr/>
          <p:nvPr/>
        </p:nvSpPr>
        <p:spPr>
          <a:xfrm rot="5400000" flipH="1">
            <a:off x="6073140" y="11978"/>
            <a:ext cx="45719" cy="122094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70E546-2CF2-43EA-845E-9AC7F7BF6B9E}"/>
              </a:ext>
            </a:extLst>
          </p:cNvPr>
          <p:cNvSpPr/>
          <p:nvPr/>
        </p:nvSpPr>
        <p:spPr>
          <a:xfrm flipH="1">
            <a:off x="12176754" y="-279759"/>
            <a:ext cx="45719" cy="641930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4A33C59-68E5-4434-ABBA-BA647A5038F6}"/>
              </a:ext>
            </a:extLst>
          </p:cNvPr>
          <p:cNvSpPr/>
          <p:nvPr/>
        </p:nvSpPr>
        <p:spPr>
          <a:xfrm>
            <a:off x="5983875" y="80012"/>
            <a:ext cx="45719" cy="2410639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FDA6CB9-11AE-4BC4-A429-58C61A11F5B8}"/>
              </a:ext>
            </a:extLst>
          </p:cNvPr>
          <p:cNvSpPr/>
          <p:nvPr/>
        </p:nvSpPr>
        <p:spPr>
          <a:xfrm>
            <a:off x="5602873" y="2604414"/>
            <a:ext cx="807721" cy="781594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55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938DB8-143F-4235-8629-C8B778B74230}"/>
              </a:ext>
            </a:extLst>
          </p:cNvPr>
          <p:cNvSpPr/>
          <p:nvPr/>
        </p:nvSpPr>
        <p:spPr>
          <a:xfrm>
            <a:off x="0" y="6122126"/>
            <a:ext cx="12192000" cy="7358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D33603-EE5F-46B7-8B5E-60A82565FB28}"/>
              </a:ext>
            </a:extLst>
          </p:cNvPr>
          <p:cNvSpPr/>
          <p:nvPr/>
        </p:nvSpPr>
        <p:spPr>
          <a:xfrm>
            <a:off x="0" y="6122126"/>
            <a:ext cx="4171406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Hauptfenster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B3755-5F21-48E5-988A-183FA40BE993}"/>
              </a:ext>
            </a:extLst>
          </p:cNvPr>
          <p:cNvSpPr/>
          <p:nvPr/>
        </p:nvSpPr>
        <p:spPr>
          <a:xfrm>
            <a:off x="4171406" y="6122126"/>
            <a:ext cx="4119154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Konfigurationsfeld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C82B8B-BE55-4729-B09E-417C0AE0DE93}"/>
              </a:ext>
            </a:extLst>
          </p:cNvPr>
          <p:cNvSpPr/>
          <p:nvPr/>
        </p:nvSpPr>
        <p:spPr>
          <a:xfrm>
            <a:off x="8290560" y="6122126"/>
            <a:ext cx="3901440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Editor </a:t>
            </a:r>
            <a:r>
              <a:rPr lang="en-US" sz="2000" dirty="0" err="1">
                <a:solidFill>
                  <a:schemeClr val="tx1"/>
                </a:solidFill>
              </a:rPr>
              <a:t>für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Konfigurationen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AF1F01-DE57-4926-B2A4-A4CCC4CDB337}"/>
              </a:ext>
            </a:extLst>
          </p:cNvPr>
          <p:cNvSpPr/>
          <p:nvPr/>
        </p:nvSpPr>
        <p:spPr>
          <a:xfrm>
            <a:off x="8304707" y="5982796"/>
            <a:ext cx="4078881" cy="1193067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59AB75-2FF6-43AC-A90F-ECC41C949285}"/>
              </a:ext>
            </a:extLst>
          </p:cNvPr>
          <p:cNvSpPr/>
          <p:nvPr/>
        </p:nvSpPr>
        <p:spPr>
          <a:xfrm>
            <a:off x="1" y="0"/>
            <a:ext cx="6474819" cy="6122127"/>
          </a:xfrm>
          <a:prstGeom prst="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5161CD-7200-4107-A0C1-710F35774DC9}"/>
              </a:ext>
            </a:extLst>
          </p:cNvPr>
          <p:cNvSpPr/>
          <p:nvPr/>
        </p:nvSpPr>
        <p:spPr>
          <a:xfrm>
            <a:off x="8707" y="0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IST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D0FB05-E6CF-4407-AB80-52A71F0D03C9}"/>
              </a:ext>
            </a:extLst>
          </p:cNvPr>
          <p:cNvSpPr/>
          <p:nvPr/>
        </p:nvSpPr>
        <p:spPr>
          <a:xfrm>
            <a:off x="-8709" y="1001484"/>
            <a:ext cx="45719" cy="50945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CB02D77-903A-4CE5-A507-FE03378C5E29}"/>
              </a:ext>
            </a:extLst>
          </p:cNvPr>
          <p:cNvSpPr/>
          <p:nvPr/>
        </p:nvSpPr>
        <p:spPr>
          <a:xfrm>
            <a:off x="5983875" y="39187"/>
            <a:ext cx="6216830" cy="6082938"/>
          </a:xfrm>
          <a:prstGeom prst="rect">
            <a:avLst/>
          </a:prstGeom>
          <a:solidFill>
            <a:srgbClr val="00B05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9B1F652-B368-4DF8-A01B-35383BF71C7D}"/>
              </a:ext>
            </a:extLst>
          </p:cNvPr>
          <p:cNvSpPr/>
          <p:nvPr/>
        </p:nvSpPr>
        <p:spPr>
          <a:xfrm>
            <a:off x="11081653" y="74023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Soll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E92EEA-0821-4DFB-A023-22671645F468}"/>
              </a:ext>
            </a:extLst>
          </p:cNvPr>
          <p:cNvSpPr/>
          <p:nvPr/>
        </p:nvSpPr>
        <p:spPr>
          <a:xfrm>
            <a:off x="5969726" y="3497038"/>
            <a:ext cx="59868" cy="259896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56BEAB-6F86-4C81-8B98-78E40EC63A80}"/>
              </a:ext>
            </a:extLst>
          </p:cNvPr>
          <p:cNvSpPr/>
          <p:nvPr/>
        </p:nvSpPr>
        <p:spPr>
          <a:xfrm>
            <a:off x="1132111" y="0"/>
            <a:ext cx="11051181" cy="74023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A143AA-5B36-4361-98B1-C7262A6922E0}"/>
              </a:ext>
            </a:extLst>
          </p:cNvPr>
          <p:cNvSpPr/>
          <p:nvPr/>
        </p:nvSpPr>
        <p:spPr>
          <a:xfrm rot="5400000" flipH="1">
            <a:off x="6073140" y="11978"/>
            <a:ext cx="45719" cy="122094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70E546-2CF2-43EA-845E-9AC7F7BF6B9E}"/>
              </a:ext>
            </a:extLst>
          </p:cNvPr>
          <p:cNvSpPr/>
          <p:nvPr/>
        </p:nvSpPr>
        <p:spPr>
          <a:xfrm flipH="1">
            <a:off x="12176754" y="-279759"/>
            <a:ext cx="45719" cy="641930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4A33C59-68E5-4434-ABBA-BA647A5038F6}"/>
              </a:ext>
            </a:extLst>
          </p:cNvPr>
          <p:cNvSpPr/>
          <p:nvPr/>
        </p:nvSpPr>
        <p:spPr>
          <a:xfrm>
            <a:off x="5983875" y="80012"/>
            <a:ext cx="45719" cy="2410639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FDA6CB9-11AE-4BC4-A429-58C61A11F5B8}"/>
              </a:ext>
            </a:extLst>
          </p:cNvPr>
          <p:cNvSpPr/>
          <p:nvPr/>
        </p:nvSpPr>
        <p:spPr>
          <a:xfrm>
            <a:off x="5602873" y="2604414"/>
            <a:ext cx="807721" cy="781594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1A2810D-9925-405D-9641-8F29A6690508}"/>
              </a:ext>
            </a:extLst>
          </p:cNvPr>
          <p:cNvSpPr/>
          <p:nvPr/>
        </p:nvSpPr>
        <p:spPr>
          <a:xfrm>
            <a:off x="-16331" y="6148255"/>
            <a:ext cx="4161611" cy="1193067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6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938DB8-143F-4235-8629-C8B778B74230}"/>
              </a:ext>
            </a:extLst>
          </p:cNvPr>
          <p:cNvSpPr/>
          <p:nvPr/>
        </p:nvSpPr>
        <p:spPr>
          <a:xfrm>
            <a:off x="0" y="6122126"/>
            <a:ext cx="12192000" cy="7358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D33603-EE5F-46B7-8B5E-60A82565FB28}"/>
              </a:ext>
            </a:extLst>
          </p:cNvPr>
          <p:cNvSpPr/>
          <p:nvPr/>
        </p:nvSpPr>
        <p:spPr>
          <a:xfrm>
            <a:off x="0" y="6122126"/>
            <a:ext cx="4171406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Hauptfenster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B3755-5F21-48E5-988A-183FA40BE993}"/>
              </a:ext>
            </a:extLst>
          </p:cNvPr>
          <p:cNvSpPr/>
          <p:nvPr/>
        </p:nvSpPr>
        <p:spPr>
          <a:xfrm>
            <a:off x="4171406" y="6122126"/>
            <a:ext cx="4119154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Konfigurationsfeld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C82B8B-BE55-4729-B09E-417C0AE0DE93}"/>
              </a:ext>
            </a:extLst>
          </p:cNvPr>
          <p:cNvSpPr/>
          <p:nvPr/>
        </p:nvSpPr>
        <p:spPr>
          <a:xfrm>
            <a:off x="8290560" y="6122126"/>
            <a:ext cx="3901440" cy="735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Editor </a:t>
            </a:r>
            <a:r>
              <a:rPr lang="en-US" sz="2000" dirty="0" err="1">
                <a:solidFill>
                  <a:schemeClr val="tx1"/>
                </a:solidFill>
              </a:rPr>
              <a:t>für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Konfigurationen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AF1F01-DE57-4926-B2A4-A4CCC4CDB337}"/>
              </a:ext>
            </a:extLst>
          </p:cNvPr>
          <p:cNvSpPr/>
          <p:nvPr/>
        </p:nvSpPr>
        <p:spPr>
          <a:xfrm>
            <a:off x="-174173" y="5982796"/>
            <a:ext cx="8442965" cy="1193067"/>
          </a:xfrm>
          <a:prstGeom prst="rect">
            <a:avLst/>
          </a:prstGeom>
          <a:solidFill>
            <a:schemeClr val="bg1">
              <a:alpha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59AB75-2FF6-43AC-A90F-ECC41C949285}"/>
              </a:ext>
            </a:extLst>
          </p:cNvPr>
          <p:cNvSpPr/>
          <p:nvPr/>
        </p:nvSpPr>
        <p:spPr>
          <a:xfrm>
            <a:off x="1" y="0"/>
            <a:ext cx="6474819" cy="6122127"/>
          </a:xfrm>
          <a:prstGeom prst="rect">
            <a:avLst/>
          </a:prstGeom>
          <a:solidFill>
            <a:srgbClr val="0070C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5161CD-7200-4107-A0C1-710F35774DC9}"/>
              </a:ext>
            </a:extLst>
          </p:cNvPr>
          <p:cNvSpPr/>
          <p:nvPr/>
        </p:nvSpPr>
        <p:spPr>
          <a:xfrm>
            <a:off x="8707" y="0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IST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D0FB05-E6CF-4407-AB80-52A71F0D03C9}"/>
              </a:ext>
            </a:extLst>
          </p:cNvPr>
          <p:cNvSpPr/>
          <p:nvPr/>
        </p:nvSpPr>
        <p:spPr>
          <a:xfrm>
            <a:off x="-8709" y="1001484"/>
            <a:ext cx="45719" cy="50945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CB02D77-903A-4CE5-A507-FE03378C5E29}"/>
              </a:ext>
            </a:extLst>
          </p:cNvPr>
          <p:cNvSpPr/>
          <p:nvPr/>
        </p:nvSpPr>
        <p:spPr>
          <a:xfrm>
            <a:off x="5983875" y="39187"/>
            <a:ext cx="6216830" cy="6082938"/>
          </a:xfrm>
          <a:prstGeom prst="rect">
            <a:avLst/>
          </a:prstGeom>
          <a:solidFill>
            <a:srgbClr val="00B05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9B1F652-B368-4DF8-A01B-35383BF71C7D}"/>
              </a:ext>
            </a:extLst>
          </p:cNvPr>
          <p:cNvSpPr/>
          <p:nvPr/>
        </p:nvSpPr>
        <p:spPr>
          <a:xfrm>
            <a:off x="11081653" y="74023"/>
            <a:ext cx="1114699" cy="1027611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Soll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Zustand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E92EEA-0821-4DFB-A023-22671645F468}"/>
              </a:ext>
            </a:extLst>
          </p:cNvPr>
          <p:cNvSpPr/>
          <p:nvPr/>
        </p:nvSpPr>
        <p:spPr>
          <a:xfrm>
            <a:off x="5969726" y="3497038"/>
            <a:ext cx="59868" cy="2598960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56BEAB-6F86-4C81-8B98-78E40EC63A80}"/>
              </a:ext>
            </a:extLst>
          </p:cNvPr>
          <p:cNvSpPr/>
          <p:nvPr/>
        </p:nvSpPr>
        <p:spPr>
          <a:xfrm>
            <a:off x="1132111" y="0"/>
            <a:ext cx="11051181" cy="74023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A143AA-5B36-4361-98B1-C7262A6922E0}"/>
              </a:ext>
            </a:extLst>
          </p:cNvPr>
          <p:cNvSpPr/>
          <p:nvPr/>
        </p:nvSpPr>
        <p:spPr>
          <a:xfrm rot="5400000" flipH="1">
            <a:off x="6073140" y="11978"/>
            <a:ext cx="45719" cy="1220941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70E546-2CF2-43EA-845E-9AC7F7BF6B9E}"/>
              </a:ext>
            </a:extLst>
          </p:cNvPr>
          <p:cNvSpPr/>
          <p:nvPr/>
        </p:nvSpPr>
        <p:spPr>
          <a:xfrm flipH="1">
            <a:off x="12176754" y="-279759"/>
            <a:ext cx="45719" cy="641930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4A33C59-68E5-4434-ABBA-BA647A5038F6}"/>
              </a:ext>
            </a:extLst>
          </p:cNvPr>
          <p:cNvSpPr/>
          <p:nvPr/>
        </p:nvSpPr>
        <p:spPr>
          <a:xfrm>
            <a:off x="5983875" y="80012"/>
            <a:ext cx="45719" cy="2410639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FDA6CB9-11AE-4BC4-A429-58C61A11F5B8}"/>
              </a:ext>
            </a:extLst>
          </p:cNvPr>
          <p:cNvSpPr/>
          <p:nvPr/>
        </p:nvSpPr>
        <p:spPr>
          <a:xfrm>
            <a:off x="5602873" y="2604414"/>
            <a:ext cx="807721" cy="781594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793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9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30</cp:revision>
  <dcterms:created xsi:type="dcterms:W3CDTF">2019-07-25T01:26:19Z</dcterms:created>
  <dcterms:modified xsi:type="dcterms:W3CDTF">2019-07-25T02:22:23Z</dcterms:modified>
</cp:coreProperties>
</file>