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9" d="100"/>
          <a:sy n="79" d="100"/>
        </p:scale>
        <p:origin x="114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529862-A42A-411F-B9E3-C911F12FF2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24A90D8-7791-4694-A38C-242272A377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7FAC657-A5A8-4656-B5C1-C0DC390CD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2928F-4890-439F-A0A3-184587B4358B}" type="datetimeFigureOut">
              <a:rPr lang="de-DE" smtClean="0"/>
              <a:t>26.06.2019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448DE77-70F8-41A5-B9BB-F2CF24649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EE31FAA-4878-48B8-89F1-8DD0FCA3A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1495F-C496-4D93-8F6A-0F32D0B770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4942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FF163E-B57F-4CF4-80BC-F32279230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BC8442E-F070-4AA3-B28C-394AE14781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27169B-D50C-4AB4-9653-EC69DE611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2928F-4890-439F-A0A3-184587B4358B}" type="datetimeFigureOut">
              <a:rPr lang="de-DE" smtClean="0"/>
              <a:t>26.06.2019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2225E32-BDE4-4CEF-8F13-20AEC24E4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9D243C8-BF38-4DF3-8FBE-5CB7EAE5A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1495F-C496-4D93-8F6A-0F32D0B770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45819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218C49C-98EA-4693-8BD2-774562CD11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1648690-EDBC-48A7-BD68-5F92F915AE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D39AB37-7FF4-4A59-A467-F4BDFEBF5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2928F-4890-439F-A0A3-184587B4358B}" type="datetimeFigureOut">
              <a:rPr lang="de-DE" smtClean="0"/>
              <a:t>26.06.2019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470F660-1DC6-4884-840F-8B0627756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148AB37-F10B-4CD8-A8C5-BEB0E5C93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1495F-C496-4D93-8F6A-0F32D0B770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89554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647DBB-D87B-43AA-8867-136905D80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1510E64-AB66-4349-9B0A-D2EFE548CE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8294549-CD3E-4249-BB95-D0C6A5068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2928F-4890-439F-A0A3-184587B4358B}" type="datetimeFigureOut">
              <a:rPr lang="de-DE" smtClean="0"/>
              <a:t>26.06.2019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EA9EC3B-F26D-4D37-8AEA-5C8A08A0D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29399CB-4F52-44C7-AF6B-910480A80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1495F-C496-4D93-8F6A-0F32D0B770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32184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75F0B0-D5C4-4E0C-9A3D-F4B73AB91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8D0515B-B087-465F-A569-CED05EAA51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4C00FFA-EF28-4C17-82A3-CBF7E72EE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2928F-4890-439F-A0A3-184587B4358B}" type="datetimeFigureOut">
              <a:rPr lang="de-DE" smtClean="0"/>
              <a:t>26.06.2019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23892D2-5D1A-4046-941D-895FD394B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4DAD55F-BD25-45CA-8F96-56F36B046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1495F-C496-4D93-8F6A-0F32D0B770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72672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DF694E-9656-405C-97C3-9C024FB62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A59FBA6-6ED1-4797-9497-7F988F9020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3BAADA7-BB41-4D68-8D83-738A33DFED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74C6EC7-1142-4AA3-8767-883A13795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2928F-4890-439F-A0A3-184587B4358B}" type="datetimeFigureOut">
              <a:rPr lang="de-DE" smtClean="0"/>
              <a:t>26.06.2019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AA0ED99-02FF-4D7E-85E8-20D997752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C90ED65-C4FF-40B9-9A93-0D9D2C640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1495F-C496-4D93-8F6A-0F32D0B770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76133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314060-C096-4649-A694-A5352D653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DF39211-72A1-4FFB-A9F0-02CFFA7DF9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D8B0ED9-5AEE-4752-9BA3-EBA1AD71F4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1E6BB1B-7B7B-4EB1-91CB-5B6D4FD6C1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18BDF1C-08A3-4E32-AD3E-66E3F42A23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843C469-AEDB-4D51-B3FD-D600CBCE6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2928F-4890-439F-A0A3-184587B4358B}" type="datetimeFigureOut">
              <a:rPr lang="de-DE" smtClean="0"/>
              <a:t>26.06.2019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B7E5EB7-B8E7-485E-AF16-9FBC52C2F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A83BF11-2300-4244-AF49-09B3032F3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1495F-C496-4D93-8F6A-0F32D0B770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41855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68E32F-90E6-4953-A879-EF331AAF3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665B921-D99F-411A-BC0D-E6460721D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2928F-4890-439F-A0A3-184587B4358B}" type="datetimeFigureOut">
              <a:rPr lang="de-DE" smtClean="0"/>
              <a:t>26.06.2019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3232EFA-1445-43ED-B94B-0A52C48B0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3FEA920-AD68-4124-9546-2251B2535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1495F-C496-4D93-8F6A-0F32D0B770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40036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FB4445F-5040-4C78-A07C-53F0D5146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2928F-4890-439F-A0A3-184587B4358B}" type="datetimeFigureOut">
              <a:rPr lang="de-DE" smtClean="0"/>
              <a:t>26.06.2019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220446C-1CED-44C4-9028-8260804EB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C794469-7998-499A-8193-875D82B6B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1495F-C496-4D93-8F6A-0F32D0B770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34415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3B7A27-E0C7-4B26-8835-C439BA436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9E1E7F3-D55B-4C7F-9F3B-4D198BD4A0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EC1846B-6DD4-405F-B21B-8A457A3D90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5E49E71-FA87-453A-9F19-58173F836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2928F-4890-439F-A0A3-184587B4358B}" type="datetimeFigureOut">
              <a:rPr lang="de-DE" smtClean="0"/>
              <a:t>26.06.2019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9D1CC51-7E44-41D1-BF9A-AD659D10D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B22E580-E94B-478A-BBE2-256D2CE36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1495F-C496-4D93-8F6A-0F32D0B770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58175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6029BF-4C52-4B21-83B1-69A5F5A39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358E667-5099-4E16-B002-7896DFB064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CEBE836-78D4-4EAE-8F8A-189649EDE8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3BB41DE-7F26-49F9-93F1-5F2D429C4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2928F-4890-439F-A0A3-184587B4358B}" type="datetimeFigureOut">
              <a:rPr lang="de-DE" smtClean="0"/>
              <a:t>26.06.2019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B142556-59D9-4546-A119-24CD519BE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58D0AC1-4536-4893-8BA0-525800944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1495F-C496-4D93-8F6A-0F32D0B770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72153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B9B7B79-70FC-4029-918F-A5BA8F8F7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659E2F1-01BB-4607-828E-288A7846BF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A48C14A-D8A8-4892-82C9-4E6EF6D078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22928F-4890-439F-A0A3-184587B4358B}" type="datetimeFigureOut">
              <a:rPr lang="de-DE" smtClean="0"/>
              <a:t>26.06.2019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C567C99-77A2-4589-BE7D-AF79FFE998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29B5FB1-9CAB-4EB6-B9CE-F179566CF7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D1495F-C496-4D93-8F6A-0F32D0B770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8158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Ein Bild, das Text, Karte enthält.&#10;&#10;Mit sehr hoher Zuverlässigkeit generierte Beschreibung">
            <a:extLst>
              <a:ext uri="{FF2B5EF4-FFF2-40B4-BE49-F238E27FC236}">
                <a16:creationId xmlns:a16="http://schemas.microsoft.com/office/drawing/2014/main" id="{B6BDED02-6AAF-4084-82A3-2D1F1C5E93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1434" y="829242"/>
            <a:ext cx="5846696" cy="5199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228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Tricuper</dc:creator>
  <cp:lastModifiedBy>Tricuper</cp:lastModifiedBy>
  <cp:revision>3</cp:revision>
  <dcterms:created xsi:type="dcterms:W3CDTF">2019-06-24T15:31:38Z</dcterms:created>
  <dcterms:modified xsi:type="dcterms:W3CDTF">2019-06-26T03:33:58Z</dcterms:modified>
</cp:coreProperties>
</file>