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29862-A42A-411F-B9E3-C911F12F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90D8-7791-4694-A38C-242272A3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AC657-A5A8-4656-B5C1-C0DC390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8DE77-70F8-41A5-B9BB-F2CF2464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31FAA-4878-48B8-89F1-8DD0FCA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F163E-B57F-4CF4-80BC-F3227923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C8442E-F070-4AA3-B28C-394AE147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7169B-D50C-4AB4-9653-EC69DE6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25E32-BDE4-4CEF-8F13-20AEC24E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243C8-BF38-4DF3-8FBE-5CB7EAE5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5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18C49C-98EA-4693-8BD2-774562CD1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648690-EDBC-48A7-BD68-5F92F915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9AB37-7FF4-4A59-A467-F4BDFEBF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0F660-1DC6-4884-840F-8B06277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8AB37-F10B-4CD8-A8C5-BEB0E5C9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47DBB-D87B-43AA-8867-136905D8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10E64-AB66-4349-9B0A-D2EFE548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94549-CD3E-4249-BB95-D0C6A506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9EC3B-F26D-4D37-8AEA-5C8A08A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399CB-4F52-44C7-AF6B-910480A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1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5F0B0-D5C4-4E0C-9A3D-F4B73AB9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0515B-B087-465F-A569-CED05EAA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0FFA-EF28-4C17-82A3-CBF7E72E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892D2-5D1A-4046-941D-895FD39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AD55F-BD25-45CA-8F96-56F36B0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F694E-9656-405C-97C3-9C024FB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9FBA6-6ED1-4797-9497-7F988F90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BAADA7-BB41-4D68-8D83-738A33DF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C6EC7-1142-4AA3-8767-883A1379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0ED99-02FF-4D7E-85E8-20D99775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ED65-C4FF-40B9-9A93-0D9D2C64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6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4060-C096-4649-A694-A5352D65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F39211-72A1-4FFB-A9F0-02CFFA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B0ED9-5AEE-4752-9BA3-EBA1AD71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E6BB1B-7B7B-4EB1-91CB-5B6D4FD6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8BDF1C-08A3-4E32-AD3E-66E3F42A2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3C469-AEDB-4D51-B3FD-D600CBC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7E5EB7-B8E7-485E-AF16-9FBC52C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83BF11-2300-4244-AF49-09B3032F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8E32F-90E6-4953-A879-EF331AA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65B921-D99F-411A-BC0D-E646072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232EFA-1445-43ED-B94B-0A52C48B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EA920-AD68-4124-9546-2251B25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0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B4445F-5040-4C78-A07C-53F0D514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20446C-1CED-44C4-9028-8260804E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794469-7998-499A-8193-875D82B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4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7A27-E0C7-4B26-8835-C439BA43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1E7F3-D55B-4C7F-9F3B-4D198BD4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C1846B-6DD4-405F-B21B-8A457A3D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49E71-FA87-453A-9F19-58173F83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1CC51-7E44-41D1-BF9A-AD659D1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2E580-E94B-478A-BBE2-256D2CE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1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29BF-4C52-4B21-83B1-69A5F5A3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58E667-5099-4E16-B002-7896DFB06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BE836-78D4-4EAE-8F8A-189649ED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BB41DE-7F26-49F9-93F1-5F2D429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42556-59D9-4546-A119-24CD519B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8D0AC1-4536-4893-8BA0-52580094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21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9B7B79-70FC-4029-918F-A5BA8F8F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9E2F1-01BB-4607-828E-288A7846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14A-D8A8-4892-82C9-4E6EF6D07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928F-4890-439F-A0A3-184587B4358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67C99-77A2-4589-BE7D-AF79FFE9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B5FB1-9CAB-4EB6-B9CE-F179566C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15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85BA149-8DA7-4974-AFC9-7AECE7F4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328" y="3597728"/>
            <a:ext cx="3984236" cy="1926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3B6BB37-02D9-4437-91BB-EADBC4F85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889906"/>
            <a:ext cx="3299935" cy="1758044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F1AFCB-729A-451C-92BF-F34320E9EF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94304" y="4495800"/>
            <a:ext cx="3448024" cy="65314"/>
          </a:xfrm>
          <a:prstGeom prst="straightConnector1">
            <a:avLst/>
          </a:prstGeom>
          <a:ln w="139700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6004986-1DD6-420F-8FFC-BDFEA7521C5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912030" y="2647950"/>
            <a:ext cx="282274" cy="1913164"/>
          </a:xfrm>
          <a:prstGeom prst="line">
            <a:avLst/>
          </a:prstGeom>
          <a:ln w="1397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547E772F-A343-4D44-899E-F79E05F8D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84" y="3658004"/>
            <a:ext cx="2083826" cy="5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2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40DDCE-ADD9-455F-80A7-433C6BB4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4"/>
            <a:ext cx="12192000" cy="11049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B834DB4-CE0C-4741-AD77-2FBC553F27DE}"/>
              </a:ext>
            </a:extLst>
          </p:cNvPr>
          <p:cNvSpPr txBox="1"/>
          <p:nvPr/>
        </p:nvSpPr>
        <p:spPr>
          <a:xfrm>
            <a:off x="2417736" y="1276597"/>
            <a:ext cx="745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Direktkommunikation zwischen allen Klassen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5CE3E5A5-D8BC-4691-8695-81E43BDE2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3E8B718-28D6-431A-99B0-7A11F4132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2"/>
            <a:ext cx="12192000" cy="68083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7B19A-E6BE-42A7-B82B-9CE5ED2AB38F}"/>
              </a:ext>
            </a:extLst>
          </p:cNvPr>
          <p:cNvSpPr txBox="1"/>
          <p:nvPr/>
        </p:nvSpPr>
        <p:spPr>
          <a:xfrm>
            <a:off x="603504" y="3167390"/>
            <a:ext cx="10125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Identifikation der Bausteine im Modell und in der Grafischen Benutzeroberfläche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5647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DCB59B41-2E20-4B4D-BE30-579B871C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049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ECFA931-E775-43FA-8DF2-40BBAF82176F}"/>
              </a:ext>
            </a:extLst>
          </p:cNvPr>
          <p:cNvSpPr txBox="1"/>
          <p:nvPr/>
        </p:nvSpPr>
        <p:spPr>
          <a:xfrm>
            <a:off x="3270142" y="1276597"/>
            <a:ext cx="526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Globales Verzeichnis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E836074B-076B-4E8A-922B-83125C9B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9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40DDCE-ADD9-455F-80A7-433C6BB4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4"/>
            <a:ext cx="12192000" cy="11049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8547776-EE3F-4D63-AA31-75DA61E02E2E}"/>
              </a:ext>
            </a:extLst>
          </p:cNvPr>
          <p:cNvSpPr txBox="1"/>
          <p:nvPr/>
        </p:nvSpPr>
        <p:spPr>
          <a:xfrm>
            <a:off x="2231756" y="1276597"/>
            <a:ext cx="664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Serialisierte Identifikation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666C013C-011B-4664-BD3C-71BB41B8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3E8B718-28D6-431A-99B0-7A11F4132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2"/>
            <a:ext cx="12192000" cy="68083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7B19A-E6BE-42A7-B82B-9CE5ED2AB38F}"/>
              </a:ext>
            </a:extLst>
          </p:cNvPr>
          <p:cNvSpPr txBox="1"/>
          <p:nvPr/>
        </p:nvSpPr>
        <p:spPr>
          <a:xfrm>
            <a:off x="603504" y="3167390"/>
            <a:ext cx="10125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Ablage von erstellten Mess-Konfigurationen, Bausteinen und Messdaten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720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DCB59B41-2E20-4B4D-BE30-579B871C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049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7209D7A-E4EE-4745-B0AB-56624E22A7FD}"/>
              </a:ext>
            </a:extLst>
          </p:cNvPr>
          <p:cNvSpPr txBox="1"/>
          <p:nvPr/>
        </p:nvSpPr>
        <p:spPr>
          <a:xfrm>
            <a:off x="2185261" y="1276597"/>
            <a:ext cx="692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Daten</a:t>
            </a:r>
            <a:r>
              <a:rPr lang="en-US" sz="2800" b="1" dirty="0"/>
              <a:t> </a:t>
            </a:r>
            <a:r>
              <a:rPr lang="en-US" sz="2800" b="1" dirty="0" err="1"/>
              <a:t>Verarbeitungsdienst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A45FE69C-0AEA-47F0-8B1C-FCDFDD54C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1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40DDCE-ADD9-455F-80A7-433C6BB4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4"/>
            <a:ext cx="12192000" cy="11049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6E28B95-0613-4BB2-8904-43CEFACA5DF0}"/>
              </a:ext>
            </a:extLst>
          </p:cNvPr>
          <p:cNvSpPr txBox="1"/>
          <p:nvPr/>
        </p:nvSpPr>
        <p:spPr>
          <a:xfrm>
            <a:off x="3130658" y="1276597"/>
            <a:ext cx="582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Angepasste Dateiformate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1C3C8C94-6302-4E9F-BF6F-9AC28A88D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3E8B718-28D6-431A-99B0-7A11F4132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2"/>
            <a:ext cx="12192000" cy="68083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7B19A-E6BE-42A7-B82B-9CE5ED2AB38F}"/>
              </a:ext>
            </a:extLst>
          </p:cNvPr>
          <p:cNvSpPr txBox="1"/>
          <p:nvPr/>
        </p:nvSpPr>
        <p:spPr>
          <a:xfrm>
            <a:off x="603504" y="3167390"/>
            <a:ext cx="1012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/>
              <a:t>Daten vom </a:t>
            </a:r>
            <a:r>
              <a:rPr lang="de-DE" sz="2800" b="1" dirty="0" err="1"/>
              <a:t>RaspberryPi</a:t>
            </a:r>
            <a:r>
              <a:rPr lang="de-DE" sz="2800" b="1" dirty="0"/>
              <a:t> zu unserer Anwendung übertragen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323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DCB59B41-2E20-4B4D-BE30-579B871C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049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4C7646-5FCE-44DD-86B9-A6EAD5D74CDB}"/>
              </a:ext>
            </a:extLst>
          </p:cNvPr>
          <p:cNvSpPr txBox="1"/>
          <p:nvPr/>
        </p:nvSpPr>
        <p:spPr>
          <a:xfrm>
            <a:off x="4524575" y="1276597"/>
            <a:ext cx="280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Abstrakte Fabrik</a:t>
            </a:r>
            <a:endParaRPr lang="de-DE" sz="2800" dirty="0"/>
          </a:p>
        </p:txBody>
      </p:sp>
      <p:pic>
        <p:nvPicPr>
          <p:cNvPr id="7" name="Grafik 6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002B7BDA-041C-41EF-BDC5-7EBAE8E6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40DDCE-ADD9-455F-80A7-433C6BB4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4"/>
            <a:ext cx="12192000" cy="11049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176D8E9-21C7-4EBF-8109-E2438C1F5AE7}"/>
              </a:ext>
            </a:extLst>
          </p:cNvPr>
          <p:cNvSpPr txBox="1"/>
          <p:nvPr/>
        </p:nvSpPr>
        <p:spPr>
          <a:xfrm>
            <a:off x="4181494" y="1292095"/>
            <a:ext cx="3829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Durchleitung an das Modell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A149C8E7-2E27-4135-9C1C-DAA090589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2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3E8B718-28D6-431A-99B0-7A11F4132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2"/>
            <a:ext cx="12192000" cy="68083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7B19A-E6BE-42A7-B82B-9CE5ED2AB38F}"/>
              </a:ext>
            </a:extLst>
          </p:cNvPr>
          <p:cNvSpPr txBox="1"/>
          <p:nvPr/>
        </p:nvSpPr>
        <p:spPr>
          <a:xfrm>
            <a:off x="603504" y="3167390"/>
            <a:ext cx="10125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Darstellung der im Modell erzeugten Informationen in einer Grafischen Benutzeroberfläche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708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DCB59B41-2E20-4B4D-BE30-579B871C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049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876312-C065-47FC-AEE5-B48FFF87DE8F}"/>
              </a:ext>
            </a:extLst>
          </p:cNvPr>
          <p:cNvSpPr txBox="1"/>
          <p:nvPr/>
        </p:nvSpPr>
        <p:spPr>
          <a:xfrm>
            <a:off x="2991172" y="1276597"/>
            <a:ext cx="543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Model-View-Controller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A9575832-19A0-4FAC-9AAC-DCE72F74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4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40DDCE-ADD9-455F-80A7-433C6BB4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4"/>
            <a:ext cx="12192000" cy="11049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E4459E6-FF53-4466-B956-37CFC9C8E0C2}"/>
              </a:ext>
            </a:extLst>
          </p:cNvPr>
          <p:cNvSpPr txBox="1"/>
          <p:nvPr/>
        </p:nvSpPr>
        <p:spPr>
          <a:xfrm>
            <a:off x="4524575" y="1276597"/>
            <a:ext cx="280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Modell = View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F61EEEF2-1F85-484C-93AC-C4AB86EA7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1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3E8B718-28D6-431A-99B0-7A11F4132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2"/>
            <a:ext cx="12192000" cy="68083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7B19A-E6BE-42A7-B82B-9CE5ED2AB38F}"/>
              </a:ext>
            </a:extLst>
          </p:cNvPr>
          <p:cNvSpPr txBox="1"/>
          <p:nvPr/>
        </p:nvSpPr>
        <p:spPr>
          <a:xfrm>
            <a:off x="603504" y="3167390"/>
            <a:ext cx="1012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Kommunikation der Systemmodule untereinander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2319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DCB59B41-2E20-4B4D-BE30-579B871C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049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090C0D5-04E7-4996-9182-E46600BF07A4}"/>
              </a:ext>
            </a:extLst>
          </p:cNvPr>
          <p:cNvSpPr txBox="1"/>
          <p:nvPr/>
        </p:nvSpPr>
        <p:spPr>
          <a:xfrm>
            <a:off x="4524575" y="1276597"/>
            <a:ext cx="280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Fassaden</a:t>
            </a:r>
            <a:endParaRPr lang="de-DE" sz="2800" dirty="0"/>
          </a:p>
        </p:txBody>
      </p:sp>
      <p:pic>
        <p:nvPicPr>
          <p:cNvPr id="5" name="Grafik 4" descr="Ein Bild, das Schild enthält.&#10;&#10;Mit hoher Zuverlässigkeit generierte Beschreibung">
            <a:extLst>
              <a:ext uri="{FF2B5EF4-FFF2-40B4-BE49-F238E27FC236}">
                <a16:creationId xmlns:a16="http://schemas.microsoft.com/office/drawing/2014/main" id="{0889F849-A1E6-4593-B880-50345978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49" y="2781709"/>
            <a:ext cx="2876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25</cp:revision>
  <dcterms:created xsi:type="dcterms:W3CDTF">2019-06-24T15:31:38Z</dcterms:created>
  <dcterms:modified xsi:type="dcterms:W3CDTF">2019-07-07T05:08:54Z</dcterms:modified>
</cp:coreProperties>
</file>