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BD019-B102-48D8-80CC-5AB0DACE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53D1DC-0ABE-4D7C-BF2D-083160D7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A4CF1-FB54-4EFC-891E-6B8397D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CEEBE-107D-42E5-997D-C4B4761F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FD4CB-F0DB-4C24-A98A-0485D8CC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5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05C97-CA57-416A-B924-D34F6864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DE37B-2E20-47C2-9AEE-2E6D3880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D3D0F-A612-4922-880B-9934E7E3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53E44A-6B53-4DD2-856F-AE670CB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7A41A-8F2D-4EC3-B4CA-C56B4B5A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6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55BEF1-4185-4E2C-892F-D274A3EC1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70120F-C0FC-4661-8AA7-1C88EF5AD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B2039-B415-4534-8932-423A4D44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CC595-DF27-4162-81CF-9FEAF77C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47C02-78DC-4ECF-9783-0AEE08C6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4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CA35-5BC1-46ED-8FEC-7A771D0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82343-D23B-4AA4-8016-A942E966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8B7F0E-DF29-419D-8A02-6AEE3E4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E0C2C-E94F-44D7-AD60-16D8E55B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316B-37B5-49B1-A79E-CC1D49C5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8811-D544-4DEE-BAFF-C1806965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D2F56-94E1-4D73-95AF-50D9F9C5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B85AB-EDCC-4063-9603-2C432137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C1F45-A3F1-4F81-B873-602B15D0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F8557-EEB9-445A-A7C3-7B32A21B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76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C7A2-E31D-4945-8967-0808ECE5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DE10C-1BAB-43D6-A583-E7DD7EB77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DAA27-18C3-44E0-AE0C-2DC7A017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66D7B0-8063-490C-BA72-D05CDA55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A0572F-0E10-4C43-A67C-2B8E9BC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D4F656-0A16-4837-90B4-2CD997AE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2480-64E4-4277-826C-388F7201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A54AB-9ECD-4BA9-82F7-CFDBE889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D762FF-5E7B-4E1D-9D6C-AB1C478F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A8EC5-6386-4C39-B114-34FF7C46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F7C208-BE30-4A48-B3C0-1D4EC25EC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35BF68-CD42-427E-9EDE-CADCC1EF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FCC589-2DD7-4C98-B21F-8B468013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A90FD3-526E-4042-AA56-EACD471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AC79F-D12F-4D24-8CFE-3631727B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E87361-734A-4667-929B-851C35C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DD3B26-CC0F-41E7-9032-CD90C4FC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26C44-6951-4D46-BE3C-B5B0E0C7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746A76-E7FD-4669-A67C-CF01257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1085A1-F63B-4B8A-BE64-9A1AB2EA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D217CC-054F-478C-BA54-0C6BE8AB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8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AAB15-1D05-4219-B3A9-4E12771E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957C3-46C9-4CF5-A603-14A7CF9C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429CB-C2A6-4A35-9F78-3E0B8E20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FF0FCC-AAB3-485E-909F-5DD119C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2B9D2-7891-42B5-B07E-41BBF136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E199E-5709-4077-BEB9-81068673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4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A214C-8DA5-4B35-876D-5AC6DD6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8EB48D-02B8-45C1-99B4-D8185FB17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918E3-B3A2-474E-BF93-588C5EA0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352A0C-0B88-4849-9F6F-8D11478C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4AB51-283E-430D-8076-30D2EB0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15440-2FF8-46E2-9838-B289CAD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1E7D1F-0148-4174-969E-391C99B7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BFF1F-FDC9-428F-B786-EC905553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EA67E-7AD5-4E00-9FEC-02FA45E4E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BDBE-4C8D-4BD9-8346-E64F29F22697}" type="datetimeFigureOut">
              <a:rPr lang="de-DE" smtClean="0"/>
              <a:t>25.07.2019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6EAF9-4A47-4B46-87CC-AF1BBC6E3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C425B-BAED-4956-B615-C3F7271F4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FBE2-B9D1-4714-A2A8-516792FCC3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B9E68-239F-4A75-AD35-CAE25A02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FileService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1209B-9BBA-47D1-995F-D813A1C0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de-DE" u="sng" dirty="0" err="1"/>
              <a:t>YamlService</a:t>
            </a:r>
            <a:r>
              <a:rPr lang="de-DE" u="sng" dirty="0"/>
              <a:t>:</a:t>
            </a:r>
          </a:p>
          <a:p>
            <a:r>
              <a:rPr lang="de-DE" dirty="0"/>
              <a:t>Daten aus einer </a:t>
            </a:r>
            <a:r>
              <a:rPr lang="de-DE" dirty="0" err="1"/>
              <a:t>Yaml</a:t>
            </a:r>
            <a:r>
              <a:rPr lang="de-DE" dirty="0"/>
              <a:t>-Datei auslesen</a:t>
            </a:r>
          </a:p>
          <a:p>
            <a:r>
              <a:rPr lang="de-DE" dirty="0"/>
              <a:t>Daten in eine </a:t>
            </a:r>
            <a:r>
              <a:rPr lang="de-DE" dirty="0" err="1"/>
              <a:t>Yaml</a:t>
            </a:r>
            <a:r>
              <a:rPr lang="de-DE" dirty="0"/>
              <a:t>-Datei speichern</a:t>
            </a:r>
          </a:p>
          <a:p>
            <a:r>
              <a:rPr lang="de-DE" u="sng" dirty="0" err="1"/>
              <a:t>CSVService</a:t>
            </a:r>
            <a:r>
              <a:rPr lang="de-DE" u="sng" dirty="0"/>
              <a:t>:</a:t>
            </a:r>
          </a:p>
          <a:p>
            <a:r>
              <a:rPr lang="de-DE" dirty="0"/>
              <a:t>Daten in eine </a:t>
            </a:r>
            <a:r>
              <a:rPr lang="de-DE" dirty="0" err="1"/>
              <a:t>Csv</a:t>
            </a:r>
            <a:r>
              <a:rPr lang="de-DE" dirty="0"/>
              <a:t>-Datei speichern</a:t>
            </a:r>
          </a:p>
          <a:p>
            <a:r>
              <a:rPr lang="de-DE" dirty="0"/>
              <a:t>Daten aus einer </a:t>
            </a:r>
            <a:r>
              <a:rPr lang="de-DE" dirty="0" err="1"/>
              <a:t>Csv</a:t>
            </a:r>
            <a:r>
              <a:rPr lang="de-DE" dirty="0"/>
              <a:t>-Datei auslesen</a:t>
            </a:r>
          </a:p>
          <a:p>
            <a:r>
              <a:rPr lang="de-DE" dirty="0" err="1"/>
              <a:t>Csv</a:t>
            </a:r>
            <a:r>
              <a:rPr lang="de-DE" dirty="0"/>
              <a:t>-Datei umbenennen und exportieren.</a:t>
            </a:r>
          </a:p>
          <a:p>
            <a:r>
              <a:rPr lang="de-DE" u="sng" dirty="0" err="1"/>
              <a:t>PngService</a:t>
            </a:r>
            <a:r>
              <a:rPr lang="de-DE" u="sng" dirty="0"/>
              <a:t>:</a:t>
            </a:r>
          </a:p>
          <a:p>
            <a:r>
              <a:rPr lang="de-DE" dirty="0"/>
              <a:t>Bilder in eine </a:t>
            </a:r>
            <a:r>
              <a:rPr lang="de-DE" dirty="0" err="1"/>
              <a:t>Png</a:t>
            </a:r>
            <a:r>
              <a:rPr lang="de-DE" dirty="0"/>
              <a:t>-Datei speichern</a:t>
            </a:r>
          </a:p>
          <a:p>
            <a:endParaRPr lang="de-DE" u="sng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66C2B-9E0C-44D9-A6B8-E34399EE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CE685-6015-427B-9A6F-9BF70D5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Aktueller Zwischenstand:</a:t>
            </a:r>
          </a:p>
          <a:p>
            <a:r>
              <a:rPr lang="de-DE" dirty="0"/>
              <a:t>Command-Pattern implementiert:</a:t>
            </a:r>
          </a:p>
          <a:p>
            <a:r>
              <a:rPr lang="de-DE" dirty="0"/>
              <a:t>Block hinzufügen, Block entfernen, Verbindung hinzufügen, Verbindung entfernen, Eigenschaften bearbeiten</a:t>
            </a:r>
          </a:p>
          <a:p>
            <a:endParaRPr lang="de-DE" dirty="0"/>
          </a:p>
          <a:p>
            <a:r>
              <a:rPr lang="de-DE" u="sng" dirty="0" err="1"/>
              <a:t>ToDo</a:t>
            </a:r>
            <a:r>
              <a:rPr lang="de-DE" u="sng" dirty="0"/>
              <a:t>:</a:t>
            </a:r>
          </a:p>
          <a:p>
            <a:r>
              <a:rPr lang="de-DE" dirty="0"/>
              <a:t>Kommandos für den </a:t>
            </a:r>
            <a:r>
              <a:rPr lang="de-DE" dirty="0" err="1"/>
              <a:t>Messlauf</a:t>
            </a:r>
            <a:r>
              <a:rPr lang="de-DE" dirty="0"/>
              <a:t> und Knöpfe</a:t>
            </a:r>
          </a:p>
          <a:p>
            <a:r>
              <a:rPr lang="de-DE" dirty="0"/>
              <a:t>Verknüpfung an die GUI-Interfaces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9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FileService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FileService</dc:title>
  <dc:creator>Linus R.</dc:creator>
  <cp:lastModifiedBy>Linus R.</cp:lastModifiedBy>
  <cp:revision>2</cp:revision>
  <dcterms:created xsi:type="dcterms:W3CDTF">2019-07-25T06:38:25Z</dcterms:created>
  <dcterms:modified xsi:type="dcterms:W3CDTF">2019-07-25T06:55:56Z</dcterms:modified>
</cp:coreProperties>
</file>