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Toll" initials="ET" lastIdx="1" clrIdx="0">
    <p:extLst>
      <p:ext uri="{19B8F6BF-5375-455C-9EA6-DF929625EA0E}">
        <p15:presenceInfo xmlns:p15="http://schemas.microsoft.com/office/powerpoint/2012/main" userId="Erika To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6:15:48.419" idx="1">
    <p:pos x="1632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UI">
            <a:extLst>
              <a:ext uri="{FF2B5EF4-FFF2-40B4-BE49-F238E27FC236}">
                <a16:creationId xmlns:a16="http://schemas.microsoft.com/office/drawing/2014/main" id="{1BED6E79-A39B-4C30-BD0C-87954429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Darstellungsverdeckung">
            <a:extLst>
              <a:ext uri="{FF2B5EF4-FFF2-40B4-BE49-F238E27FC236}">
                <a16:creationId xmlns:a16="http://schemas.microsoft.com/office/drawing/2014/main" id="{A35DC517-7F1B-4FDD-B0C4-135A50AF9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1456839"/>
            <a:ext cx="4203699" cy="5401160"/>
          </a:xfrm>
          <a:prstGeom prst="rect">
            <a:avLst/>
          </a:prstGeom>
        </p:spPr>
      </p:pic>
      <p:pic>
        <p:nvPicPr>
          <p:cNvPr id="14" name="Transformationsverdeckung">
            <a:extLst>
              <a:ext uri="{FF2B5EF4-FFF2-40B4-BE49-F238E27FC236}">
                <a16:creationId xmlns:a16="http://schemas.microsoft.com/office/drawing/2014/main" id="{6C7D77C6-5350-402F-9AF0-2F6B9F82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1456840"/>
            <a:ext cx="4816475" cy="5401159"/>
          </a:xfrm>
          <a:prstGeom prst="rect">
            <a:avLst/>
          </a:prstGeom>
        </p:spPr>
      </p:pic>
      <p:pic>
        <p:nvPicPr>
          <p:cNvPr id="10" name="Sensorenverdeckung">
            <a:extLst>
              <a:ext uri="{FF2B5EF4-FFF2-40B4-BE49-F238E27FC236}">
                <a16:creationId xmlns:a16="http://schemas.microsoft.com/office/drawing/2014/main" id="{0C2D7DA5-186E-4209-AAF3-8B49340B1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6840"/>
            <a:ext cx="3171824" cy="5401159"/>
          </a:xfrm>
          <a:prstGeom prst="rect">
            <a:avLst/>
          </a:prstGeom>
        </p:spPr>
      </p:pic>
      <p:pic>
        <p:nvPicPr>
          <p:cNvPr id="8" name="Verdeckung Hauptteil">
            <a:extLst>
              <a:ext uri="{FF2B5EF4-FFF2-40B4-BE49-F238E27FC236}">
                <a16:creationId xmlns:a16="http://schemas.microsoft.com/office/drawing/2014/main" id="{2FBB50D7-415D-4F45-848D-345D9CF23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1451489"/>
          </a:xfrm>
          <a:prstGeom prst="rect">
            <a:avLst/>
          </a:prstGeom>
        </p:spPr>
      </p:pic>
      <p:pic>
        <p:nvPicPr>
          <p:cNvPr id="6" name="Startbildschirm">
            <a:extLst>
              <a:ext uri="{FF2B5EF4-FFF2-40B4-BE49-F238E27FC236}">
                <a16:creationId xmlns:a16="http://schemas.microsoft.com/office/drawing/2014/main" id="{B3663F3E-9964-4485-9FE1-CEA4D4305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Frage">
            <a:extLst>
              <a:ext uri="{FF2B5EF4-FFF2-40B4-BE49-F238E27FC236}">
                <a16:creationId xmlns:a16="http://schemas.microsoft.com/office/drawing/2014/main" id="{052DEAC6-F335-41B8-865A-AA8D7B079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24DCC8-F3A7-49E8-A0E1-D202E367B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53" y="0"/>
            <a:ext cx="6673893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8E953B1-3EC4-4989-AC8A-8C0F75FA39CD}"/>
              </a:ext>
            </a:extLst>
          </p:cNvPr>
          <p:cNvSpPr/>
          <p:nvPr/>
        </p:nvSpPr>
        <p:spPr>
          <a:xfrm>
            <a:off x="7005234" y="154983"/>
            <a:ext cx="2278251" cy="150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A1B990-5EBC-4BA2-8E67-01626C050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481766-6BBF-499E-B510-BC5540248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0"/>
            <a:ext cx="3479799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ABE3FD-9BBA-4FFD-A17A-E648B0CA7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0"/>
            <a:ext cx="483869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77D36BF-122B-4A1A-A8DC-64543FC27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3498" cy="6858000"/>
          </a:xfrm>
          <a:prstGeom prst="rect">
            <a:avLst/>
          </a:prstGeom>
        </p:spPr>
      </p:pic>
      <p:pic>
        <p:nvPicPr>
          <p:cNvPr id="11" name="Frage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0FEE856-FEDD-4266-980F-F249827D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05"/>
            <a:ext cx="12192000" cy="509738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AE12F0C-8940-4447-9593-09625E21D499}"/>
              </a:ext>
            </a:extLst>
          </p:cNvPr>
          <p:cNvSpPr/>
          <p:nvPr/>
        </p:nvSpPr>
        <p:spPr>
          <a:xfrm>
            <a:off x="0" y="0"/>
            <a:ext cx="261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A3FF32-3646-46B5-9483-B7420C675640}"/>
              </a:ext>
            </a:extLst>
          </p:cNvPr>
          <p:cNvSpPr/>
          <p:nvPr/>
        </p:nvSpPr>
        <p:spPr>
          <a:xfrm>
            <a:off x="2616200" y="-1"/>
            <a:ext cx="4686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FF3DCC-85F0-4118-8B6B-D0AF07AB792B}"/>
              </a:ext>
            </a:extLst>
          </p:cNvPr>
          <p:cNvSpPr/>
          <p:nvPr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814C0F-F601-4BCF-81CA-E7C556A9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EC89705-C167-4AD4-B75B-DB913BE3B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750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55E0521-A0B3-444E-9987-EAD30092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3" y="376891"/>
            <a:ext cx="8661127" cy="61042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856FFE2-337A-4573-910E-0E9BFDD70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80" y="1146873"/>
            <a:ext cx="5066663" cy="47970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9DC74-FBA4-446F-BC6D-8601A089C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ED2821-6EBB-4720-AD1A-D45AC8F5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0D269F6C-5B00-4C0D-8265-263C958C2C2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109A0CF3-2AA8-489F-AA69-8236826A949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3" name="Grafik 2" hidden="1">
            <a:extLst>
              <a:ext uri="{FF2B5EF4-FFF2-40B4-BE49-F238E27FC236}">
                <a16:creationId xmlns:a16="http://schemas.microsoft.com/office/drawing/2014/main" id="{5DA27827-8B4A-4B57-A05F-BA435AB9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30</cp:revision>
  <dcterms:created xsi:type="dcterms:W3CDTF">2019-06-09T17:10:16Z</dcterms:created>
  <dcterms:modified xsi:type="dcterms:W3CDTF">2019-06-12T18:50:01Z</dcterms:modified>
</cp:coreProperties>
</file>