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EA60E4-7B28-4D1F-B8F8-468636222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10</cp:revision>
  <dcterms:created xsi:type="dcterms:W3CDTF">2019-06-09T17:10:16Z</dcterms:created>
  <dcterms:modified xsi:type="dcterms:W3CDTF">2019-06-10T11:49:31Z</dcterms:modified>
</cp:coreProperties>
</file>