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48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F316C-5840-4660-9AA8-4EBA888FA0BA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7B9B-137C-4FDD-8E4B-ED3DEEA07B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3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B3ECA-CEB2-4A61-B23C-80942EFC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136391-5471-4A99-84D2-54DFF30C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1A04B-F22F-4F61-8644-65C1957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1A7B-AAED-4BC5-B766-B5EA775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34F52-BB44-422F-BB9B-5B3B59D9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2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BAE02-0583-450D-837B-FD103284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B6BEB0-FB9E-44A0-868B-C091A79B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25A79-EB4A-4DEE-9ECE-2E826D67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59AE0-EA95-45D4-82D5-6F8086B7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FDD49-BEF9-4961-A5EB-1412933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AC08E-5B7F-4013-9CF0-E16E2580C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D2CA76-EBD2-409B-85AB-C759468E2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A778E-AA16-4199-9E5F-205DA632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FD668-A20C-4858-B399-39F1B6AE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6F26E-C392-4548-AB5E-AB5CF9E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84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63D34-01CE-48C9-AD1E-813BA4A3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A187C-88D9-4BC8-A5B0-578E0A5A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41CA6-15AD-42A4-BE7E-D636F0C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9C93D-C4BB-4C8F-AFC9-BA6B3EBC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E6171-2013-4BFF-8D0E-BB9AFD4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D290B-F8DB-4E33-A3FB-90BC0DFB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91CEFE-1FF0-4B1E-B081-901A036A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9B1D4-F543-4E97-8F6C-74065BC4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F7B0F-3B1B-412F-B073-54E08F31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23643-B9FB-42A2-A4EC-BBFC782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3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A45BC-26C9-417C-B41B-C7F2EC5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D8921-2399-4497-8AEF-5D0B03AB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2E877-FB08-40A6-A7E0-D0CA5D20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864D0-018D-4DDD-BA1F-FCC5B0C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9DE22-FE6A-4416-8EDE-CBACDB17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133D46-BB77-451C-9BD1-CBA601D7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5F38-D27A-4D91-8FCE-F4BED53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80E703-1EAC-4399-907D-3C083ABF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5E1B03-1AAE-47E8-B2D7-2591B4A24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620C76-8062-41E7-ADF4-AF245708A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C8940-280D-4522-8E56-96F5DAF45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29734C-2E9F-4FF3-BD54-427828B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6EF881-46B5-4EA3-A179-1E10022E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8FFAF2-3384-477E-AF60-4C19383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54965-CAE4-46BB-BCDA-AA8B2E20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6D688A-21B0-4468-8876-7E68EB33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A5C6D-E17E-4A86-B4AE-57F6FCD2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D28758-19AB-4C52-8786-E34FF1F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BD6C0-4F01-4329-9DA5-6C1230E9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AB4637-7512-48AB-B206-A82AA2A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0D557B-B850-457F-9C4D-B296E5B5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77FD9-8969-4422-8124-97E8FFDB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9BE1-E112-4B1B-BC0B-BE273548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1DA5A-63A9-4718-A040-5B80A64B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94E24-DE0A-484A-8237-A841F197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3C31A-8DFF-42A5-9B56-56EB47BD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BE088E-62CE-4107-9CC3-1FD218FB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1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C142-8F41-454D-B852-27BE6CCA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68B2A-0E33-4652-ABE5-31623210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927F7-3850-41B4-8382-78D7843D4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D1838-DB4B-474C-B7EE-66E79F25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90ED9-7483-4AF4-8997-7CA3CF5C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8813C-43CD-4997-B6B0-622B60D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2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425C77-BF58-4439-AC0D-E78F62D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91B0A-B9D2-4BCE-B0A8-2E31F878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DF686-8E1F-4F0A-AC14-56B76E09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2C744-776E-4390-B4C6-7AEA140B1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2C788-B292-4E89-9E25-3A6EB41C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0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BAC8830-0EBF-45E9-B672-2A0FE3F3A3D6}"/>
              </a:ext>
            </a:extLst>
          </p:cNvPr>
          <p:cNvGrpSpPr/>
          <p:nvPr/>
        </p:nvGrpSpPr>
        <p:grpSpPr>
          <a:xfrm>
            <a:off x="1" y="6116680"/>
            <a:ext cx="12176753" cy="756561"/>
            <a:chOff x="1" y="6116680"/>
            <a:chExt cx="12176753" cy="75656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8D33603-EE5F-46B7-8B5E-60A82565FB28}"/>
                </a:ext>
              </a:extLst>
            </p:cNvPr>
            <p:cNvSpPr/>
            <p:nvPr/>
          </p:nvSpPr>
          <p:spPr>
            <a:xfrm>
              <a:off x="1" y="6122126"/>
              <a:ext cx="1976846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Hauptfenster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B0B3755-5F21-48E5-988A-183FA40BE993}"/>
                </a:ext>
              </a:extLst>
            </p:cNvPr>
            <p:cNvSpPr/>
            <p:nvPr/>
          </p:nvSpPr>
          <p:spPr>
            <a:xfrm>
              <a:off x="7713207" y="6116680"/>
              <a:ext cx="4463547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Konfigurationsfeld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2C82B8B-BE55-4729-B09E-417C0AE0DE93}"/>
                </a:ext>
              </a:extLst>
            </p:cNvPr>
            <p:cNvSpPr/>
            <p:nvPr/>
          </p:nvSpPr>
          <p:spPr>
            <a:xfrm>
              <a:off x="4864142" y="6122126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Prototypenfeld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A62FDA8-1A0A-40DF-B4BF-06E10445527B}"/>
                </a:ext>
              </a:extLst>
            </p:cNvPr>
            <p:cNvSpPr/>
            <p:nvPr/>
          </p:nvSpPr>
          <p:spPr>
            <a:xfrm>
              <a:off x="1976847" y="6137367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Menü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Grafik 22" descr="Ein Bild, das Screenshot, Person enthält.&#10;&#10;Automatisch generierte Beschreibung">
            <a:extLst>
              <a:ext uri="{FF2B5EF4-FFF2-40B4-BE49-F238E27FC236}">
                <a16:creationId xmlns:a16="http://schemas.microsoft.com/office/drawing/2014/main" id="{A77C6971-5A46-49EF-8C3F-3811569D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2" y="1898010"/>
            <a:ext cx="4663019" cy="252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DF802CE-5597-4B4F-A148-D9CCFB86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6" y="1898010"/>
            <a:ext cx="4480000" cy="25200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B3C63E9B-E68E-4CC4-ACE8-D288CE4A3A32}"/>
              </a:ext>
            </a:extLst>
          </p:cNvPr>
          <p:cNvSpPr/>
          <p:nvPr/>
        </p:nvSpPr>
        <p:spPr>
          <a:xfrm>
            <a:off x="1976847" y="6150431"/>
            <a:ext cx="10215153" cy="733698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5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ToDo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Grafik 22" descr="Ein Bild, das Screenshot, Person enthält.&#10;&#10;Automatisch generierte Beschreibung">
            <a:extLst>
              <a:ext uri="{FF2B5EF4-FFF2-40B4-BE49-F238E27FC236}">
                <a16:creationId xmlns:a16="http://schemas.microsoft.com/office/drawing/2014/main" id="{A77C6971-5A46-49EF-8C3F-3811569D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62"/>
          <a:stretch/>
        </p:blipFill>
        <p:spPr>
          <a:xfrm>
            <a:off x="1222131" y="239385"/>
            <a:ext cx="4663019" cy="5377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DF802CE-5597-4B4F-A148-D9CCFB86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6" y="1898010"/>
            <a:ext cx="4480000" cy="252000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49317DBA-9FA2-425A-8336-2006686E54C5}"/>
              </a:ext>
            </a:extLst>
          </p:cNvPr>
          <p:cNvSpPr/>
          <p:nvPr/>
        </p:nvSpPr>
        <p:spPr>
          <a:xfrm>
            <a:off x="440474" y="2339595"/>
            <a:ext cx="4692820" cy="884489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Aktion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Listeners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hinzufügen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09E1112-FF74-4CA2-B0CD-F1436BE20842}"/>
              </a:ext>
            </a:extLst>
          </p:cNvPr>
          <p:cNvSpPr/>
          <p:nvPr/>
        </p:nvSpPr>
        <p:spPr>
          <a:xfrm>
            <a:off x="418012" y="3624398"/>
            <a:ext cx="4739636" cy="1023155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GUI an den Controller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anbinden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DF8438C-1DEF-4F58-ADAF-3CDA70CBB149}"/>
              </a:ext>
            </a:extLst>
          </p:cNvPr>
          <p:cNvSpPr/>
          <p:nvPr/>
        </p:nvSpPr>
        <p:spPr>
          <a:xfrm>
            <a:off x="6657701" y="2097178"/>
            <a:ext cx="4872448" cy="2639778"/>
          </a:xfrm>
          <a:prstGeom prst="rect">
            <a:avLst/>
          </a:prstGeom>
          <a:solidFill>
            <a:srgbClr val="00B050">
              <a:alpha val="7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A428B4A-44D3-456A-BB17-3034D5E83DE2}"/>
              </a:ext>
            </a:extLst>
          </p:cNvPr>
          <p:cNvGrpSpPr/>
          <p:nvPr/>
        </p:nvGrpSpPr>
        <p:grpSpPr>
          <a:xfrm>
            <a:off x="1" y="6116680"/>
            <a:ext cx="12176753" cy="741320"/>
            <a:chOff x="1" y="6116680"/>
            <a:chExt cx="12176753" cy="74132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03A2559-3AC2-4792-886C-00691A4A3F8C}"/>
                </a:ext>
              </a:extLst>
            </p:cNvPr>
            <p:cNvSpPr/>
            <p:nvPr/>
          </p:nvSpPr>
          <p:spPr>
            <a:xfrm>
              <a:off x="1" y="6122126"/>
              <a:ext cx="1976846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Hauptfenster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D139D75-4947-4F6D-8980-4A39BDF31BBC}"/>
                </a:ext>
              </a:extLst>
            </p:cNvPr>
            <p:cNvSpPr/>
            <p:nvPr/>
          </p:nvSpPr>
          <p:spPr>
            <a:xfrm>
              <a:off x="7713207" y="6116680"/>
              <a:ext cx="4463547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Konfigurationsfeld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0983E87-01C3-4B74-BA83-2405C4C4DB82}"/>
                </a:ext>
              </a:extLst>
            </p:cNvPr>
            <p:cNvSpPr/>
            <p:nvPr/>
          </p:nvSpPr>
          <p:spPr>
            <a:xfrm>
              <a:off x="4864142" y="6122126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Prototypenfeld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3A5042C-C64F-4A80-BAD0-D14AD3281CC6}"/>
                </a:ext>
              </a:extLst>
            </p:cNvPr>
            <p:cNvSpPr/>
            <p:nvPr/>
          </p:nvSpPr>
          <p:spPr>
            <a:xfrm>
              <a:off x="1976847" y="6119949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Menü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C4975F59-B150-4593-90D4-3CE067EE16DB}"/>
              </a:ext>
            </a:extLst>
          </p:cNvPr>
          <p:cNvSpPr/>
          <p:nvPr/>
        </p:nvSpPr>
        <p:spPr>
          <a:xfrm>
            <a:off x="4864141" y="6150430"/>
            <a:ext cx="7312613" cy="73151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124AC8-6B06-4170-876A-5DA713C08B30}"/>
              </a:ext>
            </a:extLst>
          </p:cNvPr>
          <p:cNvSpPr/>
          <p:nvPr/>
        </p:nvSpPr>
        <p:spPr>
          <a:xfrm>
            <a:off x="-30474" y="6122123"/>
            <a:ext cx="1976848" cy="735878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6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Grafik 22" descr="Ein Bild, das Screenshot, Person enthält.&#10;&#10;Automatisch generierte Beschreibung">
            <a:extLst>
              <a:ext uri="{FF2B5EF4-FFF2-40B4-BE49-F238E27FC236}">
                <a16:creationId xmlns:a16="http://schemas.microsoft.com/office/drawing/2014/main" id="{A77C6971-5A46-49EF-8C3F-3811569D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5" b="47194"/>
          <a:stretch/>
        </p:blipFill>
        <p:spPr>
          <a:xfrm>
            <a:off x="1504408" y="251189"/>
            <a:ext cx="3832441" cy="65490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DF802CE-5597-4B4F-A148-D9CCFB86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6" y="1898010"/>
            <a:ext cx="4480000" cy="2520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7A579CC3-04C1-448E-88E5-E52C96DA0417}"/>
              </a:ext>
            </a:extLst>
          </p:cNvPr>
          <p:cNvSpPr/>
          <p:nvPr/>
        </p:nvSpPr>
        <p:spPr>
          <a:xfrm>
            <a:off x="17416" y="13464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ToDo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50F1B95-91D0-43CE-821E-4DBFBDD99B87}"/>
              </a:ext>
            </a:extLst>
          </p:cNvPr>
          <p:cNvSpPr/>
          <p:nvPr/>
        </p:nvSpPr>
        <p:spPr>
          <a:xfrm>
            <a:off x="463731" y="1924829"/>
            <a:ext cx="4470758" cy="936170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YAML Input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vom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Backend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darstellen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6471D0C-F1F0-4774-B2F2-B241F838269B}"/>
              </a:ext>
            </a:extLst>
          </p:cNvPr>
          <p:cNvSpPr/>
          <p:nvPr/>
        </p:nvSpPr>
        <p:spPr>
          <a:xfrm>
            <a:off x="463731" y="3548741"/>
            <a:ext cx="4470758" cy="936170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Optionen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zum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Verändern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von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Prototypen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hinzufügen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9D0160-08DA-453E-8C31-B650EFB6BEC2}"/>
              </a:ext>
            </a:extLst>
          </p:cNvPr>
          <p:cNvSpPr/>
          <p:nvPr/>
        </p:nvSpPr>
        <p:spPr>
          <a:xfrm>
            <a:off x="6724100" y="2428445"/>
            <a:ext cx="4645079" cy="1989566"/>
          </a:xfrm>
          <a:prstGeom prst="rect">
            <a:avLst/>
          </a:prstGeom>
          <a:solidFill>
            <a:srgbClr val="00B050">
              <a:alpha val="7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FD0F8F6-AD78-4EDB-B2BB-1F9F31A92828}"/>
              </a:ext>
            </a:extLst>
          </p:cNvPr>
          <p:cNvSpPr/>
          <p:nvPr/>
        </p:nvSpPr>
        <p:spPr>
          <a:xfrm>
            <a:off x="6657701" y="1571908"/>
            <a:ext cx="4872448" cy="530868"/>
          </a:xfrm>
          <a:prstGeom prst="rect">
            <a:avLst/>
          </a:prstGeom>
          <a:solidFill>
            <a:srgbClr val="00B050">
              <a:alpha val="7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B19D052-2DCC-4F54-BC86-44008AE8CFB7}"/>
              </a:ext>
            </a:extLst>
          </p:cNvPr>
          <p:cNvGrpSpPr/>
          <p:nvPr/>
        </p:nvGrpSpPr>
        <p:grpSpPr>
          <a:xfrm>
            <a:off x="1" y="6116680"/>
            <a:ext cx="12176753" cy="741320"/>
            <a:chOff x="1" y="6116680"/>
            <a:chExt cx="12176753" cy="7413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CD56FA-B21C-48EA-98C9-539AA640475A}"/>
                </a:ext>
              </a:extLst>
            </p:cNvPr>
            <p:cNvSpPr/>
            <p:nvPr/>
          </p:nvSpPr>
          <p:spPr>
            <a:xfrm>
              <a:off x="1" y="6122126"/>
              <a:ext cx="1976846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Hauptfenster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A0C27AC-FD4F-435D-82E6-7F219AF9ED1E}"/>
                </a:ext>
              </a:extLst>
            </p:cNvPr>
            <p:cNvSpPr/>
            <p:nvPr/>
          </p:nvSpPr>
          <p:spPr>
            <a:xfrm>
              <a:off x="7713207" y="6116680"/>
              <a:ext cx="4463547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Konfigurationsfeld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5B1B7A8-FF69-4CDB-A202-6B833CE5E67C}"/>
                </a:ext>
              </a:extLst>
            </p:cNvPr>
            <p:cNvSpPr/>
            <p:nvPr/>
          </p:nvSpPr>
          <p:spPr>
            <a:xfrm>
              <a:off x="4864142" y="6122126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Prototypenfeld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BC419F1-088A-4C9F-A80B-A219FBE61FC6}"/>
                </a:ext>
              </a:extLst>
            </p:cNvPr>
            <p:cNvSpPr/>
            <p:nvPr/>
          </p:nvSpPr>
          <p:spPr>
            <a:xfrm>
              <a:off x="1976847" y="6119949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Menü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645B1422-FECD-4BC5-A01D-9012357DCFF8}"/>
              </a:ext>
            </a:extLst>
          </p:cNvPr>
          <p:cNvSpPr/>
          <p:nvPr/>
        </p:nvSpPr>
        <p:spPr>
          <a:xfrm>
            <a:off x="7751437" y="6150430"/>
            <a:ext cx="4440563" cy="713015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0198946-92FB-4C09-A7C7-ADE2C89E8808}"/>
              </a:ext>
            </a:extLst>
          </p:cNvPr>
          <p:cNvSpPr/>
          <p:nvPr/>
        </p:nvSpPr>
        <p:spPr>
          <a:xfrm>
            <a:off x="-30474" y="6116681"/>
            <a:ext cx="4885909" cy="741320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Grafik 22" descr="Ein Bild, das Screenshot, Person enthält.&#10;&#10;Automatisch generierte Beschreibung">
            <a:extLst>
              <a:ext uri="{FF2B5EF4-FFF2-40B4-BE49-F238E27FC236}">
                <a16:creationId xmlns:a16="http://schemas.microsoft.com/office/drawing/2014/main" id="{A77C6971-5A46-49EF-8C3F-3811569D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6"/>
          <a:stretch/>
        </p:blipFill>
        <p:spPr>
          <a:xfrm>
            <a:off x="1768594" y="154445"/>
            <a:ext cx="3421712" cy="87547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DF802CE-5597-4B4F-A148-D9CCFB86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6" y="1898010"/>
            <a:ext cx="4480000" cy="2520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18222290-78B7-4FA9-A3B4-DDC2AC8CBCBF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ToDo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8AC8E9B-13E7-4D4E-BC13-0B1E21B63CC4}"/>
              </a:ext>
            </a:extLst>
          </p:cNvPr>
          <p:cNvSpPr/>
          <p:nvPr/>
        </p:nvSpPr>
        <p:spPr>
          <a:xfrm>
            <a:off x="652598" y="1669808"/>
            <a:ext cx="4470758" cy="936170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Editor in das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Hauptfenster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einfügen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4AE68B-67A1-4588-A4BC-01B7B5C9BBEB}"/>
              </a:ext>
            </a:extLst>
          </p:cNvPr>
          <p:cNvSpPr/>
          <p:nvPr/>
        </p:nvSpPr>
        <p:spPr>
          <a:xfrm>
            <a:off x="6483525" y="1638808"/>
            <a:ext cx="4872448" cy="777819"/>
          </a:xfrm>
          <a:prstGeom prst="rect">
            <a:avLst/>
          </a:prstGeom>
          <a:solidFill>
            <a:srgbClr val="00B050">
              <a:alpha val="7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368D599-0AD0-4AAB-8548-A484BFE9B2FD}"/>
              </a:ext>
            </a:extLst>
          </p:cNvPr>
          <p:cNvGrpSpPr/>
          <p:nvPr/>
        </p:nvGrpSpPr>
        <p:grpSpPr>
          <a:xfrm>
            <a:off x="1" y="6116680"/>
            <a:ext cx="12176753" cy="741320"/>
            <a:chOff x="1" y="6116680"/>
            <a:chExt cx="12176753" cy="74132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4404F05-0AB7-4B64-8C4B-DE1A2554294B}"/>
                </a:ext>
              </a:extLst>
            </p:cNvPr>
            <p:cNvSpPr/>
            <p:nvPr/>
          </p:nvSpPr>
          <p:spPr>
            <a:xfrm>
              <a:off x="1" y="6122126"/>
              <a:ext cx="1976846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Hauptfenster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C300558-275B-4A6C-AD5E-2A1CE9D00699}"/>
                </a:ext>
              </a:extLst>
            </p:cNvPr>
            <p:cNvSpPr/>
            <p:nvPr/>
          </p:nvSpPr>
          <p:spPr>
            <a:xfrm>
              <a:off x="7713207" y="6116680"/>
              <a:ext cx="4463547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Konfigurationsfeld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5DFCEF2-E710-4FE7-80FF-0C2DBA09948F}"/>
                </a:ext>
              </a:extLst>
            </p:cNvPr>
            <p:cNvSpPr/>
            <p:nvPr/>
          </p:nvSpPr>
          <p:spPr>
            <a:xfrm>
              <a:off x="4864142" y="6122126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Prototypenfeld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C6B6415-A505-41C5-8E48-15F5EE3A1BF2}"/>
                </a:ext>
              </a:extLst>
            </p:cNvPr>
            <p:cNvSpPr/>
            <p:nvPr/>
          </p:nvSpPr>
          <p:spPr>
            <a:xfrm>
              <a:off x="1976847" y="6119949"/>
              <a:ext cx="2887295" cy="7358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Menü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8505DD1F-4346-420A-924D-2AA13AB4B616}"/>
              </a:ext>
            </a:extLst>
          </p:cNvPr>
          <p:cNvSpPr/>
          <p:nvPr/>
        </p:nvSpPr>
        <p:spPr>
          <a:xfrm>
            <a:off x="0" y="6150430"/>
            <a:ext cx="7751437" cy="73151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B042344-D63D-43BE-A957-B2A718B42F97}"/>
              </a:ext>
            </a:extLst>
          </p:cNvPr>
          <p:cNvSpPr/>
          <p:nvPr/>
        </p:nvSpPr>
        <p:spPr>
          <a:xfrm>
            <a:off x="652598" y="2917923"/>
            <a:ext cx="4470758" cy="936170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Prototypen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instanzierbar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machen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3943DCF-24A1-4C1C-8B43-D51204A32CF3}"/>
              </a:ext>
            </a:extLst>
          </p:cNvPr>
          <p:cNvSpPr/>
          <p:nvPr/>
        </p:nvSpPr>
        <p:spPr>
          <a:xfrm>
            <a:off x="652598" y="4281793"/>
            <a:ext cx="4470758" cy="936170"/>
          </a:xfrm>
          <a:prstGeom prst="rect">
            <a:avLst/>
          </a:prstGeom>
          <a:solidFill>
            <a:srgbClr val="FF0000">
              <a:alpha val="8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Bausteineigenschaften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bearbeitbar</a:t>
            </a:r>
            <a:r>
              <a:rPr lang="en-US" sz="240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 err="1">
                <a:ln w="12700">
                  <a:noFill/>
                </a:ln>
                <a:solidFill>
                  <a:schemeClr val="bg1"/>
                </a:solidFill>
              </a:rPr>
              <a:t>machen</a:t>
            </a:r>
            <a:endParaRPr lang="de-DE" sz="2400" dirty="0">
              <a:ln w="1270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5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50</cp:revision>
  <cp:lastPrinted>2019-07-25T03:01:02Z</cp:lastPrinted>
  <dcterms:created xsi:type="dcterms:W3CDTF">2019-07-25T01:26:19Z</dcterms:created>
  <dcterms:modified xsi:type="dcterms:W3CDTF">2019-07-25T03:02:17Z</dcterms:modified>
</cp:coreProperties>
</file>