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258C4C-867B-4702-95E5-AA375EC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3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5</cp:revision>
  <dcterms:created xsi:type="dcterms:W3CDTF">2019-06-09T17:10:16Z</dcterms:created>
  <dcterms:modified xsi:type="dcterms:W3CDTF">2019-06-09T18:13:02Z</dcterms:modified>
</cp:coreProperties>
</file>