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Toll" initials="ET" lastIdx="1" clrIdx="0">
    <p:extLst>
      <p:ext uri="{19B8F6BF-5375-455C-9EA6-DF929625EA0E}">
        <p15:presenceInfo xmlns:p15="http://schemas.microsoft.com/office/powerpoint/2012/main" userId="Erika To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54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2T06:15:48.419" idx="1">
    <p:pos x="1632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4CE65-8FAC-4F5D-9F34-5238A1A2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62C29-2095-4635-AFB7-03A030F44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6CEDD-4E9D-449C-B377-B6F00D38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B62EA-5689-4DF8-9640-4676D778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2847D-21F0-4864-98E9-395B2DB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3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5739-AB3E-441A-A841-4362DFC8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235AE3-F530-4CB2-BEF6-BB6B5A13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74610-40DC-4DB4-B809-9BB53449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48E1C-DE58-43B7-9F67-CA80FE55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865B6-D20F-45BA-ABE3-F1B7E64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8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DF80B8-F836-41CF-B1E4-242EAFF74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C27EC0-F7A5-4C56-8916-7D922EA3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62AD3-BA19-42A5-AA6F-67D753BE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6DD4A-0291-4975-A7ED-E44446B0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F0917-A6E1-40D8-8799-39EC6FE4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7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6148-1A88-47AE-8378-4791D329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FBC71-40D9-4BB1-A3EB-9CD3164D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86AB97-B66C-41D5-9ED7-7E8795CC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6852E-53F3-44B9-8259-23E4E012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EE506-94E4-4DE1-8D8F-55080B29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9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06C46-B3FD-4709-BD97-A08F875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B53363-21AC-4A5B-8F31-CE878AC9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E00D1-9184-44C4-9CE4-6F839895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F9FE2-00ED-4EAF-912D-228F4AA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DB32E-FCB8-4D84-8D2A-96C3112A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2CE8E-4630-42E3-82E4-B9D3FF56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BAD94-2FCB-4CFF-BBB7-48718FF72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5FB5CA-475B-458D-82CB-FF814F5D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3ED26-5668-4FB4-B03D-25094C36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7494A-EFD2-4988-8B8F-D8236043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22B4F3-D4B4-4903-BBC5-33DA55E0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BA1ED-74F4-48DB-BCA8-9A3DE812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BAAD2-7EF4-43B2-B1E2-9D1C1C68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FE335-54C4-4B5F-9372-8C149954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EFF00-85B3-4C4F-8EF8-2170CE37A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E8ACF-8FE7-4265-B369-18F308C33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982814-DEAF-47D6-9156-747EF959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37975-8FD8-4765-81AD-B05CDB25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68B46C-B394-49BE-8EDA-9A7BB780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B1DB-F7E9-4774-A815-CF1FF0D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DD28A-3F03-4B31-A904-83DB959A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D793C9-D020-441E-A370-B28721A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F272C7-78D5-4A1D-B718-DD18109E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2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4E0CEA-A1B6-4D49-AC6E-90DDDA3B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21AFF-ED6E-4F10-8E21-2789A452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9ACB34-D064-4D9F-ADA5-D128C717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77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873DA-3083-457E-9414-7744E0BD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7FF1D-BB24-4B9C-BB65-0E1AF0C3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FBA361-7081-4774-8703-B3B823F6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762A9-D0F2-4014-BB56-4BD69FDF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11873-177E-46C1-95C8-4E5C4BE7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38B30-7907-40BE-AC2C-B1693733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9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733D3-34BD-4912-9AE1-C850B218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5A8F4-930B-4CF7-AF08-713F1F21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3F9F44-8358-42EA-9228-3EC655889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359226-A7E1-422D-BD0B-B804E9E9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F787E-58E4-4D4A-AA39-03AA5A70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4F7B0E-30C5-462F-8A49-5DAE7A4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FA2088-54C9-4528-9BF3-CA31207B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AB0DC3-4784-4EA8-8EC2-462B592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EE7F4-DD2F-4784-945E-D2DF52621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D92A7D-812B-466E-8624-45F6C0633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9768-85F0-42D4-9DE8-EF5DF27E4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635985F-22C2-4D7A-B8FE-40062A4A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76EDF3-A989-4E43-96F6-AF2AFECA0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E258C4C-867B-4702-95E5-AA375ECD3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UI">
            <a:extLst>
              <a:ext uri="{FF2B5EF4-FFF2-40B4-BE49-F238E27FC236}">
                <a16:creationId xmlns:a16="http://schemas.microsoft.com/office/drawing/2014/main" id="{1BED6E79-A39B-4C30-BD0C-87954429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Darstellungsverdeckung">
            <a:extLst>
              <a:ext uri="{FF2B5EF4-FFF2-40B4-BE49-F238E27FC236}">
                <a16:creationId xmlns:a16="http://schemas.microsoft.com/office/drawing/2014/main" id="{A35DC517-7F1B-4FDD-B0C4-135A50AF9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1456839"/>
            <a:ext cx="4203699" cy="5401160"/>
          </a:xfrm>
          <a:prstGeom prst="rect">
            <a:avLst/>
          </a:prstGeom>
        </p:spPr>
      </p:pic>
      <p:pic>
        <p:nvPicPr>
          <p:cNvPr id="14" name="Transformationsverdeckung">
            <a:extLst>
              <a:ext uri="{FF2B5EF4-FFF2-40B4-BE49-F238E27FC236}">
                <a16:creationId xmlns:a16="http://schemas.microsoft.com/office/drawing/2014/main" id="{6C7D77C6-5350-402F-9AF0-2F6B9F820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1456840"/>
            <a:ext cx="4816475" cy="5401159"/>
          </a:xfrm>
          <a:prstGeom prst="rect">
            <a:avLst/>
          </a:prstGeom>
        </p:spPr>
      </p:pic>
      <p:pic>
        <p:nvPicPr>
          <p:cNvPr id="10" name="Sensorenverdeckung">
            <a:extLst>
              <a:ext uri="{FF2B5EF4-FFF2-40B4-BE49-F238E27FC236}">
                <a16:creationId xmlns:a16="http://schemas.microsoft.com/office/drawing/2014/main" id="{0C2D7DA5-186E-4209-AAF3-8B49340B1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6840"/>
            <a:ext cx="3171824" cy="5401159"/>
          </a:xfrm>
          <a:prstGeom prst="rect">
            <a:avLst/>
          </a:prstGeom>
        </p:spPr>
      </p:pic>
      <p:pic>
        <p:nvPicPr>
          <p:cNvPr id="8" name="Verdeckung Hauptteil">
            <a:extLst>
              <a:ext uri="{FF2B5EF4-FFF2-40B4-BE49-F238E27FC236}">
                <a16:creationId xmlns:a16="http://schemas.microsoft.com/office/drawing/2014/main" id="{2FBB50D7-415D-4F45-848D-345D9CF231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12192000" cy="1451489"/>
          </a:xfrm>
          <a:prstGeom prst="rect">
            <a:avLst/>
          </a:prstGeom>
        </p:spPr>
      </p:pic>
      <p:pic>
        <p:nvPicPr>
          <p:cNvPr id="6" name="Startbildschirm">
            <a:extLst>
              <a:ext uri="{FF2B5EF4-FFF2-40B4-BE49-F238E27FC236}">
                <a16:creationId xmlns:a16="http://schemas.microsoft.com/office/drawing/2014/main" id="{B3663F3E-9964-4485-9FE1-CEA4D4305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Frage">
            <a:extLst>
              <a:ext uri="{FF2B5EF4-FFF2-40B4-BE49-F238E27FC236}">
                <a16:creationId xmlns:a16="http://schemas.microsoft.com/office/drawing/2014/main" id="{052DEAC6-F335-41B8-865A-AA8D7B079A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224DCC8-F3A7-49E8-A0E1-D202E367B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053" y="0"/>
            <a:ext cx="6673893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8E953B1-3EC4-4989-AC8A-8C0F75FA39CD}"/>
              </a:ext>
            </a:extLst>
          </p:cNvPr>
          <p:cNvSpPr/>
          <p:nvPr/>
        </p:nvSpPr>
        <p:spPr>
          <a:xfrm>
            <a:off x="7005234" y="154983"/>
            <a:ext cx="2278251" cy="150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A1B990-5EBC-4BA2-8E67-01626C050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A481766-6BBF-499E-B510-BC5540248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0" y="0"/>
            <a:ext cx="3479799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3ABE3FD-9BBA-4FFD-A17A-E648B0CA7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0"/>
            <a:ext cx="4838698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77D36BF-122B-4A1A-A8DC-64543FC27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3498" cy="6858000"/>
          </a:xfrm>
          <a:prstGeom prst="rect">
            <a:avLst/>
          </a:prstGeom>
        </p:spPr>
      </p:pic>
      <p:pic>
        <p:nvPicPr>
          <p:cNvPr id="11" name="Frage">
            <a:extLst>
              <a:ext uri="{FF2B5EF4-FFF2-40B4-BE49-F238E27FC236}">
                <a16:creationId xmlns:a16="http://schemas.microsoft.com/office/drawing/2014/main" id="{4B374485-A546-4868-A561-A69F83178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0FEE856-FEDD-4266-980F-F249827D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305"/>
            <a:ext cx="12192000" cy="509738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AE12F0C-8940-4447-9593-09625E21D499}"/>
              </a:ext>
            </a:extLst>
          </p:cNvPr>
          <p:cNvSpPr/>
          <p:nvPr/>
        </p:nvSpPr>
        <p:spPr>
          <a:xfrm>
            <a:off x="0" y="0"/>
            <a:ext cx="261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A3FF32-3646-46B5-9483-B7420C675640}"/>
              </a:ext>
            </a:extLst>
          </p:cNvPr>
          <p:cNvSpPr/>
          <p:nvPr/>
        </p:nvSpPr>
        <p:spPr>
          <a:xfrm>
            <a:off x="2616200" y="-1"/>
            <a:ext cx="46863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AFF3DCC-85F0-4118-8B6B-D0AF07AB792B}"/>
              </a:ext>
            </a:extLst>
          </p:cNvPr>
          <p:cNvSpPr/>
          <p:nvPr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1814C0F-F601-4BCF-81CA-E7C556A9A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D5364A-8DE9-4F4B-B2FA-DD929D327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EC89705-C167-4AD4-B75B-DB913BE3B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"/>
            <a:ext cx="12192000" cy="67500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55E0521-A0B3-444E-9987-EAD300927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73" y="376891"/>
            <a:ext cx="8661127" cy="610421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856FFE2-337A-4573-910E-0E9BFDD70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80" y="1146873"/>
            <a:ext cx="5066663" cy="479700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89DC74-FBA4-446F-BC6D-8601A089C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5ED2821-6EBB-4720-AD1A-D45AC8F5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D269F6C-5B00-4C0D-8265-263C958C2C2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9A0CF3-2AA8-489F-AA69-8236826A949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DA27827-8B4A-4B57-A05F-BA435AB96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4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Erika Toll</dc:creator>
  <cp:lastModifiedBy>Erika Toll</cp:lastModifiedBy>
  <cp:revision>29</cp:revision>
  <dcterms:created xsi:type="dcterms:W3CDTF">2019-06-09T17:10:16Z</dcterms:created>
  <dcterms:modified xsi:type="dcterms:W3CDTF">2019-06-12T18:30:20Z</dcterms:modified>
</cp:coreProperties>
</file>