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Darstellungsverdeckung">
            <a:extLst>
              <a:ext uri="{FF2B5EF4-FFF2-40B4-BE49-F238E27FC236}">
                <a16:creationId xmlns:a16="http://schemas.microsoft.com/office/drawing/2014/main" id="{9E4E8AD0-33E9-44EB-9618-5D12F13EF19A}"/>
              </a:ext>
            </a:extLst>
          </p:cNvPr>
          <p:cNvGrpSpPr/>
          <p:nvPr/>
        </p:nvGrpSpPr>
        <p:grpSpPr>
          <a:xfrm>
            <a:off x="5121275" y="1456839"/>
            <a:ext cx="7070724" cy="5401160"/>
            <a:chOff x="5121275" y="1456839"/>
            <a:chExt cx="7070724" cy="5401160"/>
          </a:xfrm>
        </p:grpSpPr>
        <p:pic>
          <p:nvPicPr>
            <p:cNvPr id="16" name="Darstellungsverdeckung">
              <a:extLst>
                <a:ext uri="{FF2B5EF4-FFF2-40B4-BE49-F238E27FC236}">
                  <a16:creationId xmlns:a16="http://schemas.microsoft.com/office/drawing/2014/main" id="{A35DC517-7F1B-4FDD-B0C4-135A50AF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00" y="1456839"/>
              <a:ext cx="4203699" cy="5401160"/>
            </a:xfrm>
            <a:prstGeom prst="rect">
              <a:avLst/>
            </a:prstGeom>
          </p:spPr>
        </p:pic>
        <p:pic>
          <p:nvPicPr>
            <p:cNvPr id="15" name="Darstellungsverdeckung">
              <a:extLst>
                <a:ext uri="{FF2B5EF4-FFF2-40B4-BE49-F238E27FC236}">
                  <a16:creationId xmlns:a16="http://schemas.microsoft.com/office/drawing/2014/main" id="{C753DA24-4EB2-43D3-9B8F-AAA4B047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275" y="4867274"/>
              <a:ext cx="4203699" cy="304801"/>
            </a:xfrm>
            <a:prstGeom prst="rect">
              <a:avLst/>
            </a:prstGeom>
          </p:spPr>
        </p:pic>
        <p:pic>
          <p:nvPicPr>
            <p:cNvPr id="17" name="Darstellungsverdeckung">
              <a:extLst>
                <a:ext uri="{FF2B5EF4-FFF2-40B4-BE49-F238E27FC236}">
                  <a16:creationId xmlns:a16="http://schemas.microsoft.com/office/drawing/2014/main" id="{68CF1C90-4E1F-4FD2-AFFF-10C0E22D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676" y="2215080"/>
              <a:ext cx="2717800" cy="304801"/>
            </a:xfrm>
            <a:prstGeom prst="rect">
              <a:avLst/>
            </a:prstGeom>
          </p:spPr>
        </p:pic>
      </p:grpSp>
      <p:grpSp>
        <p:nvGrpSpPr>
          <p:cNvPr id="4" name="Transformationsverdeckung">
            <a:extLst>
              <a:ext uri="{FF2B5EF4-FFF2-40B4-BE49-F238E27FC236}">
                <a16:creationId xmlns:a16="http://schemas.microsoft.com/office/drawing/2014/main" id="{C9D7FBD6-FEC6-45FE-B202-20F82ADEFC92}"/>
              </a:ext>
            </a:extLst>
          </p:cNvPr>
          <p:cNvGrpSpPr/>
          <p:nvPr/>
        </p:nvGrpSpPr>
        <p:grpSpPr>
          <a:xfrm>
            <a:off x="2223898" y="1456840"/>
            <a:ext cx="5764402" cy="5401159"/>
            <a:chOff x="2223898" y="1456840"/>
            <a:chExt cx="5764402" cy="5401159"/>
          </a:xfrm>
        </p:grpSpPr>
        <p:pic>
          <p:nvPicPr>
            <p:cNvPr id="14" name="Transformationsverdeckung">
              <a:extLst>
                <a:ext uri="{FF2B5EF4-FFF2-40B4-BE49-F238E27FC236}">
                  <a16:creationId xmlns:a16="http://schemas.microsoft.com/office/drawing/2014/main" id="{6C7D77C6-5350-402F-9AF0-2F6B9F82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1456840"/>
              <a:ext cx="4816475" cy="5401159"/>
            </a:xfrm>
            <a:prstGeom prst="rect">
              <a:avLst/>
            </a:prstGeom>
          </p:spPr>
        </p:pic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87D579A-A914-4E67-8998-E6DA8A37465A}"/>
                </a:ext>
              </a:extLst>
            </p:cNvPr>
            <p:cNvGrpSpPr/>
            <p:nvPr/>
          </p:nvGrpSpPr>
          <p:grpSpPr>
            <a:xfrm>
              <a:off x="2223898" y="1783080"/>
              <a:ext cx="1538137" cy="3618080"/>
              <a:chOff x="2223898" y="1783080"/>
              <a:chExt cx="1538137" cy="3618080"/>
            </a:xfrm>
          </p:grpSpPr>
          <p:pic>
            <p:nvPicPr>
              <p:cNvPr id="9" name="Transformationsverdeckung">
                <a:extLst>
                  <a:ext uri="{FF2B5EF4-FFF2-40B4-BE49-F238E27FC236}">
                    <a16:creationId xmlns:a16="http://schemas.microsoft.com/office/drawing/2014/main" id="{1BD0CC5A-707C-40C6-B2C8-874D23F5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799" y="4992624"/>
                <a:ext cx="588264" cy="408536"/>
              </a:xfrm>
              <a:prstGeom prst="rect">
                <a:avLst/>
              </a:prstGeom>
            </p:spPr>
          </p:pic>
          <p:pic>
            <p:nvPicPr>
              <p:cNvPr id="11" name="Transformationsverdeckung">
                <a:extLst>
                  <a:ext uri="{FF2B5EF4-FFF2-40B4-BE49-F238E27FC236}">
                    <a16:creationId xmlns:a16="http://schemas.microsoft.com/office/drawing/2014/main" id="{6CEDBB91-3698-4A73-A80D-FE9EFC41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3898" y="1783080"/>
                <a:ext cx="1225969" cy="432000"/>
              </a:xfrm>
              <a:prstGeom prst="rect">
                <a:avLst/>
              </a:prstGeom>
            </p:spPr>
          </p:pic>
          <p:pic>
            <p:nvPicPr>
              <p:cNvPr id="12" name="Transformationsverdeckung">
                <a:extLst>
                  <a:ext uri="{FF2B5EF4-FFF2-40B4-BE49-F238E27FC236}">
                    <a16:creationId xmlns:a16="http://schemas.microsoft.com/office/drawing/2014/main" id="{2A42AA7A-1072-4ADC-8499-6EB8B6A50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35" y="2715766"/>
                <a:ext cx="1188000" cy="1998769"/>
              </a:xfrm>
              <a:prstGeom prst="rect">
                <a:avLst/>
              </a:prstGeom>
            </p:spPr>
          </p:pic>
        </p:grpSp>
      </p:grpSp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18" name="Verdeckung Hauptteil Sensoren">
            <a:extLst>
              <a:ext uri="{FF2B5EF4-FFF2-40B4-BE49-F238E27FC236}">
                <a16:creationId xmlns:a16="http://schemas.microsoft.com/office/drawing/2014/main" id="{28023800-6FBE-41A3-9FDB-89AA4C0F6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591"/>
            <a:ext cx="12192000" cy="909247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269F6C-5B00-4C0D-8265-263C958C2C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9A0CF3-2AA8-489F-AA69-8236826A94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27827-8B4A-4B57-A05F-BA435AB9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33</cp:revision>
  <dcterms:created xsi:type="dcterms:W3CDTF">2019-06-09T17:10:16Z</dcterms:created>
  <dcterms:modified xsi:type="dcterms:W3CDTF">2019-06-12T22:13:47Z</dcterms:modified>
</cp:coreProperties>
</file>