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4"/>
  </p:sldMasterIdLst>
  <p:notesMasterIdLst>
    <p:notesMasterId r:id="rId16"/>
  </p:notesMasterIdLst>
  <p:sldIdLst>
    <p:sldId id="2561" r:id="rId5"/>
    <p:sldId id="2562" r:id="rId6"/>
    <p:sldId id="2563" r:id="rId7"/>
    <p:sldId id="2583" r:id="rId8"/>
    <p:sldId id="2584" r:id="rId9"/>
    <p:sldId id="2572" r:id="rId10"/>
    <p:sldId id="2573" r:id="rId11"/>
    <p:sldId id="2585" r:id="rId12"/>
    <p:sldId id="2586" r:id="rId13"/>
    <p:sldId id="2578" r:id="rId14"/>
    <p:sldId id="25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uto-Generated Secure CI/CD Pipelines with AI + MCP" id="{9587EA65-D894-4306-BAE3-EF34F21DF11E}">
          <p14:sldIdLst>
            <p14:sldId id="2561"/>
          </p14:sldIdLst>
        </p14:section>
        <p14:section name="Introduction" id="{8E711BD9-33D9-4A88-8E6E-FC1C8216732E}">
          <p14:sldIdLst>
            <p14:sldId id="2562"/>
            <p14:sldId id="2563"/>
          </p14:sldIdLst>
        </p14:section>
        <p14:section name="MVP" id="{CF2417C4-6EB1-2E4D-A298-4A85F8C3719D}">
          <p14:sldIdLst>
            <p14:sldId id="2583"/>
            <p14:sldId id="2584"/>
          </p14:sldIdLst>
        </p14:section>
        <p14:section name="Stretch Features" id="{1CB214F4-41B7-4BD6-80BF-DCD45B2349FA}">
          <p14:sldIdLst>
            <p14:sldId id="2572"/>
            <p14:sldId id="2573"/>
          </p14:sldIdLst>
        </p14:section>
        <p14:section name="Stretch Features" id="{33644AC2-1DD2-B042-A26F-D7A7B4DA4FDD}">
          <p14:sldIdLst>
            <p14:sldId id="2585"/>
            <p14:sldId id="2586"/>
          </p14:sldIdLst>
        </p14:section>
        <p14:section name="Conclusion" id="{26EFBEC6-2966-4898-AFF8-FDBC0D7B7A3A}">
          <p14:sldIdLst>
            <p14:sldId id="2578"/>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55C63-02B3-41E5-AE0D-89FEA966AE81}" v="14" dt="2025-09-30T01:41:17.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1" autoAdjust="0"/>
    <p:restoredTop sz="58562" autoAdjust="0"/>
  </p:normalViewPr>
  <p:slideViewPr>
    <p:cSldViewPr>
      <p:cViewPr varScale="1">
        <p:scale>
          <a:sx n="57" d="100"/>
          <a:sy n="57" d="100"/>
        </p:scale>
        <p:origin x="2496" y="47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34A550-F6DE-4D13-8283-B5E9600C0A28}"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894E98B3-D29F-46C7-A298-B159CC953EB9}">
      <dgm:prSet/>
      <dgm:spPr/>
      <dgm:t>
        <a:bodyPr/>
        <a:lstStyle/>
        <a:p>
          <a:pPr>
            <a:lnSpc>
              <a:spcPct val="100000"/>
            </a:lnSpc>
            <a:defRPr b="1"/>
          </a:pPr>
          <a:r>
            <a:rPr lang="en-US" dirty="0"/>
            <a:t>Time</a:t>
          </a:r>
        </a:p>
      </dgm:t>
    </dgm:pt>
    <dgm:pt modelId="{CA9A1681-AF4F-4373-85AC-6369378202D0}" type="parTrans" cxnId="{A4ECD848-D5C5-41D0-AC37-EE31787D4011}">
      <dgm:prSet/>
      <dgm:spPr/>
      <dgm:t>
        <a:bodyPr/>
        <a:lstStyle/>
        <a:p>
          <a:endParaRPr lang="en-US"/>
        </a:p>
      </dgm:t>
    </dgm:pt>
    <dgm:pt modelId="{19DA0725-F08B-47BF-B91E-6A69DE1FF90E}" type="sibTrans" cxnId="{A4ECD848-D5C5-41D0-AC37-EE31787D4011}">
      <dgm:prSet/>
      <dgm:spPr/>
      <dgm:t>
        <a:bodyPr/>
        <a:lstStyle/>
        <a:p>
          <a:pPr>
            <a:lnSpc>
              <a:spcPct val="100000"/>
            </a:lnSpc>
            <a:defRPr b="1"/>
          </a:pPr>
          <a:endParaRPr lang="en-US"/>
        </a:p>
      </dgm:t>
    </dgm:pt>
    <dgm:pt modelId="{563514F6-7F1F-4A7E-A50F-1D262088072F}">
      <dgm:prSet/>
      <dgm:spPr/>
      <dgm:t>
        <a:bodyPr/>
        <a:lstStyle/>
        <a:p>
          <a:pPr>
            <a:lnSpc>
              <a:spcPct val="100000"/>
            </a:lnSpc>
          </a:pPr>
          <a:r>
            <a:rPr lang="en-US" dirty="0"/>
            <a:t>Problem:</a:t>
          </a:r>
          <a:r>
            <a:rPr lang="en-US" baseline="0" dirty="0"/>
            <a:t> Setting up CI/CD pipelines manually takes hours or even days.</a:t>
          </a:r>
        </a:p>
        <a:p>
          <a:pPr>
            <a:lnSpc>
              <a:spcPct val="100000"/>
            </a:lnSpc>
          </a:pPr>
          <a:endParaRPr lang="en-US" baseline="0" dirty="0"/>
        </a:p>
        <a:p>
          <a:pPr>
            <a:lnSpc>
              <a:spcPct val="100000"/>
            </a:lnSpc>
          </a:pPr>
          <a:r>
            <a:rPr lang="en-US" baseline="0" dirty="0"/>
            <a:t>Impact: Every project start from zero, repeating the same DevOps setup. </a:t>
          </a:r>
        </a:p>
        <a:p>
          <a:pPr>
            <a:lnSpc>
              <a:spcPct val="100000"/>
            </a:lnSpc>
          </a:pPr>
          <a:endParaRPr lang="en-US" baseline="0" dirty="0"/>
        </a:p>
        <a:p>
          <a:pPr>
            <a:lnSpc>
              <a:spcPct val="100000"/>
            </a:lnSpc>
          </a:pPr>
          <a:r>
            <a:rPr lang="en-US" baseline="0" dirty="0"/>
            <a:t>How We Solve it: Our system uses AI frameworks like </a:t>
          </a:r>
          <a:r>
            <a:rPr lang="en-US" baseline="0" dirty="0" err="1"/>
            <a:t>Autogen</a:t>
          </a:r>
          <a:r>
            <a:rPr lang="en-US" baseline="0" dirty="0"/>
            <a:t> to instantly generate secure and consistent pipeline based on the repo’s structure.</a:t>
          </a:r>
          <a:endParaRPr lang="en-US" dirty="0"/>
        </a:p>
      </dgm:t>
    </dgm:pt>
    <dgm:pt modelId="{FA7304AE-33AB-4238-BD2F-68293513FAE9}" type="parTrans" cxnId="{B19766A4-44C4-4380-B98B-30C5D91CBA72}">
      <dgm:prSet/>
      <dgm:spPr/>
      <dgm:t>
        <a:bodyPr/>
        <a:lstStyle/>
        <a:p>
          <a:endParaRPr lang="en-US"/>
        </a:p>
      </dgm:t>
    </dgm:pt>
    <dgm:pt modelId="{E53DF735-4AB2-45A6-85C9-312FEDCFE7B4}" type="sibTrans" cxnId="{B19766A4-44C4-4380-B98B-30C5D91CBA72}">
      <dgm:prSet/>
      <dgm:spPr/>
      <dgm:t>
        <a:bodyPr/>
        <a:lstStyle/>
        <a:p>
          <a:endParaRPr lang="en-US"/>
        </a:p>
      </dgm:t>
    </dgm:pt>
    <dgm:pt modelId="{C5708550-0B60-4292-A0BB-D7FA23C7700A}">
      <dgm:prSet/>
      <dgm:spPr/>
      <dgm:t>
        <a:bodyPr/>
        <a:lstStyle/>
        <a:p>
          <a:pPr>
            <a:lnSpc>
              <a:spcPct val="100000"/>
            </a:lnSpc>
            <a:defRPr b="1"/>
          </a:pPr>
          <a:r>
            <a:rPr lang="en-US" dirty="0"/>
            <a:t>Repetitive</a:t>
          </a:r>
        </a:p>
      </dgm:t>
    </dgm:pt>
    <dgm:pt modelId="{5045A5A0-AE58-4A0D-9E94-E530ABCBD7D5}" type="parTrans" cxnId="{6080B3B7-7C35-4424-BC43-AB85D610187C}">
      <dgm:prSet/>
      <dgm:spPr/>
      <dgm:t>
        <a:bodyPr/>
        <a:lstStyle/>
        <a:p>
          <a:endParaRPr lang="en-US"/>
        </a:p>
      </dgm:t>
    </dgm:pt>
    <dgm:pt modelId="{779706F4-1273-44E5-83E4-45166D0E9F05}" type="sibTrans" cxnId="{6080B3B7-7C35-4424-BC43-AB85D610187C}">
      <dgm:prSet/>
      <dgm:spPr/>
      <dgm:t>
        <a:bodyPr/>
        <a:lstStyle/>
        <a:p>
          <a:pPr>
            <a:lnSpc>
              <a:spcPct val="100000"/>
            </a:lnSpc>
            <a:defRPr b="1"/>
          </a:pPr>
          <a:endParaRPr lang="en-US"/>
        </a:p>
      </dgm:t>
    </dgm:pt>
    <dgm:pt modelId="{EC101956-F3F1-4C63-B3C8-5C81FE073B4B}">
      <dgm:prSet/>
      <dgm:spPr/>
      <dgm:t>
        <a:bodyPr/>
        <a:lstStyle/>
        <a:p>
          <a:pPr>
            <a:lnSpc>
              <a:spcPct val="100000"/>
            </a:lnSpc>
          </a:pPr>
          <a:r>
            <a:rPr lang="en-US" dirty="0"/>
            <a:t>Problem: Developers repeatedly configure the same integrations – GitHub to AWS, Jenkins to EC2, </a:t>
          </a:r>
          <a:r>
            <a:rPr lang="en-US" dirty="0" err="1"/>
            <a:t>etc</a:t>
          </a:r>
          <a:r>
            <a:rPr lang="en-US" dirty="0"/>
            <a:t>…</a:t>
          </a:r>
        </a:p>
        <a:p>
          <a:pPr>
            <a:lnSpc>
              <a:spcPct val="100000"/>
            </a:lnSpc>
          </a:pPr>
          <a:endParaRPr lang="en-US" dirty="0"/>
        </a:p>
        <a:p>
          <a:pPr>
            <a:lnSpc>
              <a:spcPct val="100000"/>
            </a:lnSpc>
          </a:pPr>
          <a:r>
            <a:rPr lang="en-US" dirty="0"/>
            <a:t>Impact: It’s tedious and error-prone, leading to inconsistent environments across teams.</a:t>
          </a:r>
        </a:p>
        <a:p>
          <a:pPr>
            <a:lnSpc>
              <a:spcPct val="100000"/>
            </a:lnSpc>
          </a:pPr>
          <a:endParaRPr lang="en-US" dirty="0"/>
        </a:p>
        <a:p>
          <a:pPr>
            <a:lnSpc>
              <a:spcPct val="100000"/>
            </a:lnSpc>
          </a:pPr>
          <a:r>
            <a:rPr lang="en-US" dirty="0"/>
            <a:t>How We Solve it: We abstract these steps through </a:t>
          </a:r>
          <a:r>
            <a:rPr lang="en-US" b="1" dirty="0"/>
            <a:t>Modular Connectors</a:t>
          </a:r>
          <a:r>
            <a:rPr lang="en-US" dirty="0"/>
            <a:t>.</a:t>
          </a:r>
        </a:p>
      </dgm:t>
    </dgm:pt>
    <dgm:pt modelId="{CEBF1E47-B1EB-417A-81C0-7379E60EBFE7}" type="parTrans" cxnId="{C9D156C9-5ADE-4538-ACFC-6D2DF44DD021}">
      <dgm:prSet/>
      <dgm:spPr/>
      <dgm:t>
        <a:bodyPr/>
        <a:lstStyle/>
        <a:p>
          <a:endParaRPr lang="en-US"/>
        </a:p>
      </dgm:t>
    </dgm:pt>
    <dgm:pt modelId="{44334B52-F841-4076-82BA-25D6B986920D}" type="sibTrans" cxnId="{C9D156C9-5ADE-4538-ACFC-6D2DF44DD021}">
      <dgm:prSet/>
      <dgm:spPr/>
      <dgm:t>
        <a:bodyPr/>
        <a:lstStyle/>
        <a:p>
          <a:endParaRPr lang="en-US"/>
        </a:p>
      </dgm:t>
    </dgm:pt>
    <dgm:pt modelId="{9DD62799-E0AB-43BD-906D-421913A14654}">
      <dgm:prSet/>
      <dgm:spPr/>
      <dgm:t>
        <a:bodyPr/>
        <a:lstStyle/>
        <a:p>
          <a:pPr>
            <a:lnSpc>
              <a:spcPct val="100000"/>
            </a:lnSpc>
            <a:defRPr b="1"/>
          </a:pPr>
          <a:r>
            <a:rPr lang="en-US" dirty="0"/>
            <a:t>No Unity</a:t>
          </a:r>
        </a:p>
      </dgm:t>
    </dgm:pt>
    <dgm:pt modelId="{065163E3-D720-415D-81FC-78D18D9547B6}" type="parTrans" cxnId="{3ED7DE95-787C-45A9-BFCE-86D2656343D1}">
      <dgm:prSet/>
      <dgm:spPr/>
      <dgm:t>
        <a:bodyPr/>
        <a:lstStyle/>
        <a:p>
          <a:endParaRPr lang="en-US"/>
        </a:p>
      </dgm:t>
    </dgm:pt>
    <dgm:pt modelId="{E308DFCA-60F4-4FC3-9C70-8E24AD90EC5A}" type="sibTrans" cxnId="{3ED7DE95-787C-45A9-BFCE-86D2656343D1}">
      <dgm:prSet/>
      <dgm:spPr/>
      <dgm:t>
        <a:bodyPr/>
        <a:lstStyle/>
        <a:p>
          <a:pPr>
            <a:lnSpc>
              <a:spcPct val="100000"/>
            </a:lnSpc>
            <a:defRPr b="1"/>
          </a:pPr>
          <a:endParaRPr lang="en-US"/>
        </a:p>
      </dgm:t>
    </dgm:pt>
    <dgm:pt modelId="{2B07C3EE-A148-4CCD-9EC3-E9A54C83A5D2}">
      <dgm:prSet/>
      <dgm:spPr/>
      <dgm:t>
        <a:bodyPr/>
        <a:lstStyle/>
        <a:p>
          <a:pPr>
            <a:lnSpc>
              <a:spcPct val="100000"/>
            </a:lnSpc>
          </a:pPr>
          <a:r>
            <a:rPr lang="en-US" dirty="0"/>
            <a:t>Problem: CI/CD ecosystems are fragmented – Jenkins, Docker, Kubernetes, and GitHub Actions all work differently.</a:t>
          </a:r>
        </a:p>
        <a:p>
          <a:pPr>
            <a:lnSpc>
              <a:spcPct val="100000"/>
            </a:lnSpc>
          </a:pPr>
          <a:endParaRPr lang="en-US" dirty="0"/>
        </a:p>
        <a:p>
          <a:pPr>
            <a:lnSpc>
              <a:spcPct val="100000"/>
            </a:lnSpc>
          </a:pPr>
          <a:r>
            <a:rPr lang="en-US" dirty="0"/>
            <a:t>Impact: Teams lose visibility and time trying to sync these tools together.</a:t>
          </a:r>
        </a:p>
        <a:p>
          <a:pPr>
            <a:lnSpc>
              <a:spcPct val="100000"/>
            </a:lnSpc>
          </a:pPr>
          <a:endParaRPr lang="en-US" dirty="0"/>
        </a:p>
        <a:p>
          <a:pPr>
            <a:lnSpc>
              <a:spcPct val="100000"/>
            </a:lnSpc>
          </a:pPr>
          <a:r>
            <a:rPr lang="en-US" dirty="0"/>
            <a:t>How We Solve It: MCP acts as the unifying layer that connects these tools through a common schema and AI-driven orchestrator.</a:t>
          </a:r>
        </a:p>
      </dgm:t>
    </dgm:pt>
    <dgm:pt modelId="{506CF3DC-B41A-46A9-9A5A-E9B1EB6196D5}" type="parTrans" cxnId="{0C40D2E8-3B4D-461C-AC63-E315D2F591D5}">
      <dgm:prSet/>
      <dgm:spPr/>
      <dgm:t>
        <a:bodyPr/>
        <a:lstStyle/>
        <a:p>
          <a:endParaRPr lang="en-US"/>
        </a:p>
      </dgm:t>
    </dgm:pt>
    <dgm:pt modelId="{E413624F-EBA1-4C17-A5F8-4FE0CC488035}" type="sibTrans" cxnId="{0C40D2E8-3B4D-461C-AC63-E315D2F591D5}">
      <dgm:prSet/>
      <dgm:spPr/>
      <dgm:t>
        <a:bodyPr/>
        <a:lstStyle/>
        <a:p>
          <a:endParaRPr lang="en-US"/>
        </a:p>
      </dgm:t>
    </dgm:pt>
    <dgm:pt modelId="{4085C29A-121D-4E4D-B09F-B44252411EAA}">
      <dgm:prSet/>
      <dgm:spPr/>
      <dgm:t>
        <a:bodyPr/>
        <a:lstStyle/>
        <a:p>
          <a:pPr>
            <a:lnSpc>
              <a:spcPct val="100000"/>
            </a:lnSpc>
            <a:defRPr b="1"/>
          </a:pPr>
          <a:r>
            <a:rPr lang="en-US" dirty="0"/>
            <a:t>Not for everyone</a:t>
          </a:r>
        </a:p>
      </dgm:t>
    </dgm:pt>
    <dgm:pt modelId="{4AE7CB72-5FE6-483A-AC2A-DCA2508A4A58}" type="parTrans" cxnId="{307BB1D5-3062-45EF-9BEF-5DE18E573556}">
      <dgm:prSet/>
      <dgm:spPr/>
      <dgm:t>
        <a:bodyPr/>
        <a:lstStyle/>
        <a:p>
          <a:endParaRPr lang="en-US"/>
        </a:p>
      </dgm:t>
    </dgm:pt>
    <dgm:pt modelId="{0433E22E-51B1-4F39-ACB0-DF7227FD2099}" type="sibTrans" cxnId="{307BB1D5-3062-45EF-9BEF-5DE18E573556}">
      <dgm:prSet/>
      <dgm:spPr/>
      <dgm:t>
        <a:bodyPr/>
        <a:lstStyle/>
        <a:p>
          <a:endParaRPr lang="en-US"/>
        </a:p>
      </dgm:t>
    </dgm:pt>
    <dgm:pt modelId="{0D0AEB2C-97AD-463A-B950-5D234FFC8562}">
      <dgm:prSet/>
      <dgm:spPr/>
      <dgm:t>
        <a:bodyPr/>
        <a:lstStyle/>
        <a:p>
          <a:pPr>
            <a:lnSpc>
              <a:spcPct val="100000"/>
            </a:lnSpc>
          </a:pPr>
          <a:r>
            <a:rPr lang="en-US" dirty="0"/>
            <a:t>Problem: Many developers especially smaller teams or early-stage projects don’t have DevOps expertise to build secure pipelines.</a:t>
          </a:r>
        </a:p>
        <a:p>
          <a:pPr>
            <a:lnSpc>
              <a:spcPct val="100000"/>
            </a:lnSpc>
          </a:pPr>
          <a:endParaRPr lang="en-US" dirty="0"/>
        </a:p>
        <a:p>
          <a:pPr>
            <a:lnSpc>
              <a:spcPct val="100000"/>
            </a:lnSpc>
          </a:pPr>
          <a:r>
            <a:rPr lang="en-US" dirty="0"/>
            <a:t>Impact: Pipelines often skip best practices, creating security and compliance risks.</a:t>
          </a:r>
        </a:p>
        <a:p>
          <a:pPr>
            <a:lnSpc>
              <a:spcPct val="100000"/>
            </a:lnSpc>
          </a:pPr>
          <a:endParaRPr lang="en-US" dirty="0"/>
        </a:p>
        <a:p>
          <a:pPr>
            <a:lnSpc>
              <a:spcPct val="100000"/>
            </a:lnSpc>
          </a:pPr>
          <a:r>
            <a:rPr lang="en-US" dirty="0"/>
            <a:t>How We Solve It: Our AI-generated workflows automatically apply security standards (like OICD over static credentials, linting, and environment </a:t>
          </a:r>
          <a:r>
            <a:rPr lang="en-US" dirty="0" err="1"/>
            <a:t>isoloation</a:t>
          </a:r>
          <a:r>
            <a:rPr lang="en-US" dirty="0"/>
            <a:t>)</a:t>
          </a:r>
        </a:p>
      </dgm:t>
    </dgm:pt>
    <dgm:pt modelId="{CB32A5B1-4BC5-4131-B47F-3185DEBBBE13}" type="parTrans" cxnId="{DD21B124-283A-4607-9785-C6A818372920}">
      <dgm:prSet/>
      <dgm:spPr/>
      <dgm:t>
        <a:bodyPr/>
        <a:lstStyle/>
        <a:p>
          <a:endParaRPr lang="en-US"/>
        </a:p>
      </dgm:t>
    </dgm:pt>
    <dgm:pt modelId="{9908007C-3279-4218-BB7F-E23D650AE098}" type="sibTrans" cxnId="{DD21B124-283A-4607-9785-C6A818372920}">
      <dgm:prSet/>
      <dgm:spPr/>
      <dgm:t>
        <a:bodyPr/>
        <a:lstStyle/>
        <a:p>
          <a:endParaRPr lang="en-US"/>
        </a:p>
      </dgm:t>
    </dgm:pt>
    <dgm:pt modelId="{043F7FD2-6C2F-4AE9-A7EE-3CCAED71838C}" type="pres">
      <dgm:prSet presAssocID="{D834A550-F6DE-4D13-8283-B5E9600C0A28}" presName="Name0" presStyleCnt="0">
        <dgm:presLayoutVars>
          <dgm:dir/>
          <dgm:resizeHandles val="exact"/>
        </dgm:presLayoutVars>
      </dgm:prSet>
      <dgm:spPr/>
    </dgm:pt>
    <dgm:pt modelId="{5A68288D-E3C2-4E88-8E00-023605DCA3B0}" type="pres">
      <dgm:prSet presAssocID="{894E98B3-D29F-46C7-A298-B159CC953EB9}" presName="compNode" presStyleCnt="0"/>
      <dgm:spPr/>
    </dgm:pt>
    <dgm:pt modelId="{BFB282EE-948C-46E1-8FCA-0EDD79852C3C}" type="pres">
      <dgm:prSet presAssocID="{894E98B3-D29F-46C7-A298-B159CC953EB9}" presName="pictRect" presStyleLbl="revTx" presStyleIdx="0" presStyleCnt="8">
        <dgm:presLayoutVars>
          <dgm:chMax val="0"/>
          <dgm:bulletEnabled/>
        </dgm:presLayoutVars>
      </dgm:prSet>
      <dgm:spPr/>
    </dgm:pt>
    <dgm:pt modelId="{E9523112-D380-43AB-B2B3-400767AB3598}" type="pres">
      <dgm:prSet presAssocID="{894E98B3-D29F-46C7-A298-B159CC953EB9}" presName="textRect" presStyleLbl="revTx" presStyleIdx="1" presStyleCnt="8">
        <dgm:presLayoutVars>
          <dgm:bulletEnabled/>
        </dgm:presLayoutVars>
      </dgm:prSet>
      <dgm:spPr/>
    </dgm:pt>
    <dgm:pt modelId="{D03FD5C3-F36B-47DD-91D5-56DD84E13F64}" type="pres">
      <dgm:prSet presAssocID="{19DA0725-F08B-47BF-B91E-6A69DE1FF90E}" presName="sibTrans" presStyleLbl="sibTrans2D1" presStyleIdx="0" presStyleCnt="0"/>
      <dgm:spPr/>
    </dgm:pt>
    <dgm:pt modelId="{5089C3A1-1C12-4914-9336-DA497D51B567}" type="pres">
      <dgm:prSet presAssocID="{C5708550-0B60-4292-A0BB-D7FA23C7700A}" presName="compNode" presStyleCnt="0"/>
      <dgm:spPr/>
    </dgm:pt>
    <dgm:pt modelId="{7C6CE1B6-A90C-4BE1-B260-9C5B0AD1A78D}" type="pres">
      <dgm:prSet presAssocID="{C5708550-0B60-4292-A0BB-D7FA23C7700A}" presName="pictRect" presStyleLbl="revTx" presStyleIdx="2" presStyleCnt="8">
        <dgm:presLayoutVars>
          <dgm:chMax val="0"/>
          <dgm:bulletEnabled/>
        </dgm:presLayoutVars>
      </dgm:prSet>
      <dgm:spPr/>
    </dgm:pt>
    <dgm:pt modelId="{3C190D81-03BB-4312-A15F-58FE2CDE278D}" type="pres">
      <dgm:prSet presAssocID="{C5708550-0B60-4292-A0BB-D7FA23C7700A}" presName="textRect" presStyleLbl="revTx" presStyleIdx="3" presStyleCnt="8">
        <dgm:presLayoutVars>
          <dgm:bulletEnabled/>
        </dgm:presLayoutVars>
      </dgm:prSet>
      <dgm:spPr/>
    </dgm:pt>
    <dgm:pt modelId="{8789BABF-980A-4034-BB4D-468D1915892F}" type="pres">
      <dgm:prSet presAssocID="{779706F4-1273-44E5-83E4-45166D0E9F05}" presName="sibTrans" presStyleLbl="sibTrans2D1" presStyleIdx="0" presStyleCnt="0"/>
      <dgm:spPr/>
    </dgm:pt>
    <dgm:pt modelId="{9C13F326-F178-44F6-9103-D0F659D705D8}" type="pres">
      <dgm:prSet presAssocID="{9DD62799-E0AB-43BD-906D-421913A14654}" presName="compNode" presStyleCnt="0"/>
      <dgm:spPr/>
    </dgm:pt>
    <dgm:pt modelId="{8BE2EE0A-1506-4E57-BECE-39DADB414EBE}" type="pres">
      <dgm:prSet presAssocID="{9DD62799-E0AB-43BD-906D-421913A14654}" presName="pictRect" presStyleLbl="revTx" presStyleIdx="4" presStyleCnt="8">
        <dgm:presLayoutVars>
          <dgm:chMax val="0"/>
          <dgm:bulletEnabled/>
        </dgm:presLayoutVars>
      </dgm:prSet>
      <dgm:spPr/>
    </dgm:pt>
    <dgm:pt modelId="{15E64B73-6757-4289-939D-A93E2F0FCA43}" type="pres">
      <dgm:prSet presAssocID="{9DD62799-E0AB-43BD-906D-421913A14654}" presName="textRect" presStyleLbl="revTx" presStyleIdx="5" presStyleCnt="8">
        <dgm:presLayoutVars>
          <dgm:bulletEnabled/>
        </dgm:presLayoutVars>
      </dgm:prSet>
      <dgm:spPr/>
    </dgm:pt>
    <dgm:pt modelId="{13D8EB89-1D53-4CED-BD1A-2CE70C9118F5}" type="pres">
      <dgm:prSet presAssocID="{E308DFCA-60F4-4FC3-9C70-8E24AD90EC5A}" presName="sibTrans" presStyleLbl="sibTrans2D1" presStyleIdx="0" presStyleCnt="0"/>
      <dgm:spPr/>
    </dgm:pt>
    <dgm:pt modelId="{08612F69-352B-4D58-BC73-B0716282A607}" type="pres">
      <dgm:prSet presAssocID="{4085C29A-121D-4E4D-B09F-B44252411EAA}" presName="compNode" presStyleCnt="0"/>
      <dgm:spPr/>
    </dgm:pt>
    <dgm:pt modelId="{ED5C1DA9-E47E-4B8D-AB32-527DD89C3B3C}" type="pres">
      <dgm:prSet presAssocID="{4085C29A-121D-4E4D-B09F-B44252411EAA}" presName="pictRect" presStyleLbl="revTx" presStyleIdx="6" presStyleCnt="8">
        <dgm:presLayoutVars>
          <dgm:chMax val="0"/>
          <dgm:bulletEnabled/>
        </dgm:presLayoutVars>
      </dgm:prSet>
      <dgm:spPr/>
    </dgm:pt>
    <dgm:pt modelId="{202BA24C-1258-4882-B721-48DA72BF5DDE}" type="pres">
      <dgm:prSet presAssocID="{4085C29A-121D-4E4D-B09F-B44252411EAA}" presName="textRect" presStyleLbl="revTx" presStyleIdx="7" presStyleCnt="8">
        <dgm:presLayoutVars>
          <dgm:bulletEnabled/>
        </dgm:presLayoutVars>
      </dgm:prSet>
      <dgm:spPr/>
    </dgm:pt>
  </dgm:ptLst>
  <dgm:cxnLst>
    <dgm:cxn modelId="{8C7AA924-B2FD-4E3C-8EB9-EA038B63AB18}" type="presOf" srcId="{779706F4-1273-44E5-83E4-45166D0E9F05}" destId="{8789BABF-980A-4034-BB4D-468D1915892F}" srcOrd="0" destOrd="0" presId="urn:microsoft.com/office/officeart/2024/3/layout/hArchList1"/>
    <dgm:cxn modelId="{DD21B124-283A-4607-9785-C6A818372920}" srcId="{4085C29A-121D-4E4D-B09F-B44252411EAA}" destId="{0D0AEB2C-97AD-463A-B950-5D234FFC8562}" srcOrd="0" destOrd="0" parTransId="{CB32A5B1-4BC5-4131-B47F-3185DEBBBE13}" sibTransId="{9908007C-3279-4218-BB7F-E23D650AE098}"/>
    <dgm:cxn modelId="{79D65A26-7AE8-4408-B3DA-C5F56C0BC19F}" type="presOf" srcId="{E308DFCA-60F4-4FC3-9C70-8E24AD90EC5A}" destId="{13D8EB89-1D53-4CED-BD1A-2CE70C9118F5}" srcOrd="0" destOrd="0" presId="urn:microsoft.com/office/officeart/2024/3/layout/hArchList1"/>
    <dgm:cxn modelId="{3739E239-EB12-4DFA-B675-EDDC150B4E4D}" type="presOf" srcId="{19DA0725-F08B-47BF-B91E-6A69DE1FF90E}" destId="{D03FD5C3-F36B-47DD-91D5-56DD84E13F64}" srcOrd="0" destOrd="0" presId="urn:microsoft.com/office/officeart/2024/3/layout/hArchList1"/>
    <dgm:cxn modelId="{1473043A-BF9A-4390-AC90-12A0AFE0E79F}" type="presOf" srcId="{894E98B3-D29F-46C7-A298-B159CC953EB9}" destId="{BFB282EE-948C-46E1-8FCA-0EDD79852C3C}" srcOrd="0" destOrd="0" presId="urn:microsoft.com/office/officeart/2024/3/layout/hArchList1"/>
    <dgm:cxn modelId="{A4ECD848-D5C5-41D0-AC37-EE31787D4011}" srcId="{D834A550-F6DE-4D13-8283-B5E9600C0A28}" destId="{894E98B3-D29F-46C7-A298-B159CC953EB9}" srcOrd="0" destOrd="0" parTransId="{CA9A1681-AF4F-4373-85AC-6369378202D0}" sibTransId="{19DA0725-F08B-47BF-B91E-6A69DE1FF90E}"/>
    <dgm:cxn modelId="{1FDFB259-6A5C-4D2B-93A0-970DD54F6F05}" type="presOf" srcId="{EC101956-F3F1-4C63-B3C8-5C81FE073B4B}" destId="{3C190D81-03BB-4312-A15F-58FE2CDE278D}" srcOrd="0" destOrd="0" presId="urn:microsoft.com/office/officeart/2024/3/layout/hArchList1"/>
    <dgm:cxn modelId="{5780D55B-83B5-40C0-996A-B601FC8446B0}" type="presOf" srcId="{D834A550-F6DE-4D13-8283-B5E9600C0A28}" destId="{043F7FD2-6C2F-4AE9-A7EE-3CCAED71838C}" srcOrd="0" destOrd="0" presId="urn:microsoft.com/office/officeart/2024/3/layout/hArchList1"/>
    <dgm:cxn modelId="{D2A8376E-EC82-451C-83E5-F38E3C011859}" type="presOf" srcId="{2B07C3EE-A148-4CCD-9EC3-E9A54C83A5D2}" destId="{15E64B73-6757-4289-939D-A93E2F0FCA43}" srcOrd="0" destOrd="0" presId="urn:microsoft.com/office/officeart/2024/3/layout/hArchList1"/>
    <dgm:cxn modelId="{6032A76F-23CC-4326-B39C-E9F26459DDB4}" type="presOf" srcId="{C5708550-0B60-4292-A0BB-D7FA23C7700A}" destId="{7C6CE1B6-A90C-4BE1-B260-9C5B0AD1A78D}" srcOrd="0" destOrd="0" presId="urn:microsoft.com/office/officeart/2024/3/layout/hArchList1"/>
    <dgm:cxn modelId="{3ED7DE95-787C-45A9-BFCE-86D2656343D1}" srcId="{D834A550-F6DE-4D13-8283-B5E9600C0A28}" destId="{9DD62799-E0AB-43BD-906D-421913A14654}" srcOrd="2" destOrd="0" parTransId="{065163E3-D720-415D-81FC-78D18D9547B6}" sibTransId="{E308DFCA-60F4-4FC3-9C70-8E24AD90EC5A}"/>
    <dgm:cxn modelId="{B19766A4-44C4-4380-B98B-30C5D91CBA72}" srcId="{894E98B3-D29F-46C7-A298-B159CC953EB9}" destId="{563514F6-7F1F-4A7E-A50F-1D262088072F}" srcOrd="0" destOrd="0" parTransId="{FA7304AE-33AB-4238-BD2F-68293513FAE9}" sibTransId="{E53DF735-4AB2-45A6-85C9-312FEDCFE7B4}"/>
    <dgm:cxn modelId="{2EFF2BAE-15CD-45FD-9FCD-1DFCC4AE8E41}" type="presOf" srcId="{9DD62799-E0AB-43BD-906D-421913A14654}" destId="{8BE2EE0A-1506-4E57-BECE-39DADB414EBE}" srcOrd="0" destOrd="0" presId="urn:microsoft.com/office/officeart/2024/3/layout/hArchList1"/>
    <dgm:cxn modelId="{6080B3B7-7C35-4424-BC43-AB85D610187C}" srcId="{D834A550-F6DE-4D13-8283-B5E9600C0A28}" destId="{C5708550-0B60-4292-A0BB-D7FA23C7700A}" srcOrd="1" destOrd="0" parTransId="{5045A5A0-AE58-4A0D-9E94-E530ABCBD7D5}" sibTransId="{779706F4-1273-44E5-83E4-45166D0E9F05}"/>
    <dgm:cxn modelId="{C9D156C9-5ADE-4538-ACFC-6D2DF44DD021}" srcId="{C5708550-0B60-4292-A0BB-D7FA23C7700A}" destId="{EC101956-F3F1-4C63-B3C8-5C81FE073B4B}" srcOrd="0" destOrd="0" parTransId="{CEBF1E47-B1EB-417A-81C0-7379E60EBFE7}" sibTransId="{44334B52-F841-4076-82BA-25D6B986920D}"/>
    <dgm:cxn modelId="{307BB1D5-3062-45EF-9BEF-5DE18E573556}" srcId="{D834A550-F6DE-4D13-8283-B5E9600C0A28}" destId="{4085C29A-121D-4E4D-B09F-B44252411EAA}" srcOrd="3" destOrd="0" parTransId="{4AE7CB72-5FE6-483A-AC2A-DCA2508A4A58}" sibTransId="{0433E22E-51B1-4F39-ACB0-DF7227FD2099}"/>
    <dgm:cxn modelId="{8237DCD8-E415-44A8-874C-E8A559879FCA}" type="presOf" srcId="{0D0AEB2C-97AD-463A-B950-5D234FFC8562}" destId="{202BA24C-1258-4882-B721-48DA72BF5DDE}" srcOrd="0" destOrd="0" presId="urn:microsoft.com/office/officeart/2024/3/layout/hArchList1"/>
    <dgm:cxn modelId="{0C40D2E8-3B4D-461C-AC63-E315D2F591D5}" srcId="{9DD62799-E0AB-43BD-906D-421913A14654}" destId="{2B07C3EE-A148-4CCD-9EC3-E9A54C83A5D2}" srcOrd="0" destOrd="0" parTransId="{506CF3DC-B41A-46A9-9A5A-E9B1EB6196D5}" sibTransId="{E413624F-EBA1-4C17-A5F8-4FE0CC488035}"/>
    <dgm:cxn modelId="{FC14C2F1-C0C4-489B-A7D6-383189FC5E0C}" type="presOf" srcId="{4085C29A-121D-4E4D-B09F-B44252411EAA}" destId="{ED5C1DA9-E47E-4B8D-AB32-527DD89C3B3C}" srcOrd="0" destOrd="0" presId="urn:microsoft.com/office/officeart/2024/3/layout/hArchList1"/>
    <dgm:cxn modelId="{DD7409F7-6A1E-4597-86FE-D9A645B14BAD}" type="presOf" srcId="{563514F6-7F1F-4A7E-A50F-1D262088072F}" destId="{E9523112-D380-43AB-B2B3-400767AB3598}" srcOrd="0" destOrd="0" presId="urn:microsoft.com/office/officeart/2024/3/layout/hArchList1"/>
    <dgm:cxn modelId="{38717DE8-65F9-4DD5-A22D-0E2756F92A76}" type="presParOf" srcId="{043F7FD2-6C2F-4AE9-A7EE-3CCAED71838C}" destId="{5A68288D-E3C2-4E88-8E00-023605DCA3B0}" srcOrd="0" destOrd="0" presId="urn:microsoft.com/office/officeart/2024/3/layout/hArchList1"/>
    <dgm:cxn modelId="{3A89AC1D-0615-4737-9189-E00778BE526F}" type="presParOf" srcId="{5A68288D-E3C2-4E88-8E00-023605DCA3B0}" destId="{BFB282EE-948C-46E1-8FCA-0EDD79852C3C}" srcOrd="0" destOrd="0" presId="urn:microsoft.com/office/officeart/2024/3/layout/hArchList1"/>
    <dgm:cxn modelId="{666A800A-B7E2-4725-A107-727C041D1D71}" type="presParOf" srcId="{5A68288D-E3C2-4E88-8E00-023605DCA3B0}" destId="{E9523112-D380-43AB-B2B3-400767AB3598}" srcOrd="1" destOrd="0" presId="urn:microsoft.com/office/officeart/2024/3/layout/hArchList1"/>
    <dgm:cxn modelId="{C3405732-05C3-41ED-8F45-48EE198BF268}" type="presParOf" srcId="{043F7FD2-6C2F-4AE9-A7EE-3CCAED71838C}" destId="{D03FD5C3-F36B-47DD-91D5-56DD84E13F64}" srcOrd="1" destOrd="0" presId="urn:microsoft.com/office/officeart/2024/3/layout/hArchList1"/>
    <dgm:cxn modelId="{1B0C09AE-A2DF-4353-9E82-9FBEA06B516F}" type="presParOf" srcId="{043F7FD2-6C2F-4AE9-A7EE-3CCAED71838C}" destId="{5089C3A1-1C12-4914-9336-DA497D51B567}" srcOrd="2" destOrd="0" presId="urn:microsoft.com/office/officeart/2024/3/layout/hArchList1"/>
    <dgm:cxn modelId="{B7A7D6EC-27F9-41F2-B197-E16B28E4EE5C}" type="presParOf" srcId="{5089C3A1-1C12-4914-9336-DA497D51B567}" destId="{7C6CE1B6-A90C-4BE1-B260-9C5B0AD1A78D}" srcOrd="0" destOrd="0" presId="urn:microsoft.com/office/officeart/2024/3/layout/hArchList1"/>
    <dgm:cxn modelId="{E8C58052-60F8-43BE-99A7-42E090EA93B4}" type="presParOf" srcId="{5089C3A1-1C12-4914-9336-DA497D51B567}" destId="{3C190D81-03BB-4312-A15F-58FE2CDE278D}" srcOrd="1" destOrd="0" presId="urn:microsoft.com/office/officeart/2024/3/layout/hArchList1"/>
    <dgm:cxn modelId="{65135F1E-173B-4C4D-8CD7-D8CA3BE403D2}" type="presParOf" srcId="{043F7FD2-6C2F-4AE9-A7EE-3CCAED71838C}" destId="{8789BABF-980A-4034-BB4D-468D1915892F}" srcOrd="3" destOrd="0" presId="urn:microsoft.com/office/officeart/2024/3/layout/hArchList1"/>
    <dgm:cxn modelId="{7E0BDF86-7E39-47DC-811D-27E9AC5035BA}" type="presParOf" srcId="{043F7FD2-6C2F-4AE9-A7EE-3CCAED71838C}" destId="{9C13F326-F178-44F6-9103-D0F659D705D8}" srcOrd="4" destOrd="0" presId="urn:microsoft.com/office/officeart/2024/3/layout/hArchList1"/>
    <dgm:cxn modelId="{D4177E2E-2A87-4476-8C0E-4151C29DFB3F}" type="presParOf" srcId="{9C13F326-F178-44F6-9103-D0F659D705D8}" destId="{8BE2EE0A-1506-4E57-BECE-39DADB414EBE}" srcOrd="0" destOrd="0" presId="urn:microsoft.com/office/officeart/2024/3/layout/hArchList1"/>
    <dgm:cxn modelId="{81548EF5-6344-4203-898B-70959CD9C4A3}" type="presParOf" srcId="{9C13F326-F178-44F6-9103-D0F659D705D8}" destId="{15E64B73-6757-4289-939D-A93E2F0FCA43}" srcOrd="1" destOrd="0" presId="urn:microsoft.com/office/officeart/2024/3/layout/hArchList1"/>
    <dgm:cxn modelId="{B82AAB50-A66A-4A60-BF24-0AAC2A140F44}" type="presParOf" srcId="{043F7FD2-6C2F-4AE9-A7EE-3CCAED71838C}" destId="{13D8EB89-1D53-4CED-BD1A-2CE70C9118F5}" srcOrd="5" destOrd="0" presId="urn:microsoft.com/office/officeart/2024/3/layout/hArchList1"/>
    <dgm:cxn modelId="{7E435D4C-5BD0-499E-903F-D66F8AE82978}" type="presParOf" srcId="{043F7FD2-6C2F-4AE9-A7EE-3CCAED71838C}" destId="{08612F69-352B-4D58-BC73-B0716282A607}" srcOrd="6" destOrd="0" presId="urn:microsoft.com/office/officeart/2024/3/layout/hArchList1"/>
    <dgm:cxn modelId="{7402F381-1E56-4B93-85E0-91B9FB1A9BB2}" type="presParOf" srcId="{08612F69-352B-4D58-BC73-B0716282A607}" destId="{ED5C1DA9-E47E-4B8D-AB32-527DD89C3B3C}" srcOrd="0" destOrd="0" presId="urn:microsoft.com/office/officeart/2024/3/layout/hArchList1"/>
    <dgm:cxn modelId="{6A3E6C1D-D84A-40DD-89D1-FE506BA82F0B}" type="presParOf" srcId="{08612F69-352B-4D58-BC73-B0716282A607}" destId="{202BA24C-1258-4882-B721-48DA72BF5DDE}"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3916CB-6938-4D76-AC19-6EEE9BF2C3F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7D7736B8-ED19-4F4F-A40E-43B276C915E7}">
      <dgm:prSet/>
      <dgm:spPr/>
      <dgm:t>
        <a:bodyPr/>
        <a:lstStyle/>
        <a:p>
          <a:pPr>
            <a:lnSpc>
              <a:spcPct val="100000"/>
            </a:lnSpc>
            <a:defRPr b="1"/>
          </a:pPr>
          <a:r>
            <a:rPr lang="en-US" dirty="0"/>
            <a:t>UI/UX</a:t>
          </a:r>
        </a:p>
      </dgm:t>
    </dgm:pt>
    <dgm:pt modelId="{E7CC9ACF-CB6E-42E0-9CA5-17543968DF90}" type="parTrans" cxnId="{64127181-5085-4760-BAB6-A36DADA88E68}">
      <dgm:prSet/>
      <dgm:spPr/>
      <dgm:t>
        <a:bodyPr/>
        <a:lstStyle/>
        <a:p>
          <a:endParaRPr lang="en-US"/>
        </a:p>
      </dgm:t>
    </dgm:pt>
    <dgm:pt modelId="{5C61F447-5E3E-4071-8835-4FB88A6FAB72}" type="sibTrans" cxnId="{64127181-5085-4760-BAB6-A36DADA88E68}">
      <dgm:prSet/>
      <dgm:spPr/>
      <dgm:t>
        <a:bodyPr/>
        <a:lstStyle/>
        <a:p>
          <a:pPr>
            <a:lnSpc>
              <a:spcPct val="100000"/>
            </a:lnSpc>
            <a:defRPr b="1"/>
          </a:pPr>
          <a:endParaRPr lang="en-US"/>
        </a:p>
      </dgm:t>
    </dgm:pt>
    <dgm:pt modelId="{ECA3C2B0-F36E-4FE6-9BCD-1882783251E1}">
      <dgm:prSet/>
      <dgm:spPr/>
      <dgm:t>
        <a:bodyPr/>
        <a:lstStyle/>
        <a:p>
          <a:pPr>
            <a:lnSpc>
              <a:spcPct val="100000"/>
            </a:lnSpc>
          </a:pPr>
          <a:r>
            <a:rPr lang="en-US" b="1" dirty="0" err="1"/>
            <a:t>React.js</a:t>
          </a:r>
          <a:r>
            <a:rPr lang="en-US" dirty="0"/>
            <a:t> – Frontend framework for building fast, interactive UIs.</a:t>
          </a:r>
        </a:p>
      </dgm:t>
    </dgm:pt>
    <dgm:pt modelId="{F0EA7A53-7F85-4494-BFBB-BE2BA87278C8}" type="parTrans" cxnId="{12477DC4-261D-48BF-BDAD-B56B82AAB15F}">
      <dgm:prSet/>
      <dgm:spPr/>
      <dgm:t>
        <a:bodyPr/>
        <a:lstStyle/>
        <a:p>
          <a:endParaRPr lang="en-US"/>
        </a:p>
      </dgm:t>
    </dgm:pt>
    <dgm:pt modelId="{E8E41029-ED42-4994-AC41-E8DA3FE494C3}" type="sibTrans" cxnId="{12477DC4-261D-48BF-BDAD-B56B82AAB15F}">
      <dgm:prSet/>
      <dgm:spPr/>
      <dgm:t>
        <a:bodyPr/>
        <a:lstStyle/>
        <a:p>
          <a:endParaRPr lang="en-US"/>
        </a:p>
      </dgm:t>
    </dgm:pt>
    <dgm:pt modelId="{9BFC15FC-3107-4567-BCB2-8807E32BD302}">
      <dgm:prSet/>
      <dgm:spPr/>
      <dgm:t>
        <a:bodyPr/>
        <a:lstStyle/>
        <a:p>
          <a:pPr>
            <a:lnSpc>
              <a:spcPct val="100000"/>
            </a:lnSpc>
            <a:defRPr b="1"/>
          </a:pPr>
          <a:r>
            <a:rPr lang="en-US" dirty="0"/>
            <a:t>Backend</a:t>
          </a:r>
        </a:p>
      </dgm:t>
    </dgm:pt>
    <dgm:pt modelId="{FE1B10D9-CD29-4AE4-BC3F-38202A65BCA6}" type="parTrans" cxnId="{8CC17797-D5CE-44A2-967D-16412604A28B}">
      <dgm:prSet/>
      <dgm:spPr/>
      <dgm:t>
        <a:bodyPr/>
        <a:lstStyle/>
        <a:p>
          <a:endParaRPr lang="en-US"/>
        </a:p>
      </dgm:t>
    </dgm:pt>
    <dgm:pt modelId="{137930BC-FBEA-4A72-A660-9C552F434FC1}" type="sibTrans" cxnId="{8CC17797-D5CE-44A2-967D-16412604A28B}">
      <dgm:prSet/>
      <dgm:spPr/>
      <dgm:t>
        <a:bodyPr/>
        <a:lstStyle/>
        <a:p>
          <a:pPr>
            <a:lnSpc>
              <a:spcPct val="100000"/>
            </a:lnSpc>
            <a:defRPr b="1"/>
          </a:pPr>
          <a:endParaRPr lang="en-US"/>
        </a:p>
      </dgm:t>
    </dgm:pt>
    <dgm:pt modelId="{E0DD142F-F0BD-4FB5-B9A5-EBCF99858F29}">
      <dgm:prSet/>
      <dgm:spPr/>
      <dgm:t>
        <a:bodyPr/>
        <a:lstStyle/>
        <a:p>
          <a:pPr>
            <a:lnSpc>
              <a:spcPct val="100000"/>
            </a:lnSpc>
          </a:pPr>
          <a:r>
            <a:rPr lang="en-US" b="1" dirty="0"/>
            <a:t>Node.js + Express</a:t>
          </a:r>
          <a:r>
            <a:rPr lang="en-US" dirty="0"/>
            <a:t> – For building API endpoints and orchestration.</a:t>
          </a:r>
        </a:p>
      </dgm:t>
    </dgm:pt>
    <dgm:pt modelId="{AA775153-C937-4D2E-A965-ABD2B44D0CD5}" type="parTrans" cxnId="{43A48090-59DB-45B1-8756-D501858DA8F3}">
      <dgm:prSet/>
      <dgm:spPr/>
      <dgm:t>
        <a:bodyPr/>
        <a:lstStyle/>
        <a:p>
          <a:endParaRPr lang="en-US"/>
        </a:p>
      </dgm:t>
    </dgm:pt>
    <dgm:pt modelId="{16E46B6C-7B8C-4FCE-AE0A-8F6EF12855B3}" type="sibTrans" cxnId="{43A48090-59DB-45B1-8756-D501858DA8F3}">
      <dgm:prSet/>
      <dgm:spPr/>
      <dgm:t>
        <a:bodyPr/>
        <a:lstStyle/>
        <a:p>
          <a:endParaRPr lang="en-US"/>
        </a:p>
      </dgm:t>
    </dgm:pt>
    <dgm:pt modelId="{9C1EB8C9-ED59-4302-97A5-52A73515EB44}">
      <dgm:prSet/>
      <dgm:spPr/>
      <dgm:t>
        <a:bodyPr/>
        <a:lstStyle/>
        <a:p>
          <a:pPr>
            <a:lnSpc>
              <a:spcPct val="100000"/>
            </a:lnSpc>
            <a:defRPr b="1"/>
          </a:pPr>
          <a:r>
            <a:rPr lang="en-US" dirty="0"/>
            <a:t>DB</a:t>
          </a:r>
        </a:p>
      </dgm:t>
    </dgm:pt>
    <dgm:pt modelId="{DBD58544-68B5-4C28-98EC-CDAE0D14CF08}" type="parTrans" cxnId="{DB3AAB20-9C1C-403C-96AD-3A43FE031167}">
      <dgm:prSet/>
      <dgm:spPr/>
      <dgm:t>
        <a:bodyPr/>
        <a:lstStyle/>
        <a:p>
          <a:endParaRPr lang="en-US"/>
        </a:p>
      </dgm:t>
    </dgm:pt>
    <dgm:pt modelId="{25800B50-9BB0-47A2-9EED-CCD1AA6A9ACB}" type="sibTrans" cxnId="{DB3AAB20-9C1C-403C-96AD-3A43FE031167}">
      <dgm:prSet/>
      <dgm:spPr/>
      <dgm:t>
        <a:bodyPr/>
        <a:lstStyle/>
        <a:p>
          <a:pPr>
            <a:lnSpc>
              <a:spcPct val="100000"/>
            </a:lnSpc>
            <a:defRPr b="1"/>
          </a:pPr>
          <a:endParaRPr lang="en-US"/>
        </a:p>
      </dgm:t>
    </dgm:pt>
    <dgm:pt modelId="{5A5FA692-10AD-46B9-BEBF-D73B001B9DA5}">
      <dgm:prSet/>
      <dgm:spPr/>
      <dgm:t>
        <a:bodyPr/>
        <a:lstStyle/>
        <a:p>
          <a:pPr>
            <a:lnSpc>
              <a:spcPct val="100000"/>
            </a:lnSpc>
          </a:pPr>
          <a:r>
            <a:rPr lang="en-US" b="1" dirty="0"/>
            <a:t>PostgreSQL</a:t>
          </a:r>
          <a:r>
            <a:rPr lang="en-US" dirty="0"/>
            <a:t> – Reliable relational database with strong container support.</a:t>
          </a:r>
        </a:p>
      </dgm:t>
    </dgm:pt>
    <dgm:pt modelId="{C027261E-E3C4-4A5E-B5B1-4B54975417E5}" type="parTrans" cxnId="{28015136-367A-4A62-9F9E-FECA6C10236E}">
      <dgm:prSet/>
      <dgm:spPr/>
      <dgm:t>
        <a:bodyPr/>
        <a:lstStyle/>
        <a:p>
          <a:endParaRPr lang="en-US"/>
        </a:p>
      </dgm:t>
    </dgm:pt>
    <dgm:pt modelId="{0780A59A-1F4E-493F-A507-BB883DC4E6A1}" type="sibTrans" cxnId="{28015136-367A-4A62-9F9E-FECA6C10236E}">
      <dgm:prSet/>
      <dgm:spPr/>
      <dgm:t>
        <a:bodyPr/>
        <a:lstStyle/>
        <a:p>
          <a:endParaRPr lang="en-US"/>
        </a:p>
      </dgm:t>
    </dgm:pt>
    <dgm:pt modelId="{90FEF51D-69D8-4422-B082-0CB0C7D8C4EB}">
      <dgm:prSet/>
      <dgm:spPr/>
      <dgm:t>
        <a:bodyPr/>
        <a:lstStyle/>
        <a:p>
          <a:pPr>
            <a:lnSpc>
              <a:spcPct val="100000"/>
            </a:lnSpc>
            <a:defRPr b="1"/>
          </a:pPr>
          <a:r>
            <a:rPr lang="en-US" dirty="0"/>
            <a:t>AI/ML</a:t>
          </a:r>
        </a:p>
      </dgm:t>
    </dgm:pt>
    <dgm:pt modelId="{F335AB47-FF1F-403B-AF4A-173123FB17FA}" type="parTrans" cxnId="{1E7F0033-79E2-46CA-8DB5-1E1EBBF764F2}">
      <dgm:prSet/>
      <dgm:spPr/>
      <dgm:t>
        <a:bodyPr/>
        <a:lstStyle/>
        <a:p>
          <a:endParaRPr lang="en-US"/>
        </a:p>
      </dgm:t>
    </dgm:pt>
    <dgm:pt modelId="{A203B70F-AB9D-4BCA-B039-BD6C75267FFA}" type="sibTrans" cxnId="{1E7F0033-79E2-46CA-8DB5-1E1EBBF764F2}">
      <dgm:prSet/>
      <dgm:spPr/>
      <dgm:t>
        <a:bodyPr/>
        <a:lstStyle/>
        <a:p>
          <a:endParaRPr lang="en-US"/>
        </a:p>
      </dgm:t>
    </dgm:pt>
    <dgm:pt modelId="{00EED74E-1188-4788-B6C5-B43FA6218A7B}">
      <dgm:prSet/>
      <dgm:spPr/>
      <dgm:t>
        <a:bodyPr/>
        <a:lstStyle/>
        <a:p>
          <a:pPr>
            <a:lnSpc>
              <a:spcPct val="100000"/>
            </a:lnSpc>
          </a:pPr>
          <a:r>
            <a:rPr lang="en-US" b="1" dirty="0" err="1"/>
            <a:t>Autogen</a:t>
          </a:r>
          <a:r>
            <a:rPr lang="en-US" b="1" dirty="0"/>
            <a:t> Framework</a:t>
          </a:r>
          <a:r>
            <a:rPr lang="en-US" dirty="0"/>
            <a:t> – For AI-driven automation in DevOps workflows.</a:t>
          </a:r>
        </a:p>
      </dgm:t>
    </dgm:pt>
    <dgm:pt modelId="{B248D306-7F56-4D73-88C5-CB5EFBA82EE1}" type="parTrans" cxnId="{667C9E95-8891-4DBE-B16A-6B674FEB514F}">
      <dgm:prSet/>
      <dgm:spPr/>
      <dgm:t>
        <a:bodyPr/>
        <a:lstStyle/>
        <a:p>
          <a:endParaRPr lang="en-US"/>
        </a:p>
      </dgm:t>
    </dgm:pt>
    <dgm:pt modelId="{BA366BE6-4258-447B-B6B7-94915C1ECCAF}" type="sibTrans" cxnId="{667C9E95-8891-4DBE-B16A-6B674FEB514F}">
      <dgm:prSet/>
      <dgm:spPr/>
      <dgm:t>
        <a:bodyPr/>
        <a:lstStyle/>
        <a:p>
          <a:endParaRPr lang="en-US"/>
        </a:p>
      </dgm:t>
    </dgm:pt>
    <dgm:pt modelId="{2B8F9AB4-7BEE-E340-8E26-87622182199E}">
      <dgm:prSet/>
      <dgm:spPr/>
      <dgm:t>
        <a:bodyPr/>
        <a:lstStyle/>
        <a:p>
          <a:pPr>
            <a:lnSpc>
              <a:spcPct val="100000"/>
            </a:lnSpc>
          </a:pPr>
          <a:r>
            <a:rPr lang="en-US" b="1"/>
            <a:t>TailwindCSS / ShadCN UI</a:t>
          </a:r>
          <a:r>
            <a:rPr lang="en-US"/>
            <a:t> – For modern, consistent styling.</a:t>
          </a:r>
        </a:p>
      </dgm:t>
    </dgm:pt>
    <dgm:pt modelId="{C4ECECF5-A0D9-524F-B00A-F37E9C4FD792}" type="parTrans" cxnId="{E310BBE5-C632-0D4D-B8F0-C960693D69FC}">
      <dgm:prSet/>
      <dgm:spPr/>
      <dgm:t>
        <a:bodyPr/>
        <a:lstStyle/>
        <a:p>
          <a:endParaRPr lang="en-US"/>
        </a:p>
      </dgm:t>
    </dgm:pt>
    <dgm:pt modelId="{27B10944-E9D1-C040-AA9A-92C3124D48F5}" type="sibTrans" cxnId="{E310BBE5-C632-0D4D-B8F0-C960693D69FC}">
      <dgm:prSet/>
      <dgm:spPr/>
      <dgm:t>
        <a:bodyPr/>
        <a:lstStyle/>
        <a:p>
          <a:endParaRPr lang="en-US"/>
        </a:p>
      </dgm:t>
    </dgm:pt>
    <dgm:pt modelId="{8F093A96-DA8D-AF44-B764-B996BC392A5F}">
      <dgm:prSet/>
      <dgm:spPr/>
      <dgm:t>
        <a:bodyPr/>
        <a:lstStyle/>
        <a:p>
          <a:pPr>
            <a:lnSpc>
              <a:spcPct val="100000"/>
            </a:lnSpc>
          </a:pPr>
          <a:r>
            <a:rPr lang="en-US" b="1"/>
            <a:t>Dockerfile Linting Tools</a:t>
          </a:r>
          <a:r>
            <a:rPr lang="en-US"/>
            <a:t> – e.g., </a:t>
          </a:r>
          <a:r>
            <a:rPr lang="en-US" i="1"/>
            <a:t>Hadolint</a:t>
          </a:r>
          <a:r>
            <a:rPr lang="en-US"/>
            <a:t> to enforce Dockerfile best practices.</a:t>
          </a:r>
        </a:p>
      </dgm:t>
    </dgm:pt>
    <dgm:pt modelId="{9C0C329B-CBC3-6F41-B3AE-7D34A05E99FF}" type="parTrans" cxnId="{818EA131-57ED-BE4C-8E96-1EAA6398C415}">
      <dgm:prSet/>
      <dgm:spPr/>
      <dgm:t>
        <a:bodyPr/>
        <a:lstStyle/>
        <a:p>
          <a:endParaRPr lang="en-US"/>
        </a:p>
      </dgm:t>
    </dgm:pt>
    <dgm:pt modelId="{4ABC92E7-9CE6-2F4B-B071-3A1E366314AA}" type="sibTrans" cxnId="{818EA131-57ED-BE4C-8E96-1EAA6398C415}">
      <dgm:prSet/>
      <dgm:spPr/>
      <dgm:t>
        <a:bodyPr/>
        <a:lstStyle/>
        <a:p>
          <a:endParaRPr lang="en-US"/>
        </a:p>
      </dgm:t>
    </dgm:pt>
    <dgm:pt modelId="{B7582F9C-9905-304F-8DEE-8AF780876641}">
      <dgm:prSet/>
      <dgm:spPr/>
      <dgm:t>
        <a:bodyPr/>
        <a:lstStyle/>
        <a:p>
          <a:pPr>
            <a:lnSpc>
              <a:spcPct val="100000"/>
            </a:lnSpc>
          </a:pPr>
          <a:r>
            <a:rPr lang="en-US" b="1"/>
            <a:t>GitHub Actions / GitLab CI/CD</a:t>
          </a:r>
          <a:r>
            <a:rPr lang="en-US"/>
            <a:t> – Native CI/CD platforms with YAML-based workflows.</a:t>
          </a:r>
        </a:p>
      </dgm:t>
    </dgm:pt>
    <dgm:pt modelId="{3DB3AC6F-DDFC-D540-8513-DF591A904C8C}" type="parTrans" cxnId="{6B8859B1-5418-BE47-9317-BEC6E22A2B26}">
      <dgm:prSet/>
      <dgm:spPr/>
      <dgm:t>
        <a:bodyPr/>
        <a:lstStyle/>
        <a:p>
          <a:endParaRPr lang="en-US"/>
        </a:p>
      </dgm:t>
    </dgm:pt>
    <dgm:pt modelId="{6915B957-415B-EB4A-9D85-E0B5BCF920E5}" type="sibTrans" cxnId="{6B8859B1-5418-BE47-9317-BEC6E22A2B26}">
      <dgm:prSet/>
      <dgm:spPr/>
      <dgm:t>
        <a:bodyPr/>
        <a:lstStyle/>
        <a:p>
          <a:endParaRPr lang="en-US"/>
        </a:p>
      </dgm:t>
    </dgm:pt>
    <dgm:pt modelId="{7DFC85B7-433D-5E4A-8B25-3C270FEEA120}">
      <dgm:prSet/>
      <dgm:spPr/>
      <dgm:t>
        <a:bodyPr/>
        <a:lstStyle/>
        <a:p>
          <a:pPr>
            <a:lnSpc>
              <a:spcPct val="100000"/>
            </a:lnSpc>
          </a:pPr>
          <a:r>
            <a:rPr lang="en-US" b="1" dirty="0" err="1"/>
            <a:t>Stunnel</a:t>
          </a:r>
          <a:r>
            <a:rPr lang="en-US" b="1" dirty="0"/>
            <a:t> / OIDC Integration</a:t>
          </a:r>
          <a:r>
            <a:rPr lang="en-US" dirty="0"/>
            <a:t> – For secure auth between services and cloud.</a:t>
          </a:r>
        </a:p>
      </dgm:t>
    </dgm:pt>
    <dgm:pt modelId="{B5A9A945-40DE-3241-B8C7-8545E9DE2FBE}" type="parTrans" cxnId="{DE655D6A-D6F4-A64C-96CA-F83226A9B77C}">
      <dgm:prSet/>
      <dgm:spPr/>
      <dgm:t>
        <a:bodyPr/>
        <a:lstStyle/>
        <a:p>
          <a:endParaRPr lang="en-US"/>
        </a:p>
      </dgm:t>
    </dgm:pt>
    <dgm:pt modelId="{A1D6D445-256C-F146-916D-4A11B859C0B6}" type="sibTrans" cxnId="{DE655D6A-D6F4-A64C-96CA-F83226A9B77C}">
      <dgm:prSet/>
      <dgm:spPr/>
      <dgm:t>
        <a:bodyPr/>
        <a:lstStyle/>
        <a:p>
          <a:endParaRPr lang="en-US"/>
        </a:p>
      </dgm:t>
    </dgm:pt>
    <dgm:pt modelId="{5A9C4CBA-6595-F047-BC84-4CA72150AA80}">
      <dgm:prSet/>
      <dgm:spPr/>
      <dgm:t>
        <a:bodyPr/>
        <a:lstStyle/>
        <a:p>
          <a:pPr>
            <a:lnSpc>
              <a:spcPct val="100000"/>
            </a:lnSpc>
          </a:pPr>
          <a:r>
            <a:rPr lang="en-US" b="1" dirty="0"/>
            <a:t>Redis</a:t>
          </a:r>
          <a:r>
            <a:rPr lang="en-US" dirty="0"/>
            <a:t> – For caching pipeline states, reducing latency.</a:t>
          </a:r>
        </a:p>
      </dgm:t>
    </dgm:pt>
    <dgm:pt modelId="{2208211C-EA16-0044-A911-4C5AE3818435}" type="parTrans" cxnId="{AA61B9F1-2837-FD4B-A3DA-9C3D42ADCF44}">
      <dgm:prSet/>
      <dgm:spPr/>
      <dgm:t>
        <a:bodyPr/>
        <a:lstStyle/>
        <a:p>
          <a:endParaRPr lang="en-US"/>
        </a:p>
      </dgm:t>
    </dgm:pt>
    <dgm:pt modelId="{1555DB4D-BCF0-C240-A0BD-E644AF8AABE3}" type="sibTrans" cxnId="{AA61B9F1-2837-FD4B-A3DA-9C3D42ADCF44}">
      <dgm:prSet/>
      <dgm:spPr/>
      <dgm:t>
        <a:bodyPr/>
        <a:lstStyle/>
        <a:p>
          <a:endParaRPr lang="en-US"/>
        </a:p>
      </dgm:t>
    </dgm:pt>
    <dgm:pt modelId="{2D97248C-7B8D-2C4F-9471-46D1B8BFCCDA}">
      <dgm:prSet/>
      <dgm:spPr/>
      <dgm:t>
        <a:bodyPr/>
        <a:lstStyle/>
        <a:p>
          <a:pPr>
            <a:lnSpc>
              <a:spcPct val="100000"/>
            </a:lnSpc>
          </a:pPr>
          <a:r>
            <a:rPr lang="en-US" b="1" dirty="0"/>
            <a:t>Kubernetes + Helm</a:t>
          </a:r>
          <a:r>
            <a:rPr lang="en-US" dirty="0"/>
            <a:t> – For scalable container orchestration across clusters.</a:t>
          </a:r>
        </a:p>
      </dgm:t>
    </dgm:pt>
    <dgm:pt modelId="{8553E604-4AA1-4846-A803-0CA778D70647}" type="parTrans" cxnId="{CDCE63A3-1ACC-7946-8C2A-AB0343A8F5DE}">
      <dgm:prSet/>
      <dgm:spPr/>
      <dgm:t>
        <a:bodyPr/>
        <a:lstStyle/>
        <a:p>
          <a:endParaRPr lang="en-US"/>
        </a:p>
      </dgm:t>
    </dgm:pt>
    <dgm:pt modelId="{458BDF45-270E-524C-89AD-F67D460D40F3}" type="sibTrans" cxnId="{CDCE63A3-1ACC-7946-8C2A-AB0343A8F5DE}">
      <dgm:prSet/>
      <dgm:spPr/>
      <dgm:t>
        <a:bodyPr/>
        <a:lstStyle/>
        <a:p>
          <a:endParaRPr lang="en-US"/>
        </a:p>
      </dgm:t>
    </dgm:pt>
    <dgm:pt modelId="{EF0649FE-2237-E945-BDB3-01ED68FFDEB6}">
      <dgm:prSet/>
      <dgm:spPr/>
      <dgm:t>
        <a:bodyPr/>
        <a:lstStyle/>
        <a:p>
          <a:pPr>
            <a:lnSpc>
              <a:spcPct val="100000"/>
            </a:lnSpc>
          </a:pPr>
          <a:r>
            <a:rPr lang="en-US" b="1" dirty="0"/>
            <a:t>OpenAI </a:t>
          </a:r>
          <a:r>
            <a:rPr lang="en-US" dirty="0"/>
            <a:t>– To power intelligent agents that generate configs, enforce standards, and explain errors.</a:t>
          </a:r>
        </a:p>
      </dgm:t>
    </dgm:pt>
    <dgm:pt modelId="{88D99008-71B5-6F42-BC35-A7A9D7FD7F33}" type="parTrans" cxnId="{A638F494-4954-D84F-A4E1-E12D480B7D21}">
      <dgm:prSet/>
      <dgm:spPr/>
      <dgm:t>
        <a:bodyPr/>
        <a:lstStyle/>
        <a:p>
          <a:endParaRPr lang="en-US"/>
        </a:p>
      </dgm:t>
    </dgm:pt>
    <dgm:pt modelId="{A1A942D7-1296-9E42-8E58-062EB77145C6}" type="sibTrans" cxnId="{A638F494-4954-D84F-A4E1-E12D480B7D21}">
      <dgm:prSet/>
      <dgm:spPr/>
      <dgm:t>
        <a:bodyPr/>
        <a:lstStyle/>
        <a:p>
          <a:endParaRPr lang="en-US"/>
        </a:p>
      </dgm:t>
    </dgm:pt>
    <dgm:pt modelId="{BB7FAD6D-D9E3-AD46-A84D-F79D9FA7945F}">
      <dgm:prSet/>
      <dgm:spPr/>
      <dgm:t>
        <a:bodyPr/>
        <a:lstStyle/>
        <a:p>
          <a:pPr>
            <a:lnSpc>
              <a:spcPct val="100000"/>
            </a:lnSpc>
          </a:pPr>
          <a:r>
            <a:rPr lang="en-US" b="1" dirty="0"/>
            <a:t>Jenkins Adapter</a:t>
          </a:r>
          <a:r>
            <a:rPr lang="en-US" dirty="0"/>
            <a:t> / Self-hosted environments, generating </a:t>
          </a:r>
          <a:r>
            <a:rPr lang="en-US" dirty="0" err="1"/>
            <a:t>Jenkindsfiles</a:t>
          </a:r>
          <a:r>
            <a:rPr lang="en-US" dirty="0"/>
            <a:t> and triggering jobs.</a:t>
          </a:r>
        </a:p>
        <a:p>
          <a:pPr>
            <a:lnSpc>
              <a:spcPct val="100000"/>
            </a:lnSpc>
          </a:pPr>
          <a:endParaRPr lang="en-US" dirty="0"/>
        </a:p>
      </dgm:t>
    </dgm:pt>
    <dgm:pt modelId="{95E52CEB-951B-C640-A691-075DC3AD0DC4}" type="parTrans" cxnId="{3898649F-1018-0747-9E3C-FD8C8F26D74F}">
      <dgm:prSet/>
      <dgm:spPr/>
      <dgm:t>
        <a:bodyPr/>
        <a:lstStyle/>
        <a:p>
          <a:endParaRPr lang="en-US"/>
        </a:p>
      </dgm:t>
    </dgm:pt>
    <dgm:pt modelId="{F5868BA9-1D64-6640-B470-05E5BC9D6664}" type="sibTrans" cxnId="{3898649F-1018-0747-9E3C-FD8C8F26D74F}">
      <dgm:prSet/>
      <dgm:spPr/>
      <dgm:t>
        <a:bodyPr/>
        <a:lstStyle/>
        <a:p>
          <a:endParaRPr lang="en-US"/>
        </a:p>
      </dgm:t>
    </dgm:pt>
    <dgm:pt modelId="{59965112-DBC3-4CC4-AD54-227E52951D8A}" type="pres">
      <dgm:prSet presAssocID="{C23916CB-6938-4D76-AC19-6EEE9BF2C3FE}" presName="Name0" presStyleCnt="0">
        <dgm:presLayoutVars>
          <dgm:dir/>
          <dgm:resizeHandles val="exact"/>
        </dgm:presLayoutVars>
      </dgm:prSet>
      <dgm:spPr/>
    </dgm:pt>
    <dgm:pt modelId="{4CDFAC9F-C8D3-4D3C-8C62-338ECFD4FCCD}" type="pres">
      <dgm:prSet presAssocID="{7D7736B8-ED19-4F4F-A40E-43B276C915E7}" presName="compNode" presStyleCnt="0"/>
      <dgm:spPr/>
    </dgm:pt>
    <dgm:pt modelId="{5531E748-AC2E-4336-807E-984C06E143D0}" type="pres">
      <dgm:prSet presAssocID="{7D7736B8-ED19-4F4F-A40E-43B276C915E7}" presName="pictRect" presStyleLbl="revTx" presStyleIdx="0" presStyleCnt="8">
        <dgm:presLayoutVars>
          <dgm:chMax val="0"/>
          <dgm:bulletEnabled/>
        </dgm:presLayoutVars>
      </dgm:prSet>
      <dgm:spPr/>
    </dgm:pt>
    <dgm:pt modelId="{EAEB185A-D22D-465B-8CD2-587F4005F9BE}" type="pres">
      <dgm:prSet presAssocID="{7D7736B8-ED19-4F4F-A40E-43B276C915E7}" presName="textRect" presStyleLbl="revTx" presStyleIdx="1" presStyleCnt="8">
        <dgm:presLayoutVars>
          <dgm:bulletEnabled/>
        </dgm:presLayoutVars>
      </dgm:prSet>
      <dgm:spPr/>
    </dgm:pt>
    <dgm:pt modelId="{F972A292-08CF-4578-94AE-3A751ABF1E1C}" type="pres">
      <dgm:prSet presAssocID="{5C61F447-5E3E-4071-8835-4FB88A6FAB72}" presName="sibTrans" presStyleLbl="sibTrans2D1" presStyleIdx="0" presStyleCnt="0"/>
      <dgm:spPr/>
    </dgm:pt>
    <dgm:pt modelId="{DE43DCFA-F9B5-4B2F-8C3A-6C10CE15C759}" type="pres">
      <dgm:prSet presAssocID="{9BFC15FC-3107-4567-BCB2-8807E32BD302}" presName="compNode" presStyleCnt="0"/>
      <dgm:spPr/>
    </dgm:pt>
    <dgm:pt modelId="{ACDD4F2A-428B-4EB5-A111-190C3ADB8ABD}" type="pres">
      <dgm:prSet presAssocID="{9BFC15FC-3107-4567-BCB2-8807E32BD302}" presName="pictRect" presStyleLbl="revTx" presStyleIdx="2" presStyleCnt="8">
        <dgm:presLayoutVars>
          <dgm:chMax val="0"/>
          <dgm:bulletEnabled/>
        </dgm:presLayoutVars>
      </dgm:prSet>
      <dgm:spPr/>
    </dgm:pt>
    <dgm:pt modelId="{2BD96938-9002-454B-B61A-0658C134B6F6}" type="pres">
      <dgm:prSet presAssocID="{9BFC15FC-3107-4567-BCB2-8807E32BD302}" presName="textRect" presStyleLbl="revTx" presStyleIdx="3" presStyleCnt="8">
        <dgm:presLayoutVars>
          <dgm:bulletEnabled/>
        </dgm:presLayoutVars>
      </dgm:prSet>
      <dgm:spPr/>
    </dgm:pt>
    <dgm:pt modelId="{9E8BEE16-F9A6-44A8-86DB-B26343CB73CF}" type="pres">
      <dgm:prSet presAssocID="{137930BC-FBEA-4A72-A660-9C552F434FC1}" presName="sibTrans" presStyleLbl="sibTrans2D1" presStyleIdx="0" presStyleCnt="0"/>
      <dgm:spPr/>
    </dgm:pt>
    <dgm:pt modelId="{1C8997C1-B8C2-4502-84B1-A593DFBF030A}" type="pres">
      <dgm:prSet presAssocID="{9C1EB8C9-ED59-4302-97A5-52A73515EB44}" presName="compNode" presStyleCnt="0"/>
      <dgm:spPr/>
    </dgm:pt>
    <dgm:pt modelId="{3B98E2B0-2B2A-43F4-8276-A8DCDD6D48C2}" type="pres">
      <dgm:prSet presAssocID="{9C1EB8C9-ED59-4302-97A5-52A73515EB44}" presName="pictRect" presStyleLbl="revTx" presStyleIdx="4" presStyleCnt="8">
        <dgm:presLayoutVars>
          <dgm:chMax val="0"/>
          <dgm:bulletEnabled/>
        </dgm:presLayoutVars>
      </dgm:prSet>
      <dgm:spPr/>
    </dgm:pt>
    <dgm:pt modelId="{6F1C8092-7645-4BD4-ABA9-3BF76450EF97}" type="pres">
      <dgm:prSet presAssocID="{9C1EB8C9-ED59-4302-97A5-52A73515EB44}" presName="textRect" presStyleLbl="revTx" presStyleIdx="5" presStyleCnt="8">
        <dgm:presLayoutVars>
          <dgm:bulletEnabled/>
        </dgm:presLayoutVars>
      </dgm:prSet>
      <dgm:spPr/>
    </dgm:pt>
    <dgm:pt modelId="{5236574A-92AF-46D7-B825-040F30A913D6}" type="pres">
      <dgm:prSet presAssocID="{25800B50-9BB0-47A2-9EED-CCD1AA6A9ACB}" presName="sibTrans" presStyleLbl="sibTrans2D1" presStyleIdx="0" presStyleCnt="0"/>
      <dgm:spPr/>
    </dgm:pt>
    <dgm:pt modelId="{B20DD249-1DB3-4EC2-93E9-474EED6F7423}" type="pres">
      <dgm:prSet presAssocID="{90FEF51D-69D8-4422-B082-0CB0C7D8C4EB}" presName="compNode" presStyleCnt="0"/>
      <dgm:spPr/>
    </dgm:pt>
    <dgm:pt modelId="{9E7CB1EA-CC9C-43AD-8037-61D911A4554F}" type="pres">
      <dgm:prSet presAssocID="{90FEF51D-69D8-4422-B082-0CB0C7D8C4EB}" presName="pictRect" presStyleLbl="revTx" presStyleIdx="6" presStyleCnt="8">
        <dgm:presLayoutVars>
          <dgm:chMax val="0"/>
          <dgm:bulletEnabled/>
        </dgm:presLayoutVars>
      </dgm:prSet>
      <dgm:spPr/>
    </dgm:pt>
    <dgm:pt modelId="{D77CC104-E274-4A40-9194-CF4E99405081}" type="pres">
      <dgm:prSet presAssocID="{90FEF51D-69D8-4422-B082-0CB0C7D8C4EB}" presName="textRect" presStyleLbl="revTx" presStyleIdx="7" presStyleCnt="8">
        <dgm:presLayoutVars>
          <dgm:bulletEnabled/>
        </dgm:presLayoutVars>
      </dgm:prSet>
      <dgm:spPr/>
    </dgm:pt>
  </dgm:ptLst>
  <dgm:cxnLst>
    <dgm:cxn modelId="{DB3AAB20-9C1C-403C-96AD-3A43FE031167}" srcId="{C23916CB-6938-4D76-AC19-6EEE9BF2C3FE}" destId="{9C1EB8C9-ED59-4302-97A5-52A73515EB44}" srcOrd="2" destOrd="0" parTransId="{DBD58544-68B5-4C28-98EC-CDAE0D14CF08}" sibTransId="{25800B50-9BB0-47A2-9EED-CCD1AA6A9ACB}"/>
    <dgm:cxn modelId="{887B4E2C-DCAE-8643-B79E-DF49378AA302}" type="presOf" srcId="{2D97248C-7B8D-2C4F-9471-46D1B8BFCCDA}" destId="{6F1C8092-7645-4BD4-ABA9-3BF76450EF97}" srcOrd="0" destOrd="2" presId="urn:microsoft.com/office/officeart/2024/3/layout/hArchList1"/>
    <dgm:cxn modelId="{C4BC9431-A38C-4C42-8F90-928400A87971}" type="presOf" srcId="{EF0649FE-2237-E945-BDB3-01ED68FFDEB6}" destId="{D77CC104-E274-4A40-9194-CF4E99405081}" srcOrd="0" destOrd="1" presId="urn:microsoft.com/office/officeart/2024/3/layout/hArchList1"/>
    <dgm:cxn modelId="{818EA131-57ED-BE4C-8E96-1EAA6398C415}" srcId="{7D7736B8-ED19-4F4F-A40E-43B276C915E7}" destId="{8F093A96-DA8D-AF44-B764-B996BC392A5F}" srcOrd="2" destOrd="0" parTransId="{9C0C329B-CBC3-6F41-B3AE-7D34A05E99FF}" sibTransId="{4ABC92E7-9CE6-2F4B-B071-3A1E366314AA}"/>
    <dgm:cxn modelId="{D267E332-AB51-2F40-BC96-C621754CD523}" type="presOf" srcId="{2B8F9AB4-7BEE-E340-8E26-87622182199E}" destId="{EAEB185A-D22D-465B-8CD2-587F4005F9BE}" srcOrd="0" destOrd="1" presId="urn:microsoft.com/office/officeart/2024/3/layout/hArchList1"/>
    <dgm:cxn modelId="{1E7F0033-79E2-46CA-8DB5-1E1EBBF764F2}" srcId="{C23916CB-6938-4D76-AC19-6EEE9BF2C3FE}" destId="{90FEF51D-69D8-4422-B082-0CB0C7D8C4EB}" srcOrd="3" destOrd="0" parTransId="{F335AB47-FF1F-403B-AF4A-173123FB17FA}" sibTransId="{A203B70F-AB9D-4BCA-B039-BD6C75267FFA}"/>
    <dgm:cxn modelId="{28015136-367A-4A62-9F9E-FECA6C10236E}" srcId="{9C1EB8C9-ED59-4302-97A5-52A73515EB44}" destId="{5A5FA692-10AD-46B9-BEBF-D73B001B9DA5}" srcOrd="0" destOrd="0" parTransId="{C027261E-E3C4-4A5E-B5B1-4B54975417E5}" sibTransId="{0780A59A-1F4E-493F-A507-BB883DC4E6A1}"/>
    <dgm:cxn modelId="{6A6A835E-7B53-4260-B9B0-A5C01AA8DC53}" type="presOf" srcId="{E0DD142F-F0BD-4FB5-B9A5-EBCF99858F29}" destId="{2BD96938-9002-454B-B61A-0658C134B6F6}" srcOrd="0" destOrd="0" presId="urn:microsoft.com/office/officeart/2024/3/layout/hArchList1"/>
    <dgm:cxn modelId="{8AEFDC62-3104-4DD2-8F09-9368AB4C9FA9}" type="presOf" srcId="{5C61F447-5E3E-4071-8835-4FB88A6FAB72}" destId="{F972A292-08CF-4578-94AE-3A751ABF1E1C}" srcOrd="0" destOrd="0" presId="urn:microsoft.com/office/officeart/2024/3/layout/hArchList1"/>
    <dgm:cxn modelId="{6A4F5665-735C-459E-857C-19C156420A3F}" type="presOf" srcId="{C23916CB-6938-4D76-AC19-6EEE9BF2C3FE}" destId="{59965112-DBC3-4CC4-AD54-227E52951D8A}" srcOrd="0" destOrd="0" presId="urn:microsoft.com/office/officeart/2024/3/layout/hArchList1"/>
    <dgm:cxn modelId="{DE655D6A-D6F4-A64C-96CA-F83226A9B77C}" srcId="{9BFC15FC-3107-4567-BCB2-8807E32BD302}" destId="{7DFC85B7-433D-5E4A-8B25-3C270FEEA120}" srcOrd="2" destOrd="0" parTransId="{B5A9A945-40DE-3241-B8C7-8545E9DE2FBE}" sibTransId="{A1D6D445-256C-F146-916D-4A11B859C0B6}"/>
    <dgm:cxn modelId="{6D26C86B-70E6-9C49-946B-EBD564EE86CB}" type="presOf" srcId="{B7582F9C-9905-304F-8DEE-8AF780876641}" destId="{2BD96938-9002-454B-B61A-0658C134B6F6}" srcOrd="0" destOrd="1" presId="urn:microsoft.com/office/officeart/2024/3/layout/hArchList1"/>
    <dgm:cxn modelId="{2EF23470-557B-4618-AB63-C6633742EB04}" type="presOf" srcId="{5A5FA692-10AD-46B9-BEBF-D73B001B9DA5}" destId="{6F1C8092-7645-4BD4-ABA9-3BF76450EF97}" srcOrd="0" destOrd="0" presId="urn:microsoft.com/office/officeart/2024/3/layout/hArchList1"/>
    <dgm:cxn modelId="{64127181-5085-4760-BAB6-A36DADA88E68}" srcId="{C23916CB-6938-4D76-AC19-6EEE9BF2C3FE}" destId="{7D7736B8-ED19-4F4F-A40E-43B276C915E7}" srcOrd="0" destOrd="0" parTransId="{E7CC9ACF-CB6E-42E0-9CA5-17543968DF90}" sibTransId="{5C61F447-5E3E-4071-8835-4FB88A6FAB72}"/>
    <dgm:cxn modelId="{7EF85784-64EA-6C4F-929D-017CB5878CE0}" type="presOf" srcId="{7DFC85B7-433D-5E4A-8B25-3C270FEEA120}" destId="{2BD96938-9002-454B-B61A-0658C134B6F6}" srcOrd="0" destOrd="2" presId="urn:microsoft.com/office/officeart/2024/3/layout/hArchList1"/>
    <dgm:cxn modelId="{33BC7584-B93E-4106-8600-4685029C49BE}" type="presOf" srcId="{ECA3C2B0-F36E-4FE6-9BCD-1882783251E1}" destId="{EAEB185A-D22D-465B-8CD2-587F4005F9BE}" srcOrd="0" destOrd="0" presId="urn:microsoft.com/office/officeart/2024/3/layout/hArchList1"/>
    <dgm:cxn modelId="{43A48090-59DB-45B1-8756-D501858DA8F3}" srcId="{9BFC15FC-3107-4567-BCB2-8807E32BD302}" destId="{E0DD142F-F0BD-4FB5-B9A5-EBCF99858F29}" srcOrd="0" destOrd="0" parTransId="{AA775153-C937-4D2E-A965-ABD2B44D0CD5}" sibTransId="{16E46B6C-7B8C-4FCE-AE0A-8F6EF12855B3}"/>
    <dgm:cxn modelId="{A638F494-4954-D84F-A4E1-E12D480B7D21}" srcId="{90FEF51D-69D8-4422-B082-0CB0C7D8C4EB}" destId="{EF0649FE-2237-E945-BDB3-01ED68FFDEB6}" srcOrd="1" destOrd="0" parTransId="{88D99008-71B5-6F42-BC35-A7A9D7FD7F33}" sibTransId="{A1A942D7-1296-9E42-8E58-062EB77145C6}"/>
    <dgm:cxn modelId="{4A7B6A95-7CB6-496B-8479-CD236F8B2146}" type="presOf" srcId="{9BFC15FC-3107-4567-BCB2-8807E32BD302}" destId="{ACDD4F2A-428B-4EB5-A111-190C3ADB8ABD}" srcOrd="0" destOrd="0" presId="urn:microsoft.com/office/officeart/2024/3/layout/hArchList1"/>
    <dgm:cxn modelId="{667C9E95-8891-4DBE-B16A-6B674FEB514F}" srcId="{90FEF51D-69D8-4422-B082-0CB0C7D8C4EB}" destId="{00EED74E-1188-4788-B6C5-B43FA6218A7B}" srcOrd="0" destOrd="0" parTransId="{B248D306-7F56-4D73-88C5-CB5EFBA82EE1}" sibTransId="{BA366BE6-4258-447B-B6B7-94915C1ECCAF}"/>
    <dgm:cxn modelId="{8CC17797-D5CE-44A2-967D-16412604A28B}" srcId="{C23916CB-6938-4D76-AC19-6EEE9BF2C3FE}" destId="{9BFC15FC-3107-4567-BCB2-8807E32BD302}" srcOrd="1" destOrd="0" parTransId="{FE1B10D9-CD29-4AE4-BC3F-38202A65BCA6}" sibTransId="{137930BC-FBEA-4A72-A660-9C552F434FC1}"/>
    <dgm:cxn modelId="{3898649F-1018-0747-9E3C-FD8C8F26D74F}" srcId="{9BFC15FC-3107-4567-BCB2-8807E32BD302}" destId="{BB7FAD6D-D9E3-AD46-A84D-F79D9FA7945F}" srcOrd="3" destOrd="0" parTransId="{95E52CEB-951B-C640-A691-075DC3AD0DC4}" sibTransId="{F5868BA9-1D64-6640-B470-05E5BC9D6664}"/>
    <dgm:cxn modelId="{6D5DC9A1-E90A-44E7-8C04-65A218C34C87}" type="presOf" srcId="{9C1EB8C9-ED59-4302-97A5-52A73515EB44}" destId="{3B98E2B0-2B2A-43F4-8276-A8DCDD6D48C2}" srcOrd="0" destOrd="0" presId="urn:microsoft.com/office/officeart/2024/3/layout/hArchList1"/>
    <dgm:cxn modelId="{CDCE63A3-1ACC-7946-8C2A-AB0343A8F5DE}" srcId="{9C1EB8C9-ED59-4302-97A5-52A73515EB44}" destId="{2D97248C-7B8D-2C4F-9471-46D1B8BFCCDA}" srcOrd="2" destOrd="0" parTransId="{8553E604-4AA1-4846-A803-0CA778D70647}" sibTransId="{458BDF45-270E-524C-89AD-F67D460D40F3}"/>
    <dgm:cxn modelId="{6B8859B1-5418-BE47-9317-BEC6E22A2B26}" srcId="{9BFC15FC-3107-4567-BCB2-8807E32BD302}" destId="{B7582F9C-9905-304F-8DEE-8AF780876641}" srcOrd="1" destOrd="0" parTransId="{3DB3AC6F-DDFC-D540-8513-DF591A904C8C}" sibTransId="{6915B957-415B-EB4A-9D85-E0B5BCF920E5}"/>
    <dgm:cxn modelId="{E381E8B6-AD8D-C347-9EAE-FF1BEEBE8DD0}" type="presOf" srcId="{BB7FAD6D-D9E3-AD46-A84D-F79D9FA7945F}" destId="{2BD96938-9002-454B-B61A-0658C134B6F6}" srcOrd="0" destOrd="3" presId="urn:microsoft.com/office/officeart/2024/3/layout/hArchList1"/>
    <dgm:cxn modelId="{0D760DBA-CFAD-448E-9885-A330BECA37CE}" type="presOf" srcId="{25800B50-9BB0-47A2-9EED-CCD1AA6A9ACB}" destId="{5236574A-92AF-46D7-B825-040F30A913D6}" srcOrd="0" destOrd="0" presId="urn:microsoft.com/office/officeart/2024/3/layout/hArchList1"/>
    <dgm:cxn modelId="{12477DC4-261D-48BF-BDAD-B56B82AAB15F}" srcId="{7D7736B8-ED19-4F4F-A40E-43B276C915E7}" destId="{ECA3C2B0-F36E-4FE6-9BCD-1882783251E1}" srcOrd="0" destOrd="0" parTransId="{F0EA7A53-7F85-4494-BFBB-BE2BA87278C8}" sibTransId="{E8E41029-ED42-4994-AC41-E8DA3FE494C3}"/>
    <dgm:cxn modelId="{3D3128C9-B59F-304C-ADDD-399B7BF37FBF}" type="presOf" srcId="{8F093A96-DA8D-AF44-B764-B996BC392A5F}" destId="{EAEB185A-D22D-465B-8CD2-587F4005F9BE}" srcOrd="0" destOrd="2" presId="urn:microsoft.com/office/officeart/2024/3/layout/hArchList1"/>
    <dgm:cxn modelId="{01E5E1CC-B6AF-4BE0-B58C-F39955C854E3}" type="presOf" srcId="{137930BC-FBEA-4A72-A660-9C552F434FC1}" destId="{9E8BEE16-F9A6-44A8-86DB-B26343CB73CF}" srcOrd="0" destOrd="0" presId="urn:microsoft.com/office/officeart/2024/3/layout/hArchList1"/>
    <dgm:cxn modelId="{48E3A1D0-93A5-9249-A29B-8C8B149F1B85}" type="presOf" srcId="{5A9C4CBA-6595-F047-BC84-4CA72150AA80}" destId="{6F1C8092-7645-4BD4-ABA9-3BF76450EF97}" srcOrd="0" destOrd="1" presId="urn:microsoft.com/office/officeart/2024/3/layout/hArchList1"/>
    <dgm:cxn modelId="{84F937DF-FC70-44A3-A585-2150B1F96FFA}" type="presOf" srcId="{7D7736B8-ED19-4F4F-A40E-43B276C915E7}" destId="{5531E748-AC2E-4336-807E-984C06E143D0}" srcOrd="0" destOrd="0" presId="urn:microsoft.com/office/officeart/2024/3/layout/hArchList1"/>
    <dgm:cxn modelId="{F8530CE2-ABE7-47E1-8CB6-4D7CAAB35B73}" type="presOf" srcId="{90FEF51D-69D8-4422-B082-0CB0C7D8C4EB}" destId="{9E7CB1EA-CC9C-43AD-8037-61D911A4554F}" srcOrd="0" destOrd="0" presId="urn:microsoft.com/office/officeart/2024/3/layout/hArchList1"/>
    <dgm:cxn modelId="{E310BBE5-C632-0D4D-B8F0-C960693D69FC}" srcId="{7D7736B8-ED19-4F4F-A40E-43B276C915E7}" destId="{2B8F9AB4-7BEE-E340-8E26-87622182199E}" srcOrd="1" destOrd="0" parTransId="{C4ECECF5-A0D9-524F-B00A-F37E9C4FD792}" sibTransId="{27B10944-E9D1-C040-AA9A-92C3124D48F5}"/>
    <dgm:cxn modelId="{AA61B9F1-2837-FD4B-A3DA-9C3D42ADCF44}" srcId="{9C1EB8C9-ED59-4302-97A5-52A73515EB44}" destId="{5A9C4CBA-6595-F047-BC84-4CA72150AA80}" srcOrd="1" destOrd="0" parTransId="{2208211C-EA16-0044-A911-4C5AE3818435}" sibTransId="{1555DB4D-BCF0-C240-A0BD-E644AF8AABE3}"/>
    <dgm:cxn modelId="{5C9340F2-004C-4F70-97C0-E86D0E62C400}" type="presOf" srcId="{00EED74E-1188-4788-B6C5-B43FA6218A7B}" destId="{D77CC104-E274-4A40-9194-CF4E99405081}" srcOrd="0" destOrd="0" presId="urn:microsoft.com/office/officeart/2024/3/layout/hArchList1"/>
    <dgm:cxn modelId="{4B7D113F-AD9D-4109-92E9-5DBA7190CA97}" type="presParOf" srcId="{59965112-DBC3-4CC4-AD54-227E52951D8A}" destId="{4CDFAC9F-C8D3-4D3C-8C62-338ECFD4FCCD}" srcOrd="0" destOrd="0" presId="urn:microsoft.com/office/officeart/2024/3/layout/hArchList1"/>
    <dgm:cxn modelId="{97AA334F-ECE8-4A99-9E59-167682989715}" type="presParOf" srcId="{4CDFAC9F-C8D3-4D3C-8C62-338ECFD4FCCD}" destId="{5531E748-AC2E-4336-807E-984C06E143D0}" srcOrd="0" destOrd="0" presId="urn:microsoft.com/office/officeart/2024/3/layout/hArchList1"/>
    <dgm:cxn modelId="{B0043336-38CD-4EC7-A5E3-666C75470A08}" type="presParOf" srcId="{4CDFAC9F-C8D3-4D3C-8C62-338ECFD4FCCD}" destId="{EAEB185A-D22D-465B-8CD2-587F4005F9BE}" srcOrd="1" destOrd="0" presId="urn:microsoft.com/office/officeart/2024/3/layout/hArchList1"/>
    <dgm:cxn modelId="{5199D6B0-A052-48B9-A8E7-62341AAB70F7}" type="presParOf" srcId="{59965112-DBC3-4CC4-AD54-227E52951D8A}" destId="{F972A292-08CF-4578-94AE-3A751ABF1E1C}" srcOrd="1" destOrd="0" presId="urn:microsoft.com/office/officeart/2024/3/layout/hArchList1"/>
    <dgm:cxn modelId="{04CE2F1D-8149-4B16-803F-3E9B5694BFC7}" type="presParOf" srcId="{59965112-DBC3-4CC4-AD54-227E52951D8A}" destId="{DE43DCFA-F9B5-4B2F-8C3A-6C10CE15C759}" srcOrd="2" destOrd="0" presId="urn:microsoft.com/office/officeart/2024/3/layout/hArchList1"/>
    <dgm:cxn modelId="{D405C95A-FFDB-424A-8AF7-75782B30DFBD}" type="presParOf" srcId="{DE43DCFA-F9B5-4B2F-8C3A-6C10CE15C759}" destId="{ACDD4F2A-428B-4EB5-A111-190C3ADB8ABD}" srcOrd="0" destOrd="0" presId="urn:microsoft.com/office/officeart/2024/3/layout/hArchList1"/>
    <dgm:cxn modelId="{C39A7D70-B302-4D66-AF57-BBFBC946A049}" type="presParOf" srcId="{DE43DCFA-F9B5-4B2F-8C3A-6C10CE15C759}" destId="{2BD96938-9002-454B-B61A-0658C134B6F6}" srcOrd="1" destOrd="0" presId="urn:microsoft.com/office/officeart/2024/3/layout/hArchList1"/>
    <dgm:cxn modelId="{86DDC01C-C408-4F67-BB91-75BE813C220A}" type="presParOf" srcId="{59965112-DBC3-4CC4-AD54-227E52951D8A}" destId="{9E8BEE16-F9A6-44A8-86DB-B26343CB73CF}" srcOrd="3" destOrd="0" presId="urn:microsoft.com/office/officeart/2024/3/layout/hArchList1"/>
    <dgm:cxn modelId="{F2766E32-27C8-48CD-899D-5DEDC0C2C2D1}" type="presParOf" srcId="{59965112-DBC3-4CC4-AD54-227E52951D8A}" destId="{1C8997C1-B8C2-4502-84B1-A593DFBF030A}" srcOrd="4" destOrd="0" presId="urn:microsoft.com/office/officeart/2024/3/layout/hArchList1"/>
    <dgm:cxn modelId="{9BB90C50-93FB-426A-B964-828D5090E4D5}" type="presParOf" srcId="{1C8997C1-B8C2-4502-84B1-A593DFBF030A}" destId="{3B98E2B0-2B2A-43F4-8276-A8DCDD6D48C2}" srcOrd="0" destOrd="0" presId="urn:microsoft.com/office/officeart/2024/3/layout/hArchList1"/>
    <dgm:cxn modelId="{97E72C9F-4E91-48A4-BFA8-676258065CE8}" type="presParOf" srcId="{1C8997C1-B8C2-4502-84B1-A593DFBF030A}" destId="{6F1C8092-7645-4BD4-ABA9-3BF76450EF97}" srcOrd="1" destOrd="0" presId="urn:microsoft.com/office/officeart/2024/3/layout/hArchList1"/>
    <dgm:cxn modelId="{F970A2C0-830B-41EC-B3D8-0C7762694951}" type="presParOf" srcId="{59965112-DBC3-4CC4-AD54-227E52951D8A}" destId="{5236574A-92AF-46D7-B825-040F30A913D6}" srcOrd="5" destOrd="0" presId="urn:microsoft.com/office/officeart/2024/3/layout/hArchList1"/>
    <dgm:cxn modelId="{966313A0-90FB-4AB0-A46D-7D156DD94577}" type="presParOf" srcId="{59965112-DBC3-4CC4-AD54-227E52951D8A}" destId="{B20DD249-1DB3-4EC2-93E9-474EED6F7423}" srcOrd="6" destOrd="0" presId="urn:microsoft.com/office/officeart/2024/3/layout/hArchList1"/>
    <dgm:cxn modelId="{8D269506-8C65-496D-9C28-968CD1F7A710}" type="presParOf" srcId="{B20DD249-1DB3-4EC2-93E9-474EED6F7423}" destId="{9E7CB1EA-CC9C-43AD-8037-61D911A4554F}" srcOrd="0" destOrd="0" presId="urn:microsoft.com/office/officeart/2024/3/layout/hArchList1"/>
    <dgm:cxn modelId="{D3D0C9C8-1DEA-45BA-B214-F1A2AF9D4AAF}" type="presParOf" srcId="{B20DD249-1DB3-4EC2-93E9-474EED6F7423}" destId="{D77CC104-E274-4A40-9194-CF4E99405081}"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2D4005-5BE2-4394-AB1A-EE6449D114B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4F08ABA-EB08-4955-922C-6EED7AC71DEB}">
      <dgm:prSet/>
      <dgm:spPr/>
      <dgm:t>
        <a:bodyPr/>
        <a:lstStyle/>
        <a:p>
          <a:pPr>
            <a:lnSpc>
              <a:spcPct val="100000"/>
            </a:lnSpc>
            <a:defRPr b="1"/>
          </a:pPr>
          <a:r>
            <a:rPr lang="en-US" b="1" dirty="0"/>
            <a:t>Intelligent Multi-Cloud Orchestration</a:t>
          </a:r>
          <a:endParaRPr lang="en-US" dirty="0"/>
        </a:p>
      </dgm:t>
    </dgm:pt>
    <dgm:pt modelId="{3AD98FAB-1AEE-4DE3-A350-26BB66D60AA3}" type="parTrans" cxnId="{242D5AA7-9559-4507-9AA4-EF1F3EDB244E}">
      <dgm:prSet/>
      <dgm:spPr/>
      <dgm:t>
        <a:bodyPr/>
        <a:lstStyle/>
        <a:p>
          <a:endParaRPr lang="en-US"/>
        </a:p>
      </dgm:t>
    </dgm:pt>
    <dgm:pt modelId="{CFC4FBF1-52EA-4168-9253-C0E3C8FDEA09}" type="sibTrans" cxnId="{242D5AA7-9559-4507-9AA4-EF1F3EDB244E}">
      <dgm:prSet/>
      <dgm:spPr/>
      <dgm:t>
        <a:bodyPr/>
        <a:lstStyle/>
        <a:p>
          <a:pPr>
            <a:lnSpc>
              <a:spcPct val="100000"/>
            </a:lnSpc>
            <a:defRPr b="1"/>
          </a:pPr>
          <a:endParaRPr lang="en-US"/>
        </a:p>
      </dgm:t>
    </dgm:pt>
    <dgm:pt modelId="{4B6BB336-3A5F-4810-99BF-9F73039BC9D6}">
      <dgm:prSet/>
      <dgm:spPr/>
      <dgm:t>
        <a:bodyPr/>
        <a:lstStyle/>
        <a:p>
          <a:pPr>
            <a:lnSpc>
              <a:spcPct val="100000"/>
            </a:lnSpc>
          </a:pPr>
          <a:r>
            <a:rPr lang="en-US" dirty="0"/>
            <a:t>Add support for </a:t>
          </a:r>
          <a:r>
            <a:rPr lang="en-US" b="1" dirty="0"/>
            <a:t>hybrid and edge deployments</a:t>
          </a:r>
          <a:r>
            <a:rPr lang="en-US" dirty="0"/>
            <a:t>, extending beyond the big 3 clouds</a:t>
          </a:r>
        </a:p>
      </dgm:t>
    </dgm:pt>
    <dgm:pt modelId="{D07C3F38-BFB4-4BC8-9BD0-B62902881D5C}" type="parTrans" cxnId="{B744AFAD-6FA1-429D-B47D-963FD031A696}">
      <dgm:prSet/>
      <dgm:spPr/>
      <dgm:t>
        <a:bodyPr/>
        <a:lstStyle/>
        <a:p>
          <a:endParaRPr lang="en-US"/>
        </a:p>
      </dgm:t>
    </dgm:pt>
    <dgm:pt modelId="{C051562D-1C99-4462-9C3C-31564A8CBD05}" type="sibTrans" cxnId="{B744AFAD-6FA1-429D-B47D-963FD031A696}">
      <dgm:prSet/>
      <dgm:spPr/>
      <dgm:t>
        <a:bodyPr/>
        <a:lstStyle/>
        <a:p>
          <a:endParaRPr lang="en-US"/>
        </a:p>
      </dgm:t>
    </dgm:pt>
    <dgm:pt modelId="{8E127779-896E-4D26-9F83-24BD5020C1EE}">
      <dgm:prSet/>
      <dgm:spPr/>
      <dgm:t>
        <a:bodyPr/>
        <a:lstStyle/>
        <a:p>
          <a:pPr>
            <a:lnSpc>
              <a:spcPct val="100000"/>
            </a:lnSpc>
            <a:defRPr b="1"/>
          </a:pPr>
          <a:r>
            <a:rPr lang="en-US" b="1" dirty="0"/>
            <a:t>Pipeline Visualization</a:t>
          </a:r>
          <a:endParaRPr lang="en-US" dirty="0"/>
        </a:p>
      </dgm:t>
    </dgm:pt>
    <dgm:pt modelId="{FCCEDD35-4D82-4DA5-B9DF-6F66AF1D9028}" type="parTrans" cxnId="{D1556806-3C06-4194-9F17-D82F4C4E8732}">
      <dgm:prSet/>
      <dgm:spPr/>
      <dgm:t>
        <a:bodyPr/>
        <a:lstStyle/>
        <a:p>
          <a:endParaRPr lang="en-US"/>
        </a:p>
      </dgm:t>
    </dgm:pt>
    <dgm:pt modelId="{EBEA328F-A30C-4260-AC26-F3DDE7869854}" type="sibTrans" cxnId="{D1556806-3C06-4194-9F17-D82F4C4E8732}">
      <dgm:prSet/>
      <dgm:spPr/>
      <dgm:t>
        <a:bodyPr/>
        <a:lstStyle/>
        <a:p>
          <a:pPr>
            <a:lnSpc>
              <a:spcPct val="100000"/>
            </a:lnSpc>
            <a:defRPr b="1"/>
          </a:pPr>
          <a:endParaRPr lang="en-US"/>
        </a:p>
      </dgm:t>
    </dgm:pt>
    <dgm:pt modelId="{C7357A58-CF49-4EC0-8D9D-73CF240ABF0F}">
      <dgm:prSet/>
      <dgm:spPr/>
      <dgm:t>
        <a:bodyPr/>
        <a:lstStyle/>
        <a:p>
          <a:pPr>
            <a:lnSpc>
              <a:spcPct val="100000"/>
            </a:lnSpc>
          </a:pPr>
          <a:r>
            <a:rPr lang="en-US" dirty="0"/>
            <a:t>Graph view of stages and triggers in the wizard</a:t>
          </a:r>
        </a:p>
        <a:p>
          <a:pPr>
            <a:lnSpc>
              <a:spcPct val="100000"/>
            </a:lnSpc>
          </a:pPr>
          <a:r>
            <a:rPr lang="en-US" dirty="0"/>
            <a:t>Team Templates / Save Pipeline “presets” for common app types (React, Node, </a:t>
          </a:r>
          <a:r>
            <a:rPr lang="en-US" dirty="0" err="1"/>
            <a:t>Etc</a:t>
          </a:r>
          <a:r>
            <a:rPr lang="en-US" dirty="0"/>
            <a:t>…)</a:t>
          </a:r>
        </a:p>
      </dgm:t>
    </dgm:pt>
    <dgm:pt modelId="{9D13498F-8E8C-4867-80B4-B500DBB05D4E}" type="parTrans" cxnId="{02B30C48-0D18-4119-8E44-D635596671E7}">
      <dgm:prSet/>
      <dgm:spPr/>
      <dgm:t>
        <a:bodyPr/>
        <a:lstStyle/>
        <a:p>
          <a:endParaRPr lang="en-US"/>
        </a:p>
      </dgm:t>
    </dgm:pt>
    <dgm:pt modelId="{73649A30-0B85-4050-B749-BE4761E2B773}" type="sibTrans" cxnId="{02B30C48-0D18-4119-8E44-D635596671E7}">
      <dgm:prSet/>
      <dgm:spPr/>
      <dgm:t>
        <a:bodyPr/>
        <a:lstStyle/>
        <a:p>
          <a:endParaRPr lang="en-US"/>
        </a:p>
      </dgm:t>
    </dgm:pt>
    <dgm:pt modelId="{51431243-AF7B-459D-9AB8-6661B357DB7F}">
      <dgm:prSet/>
      <dgm:spPr/>
      <dgm:t>
        <a:bodyPr/>
        <a:lstStyle/>
        <a:p>
          <a:pPr>
            <a:lnSpc>
              <a:spcPct val="100000"/>
            </a:lnSpc>
            <a:defRPr b="1"/>
          </a:pPr>
          <a:r>
            <a:rPr lang="en-US" b="1" dirty="0"/>
            <a:t>Slack/Discord Integration</a:t>
          </a:r>
          <a:endParaRPr lang="en-US" dirty="0"/>
        </a:p>
      </dgm:t>
    </dgm:pt>
    <dgm:pt modelId="{A073CB12-FFFB-479A-A031-A14CE1016F9E}" type="parTrans" cxnId="{35F3BE07-9BB1-44D5-9113-ADE6630E6B49}">
      <dgm:prSet/>
      <dgm:spPr/>
      <dgm:t>
        <a:bodyPr/>
        <a:lstStyle/>
        <a:p>
          <a:endParaRPr lang="en-US"/>
        </a:p>
      </dgm:t>
    </dgm:pt>
    <dgm:pt modelId="{77C7B328-E458-4E96-A146-08B6A2983317}" type="sibTrans" cxnId="{35F3BE07-9BB1-44D5-9113-ADE6630E6B49}">
      <dgm:prSet/>
      <dgm:spPr/>
      <dgm:t>
        <a:bodyPr/>
        <a:lstStyle/>
        <a:p>
          <a:pPr>
            <a:lnSpc>
              <a:spcPct val="100000"/>
            </a:lnSpc>
            <a:defRPr b="1"/>
          </a:pPr>
          <a:endParaRPr lang="en-US"/>
        </a:p>
      </dgm:t>
    </dgm:pt>
    <dgm:pt modelId="{91D8FF93-BC24-4333-9659-2C392020E3CD}">
      <dgm:prSet/>
      <dgm:spPr/>
      <dgm:t>
        <a:bodyPr/>
        <a:lstStyle/>
        <a:p>
          <a:pPr>
            <a:lnSpc>
              <a:spcPct val="100000"/>
            </a:lnSpc>
          </a:pPr>
          <a:r>
            <a:rPr lang="en-US" dirty="0"/>
            <a:t>Notify teams of pipeline status or deployment success/failure.</a:t>
          </a:r>
        </a:p>
        <a:p>
          <a:pPr>
            <a:lnSpc>
              <a:spcPct val="100000"/>
            </a:lnSpc>
          </a:pPr>
          <a:endParaRPr lang="en-US" dirty="0"/>
        </a:p>
      </dgm:t>
    </dgm:pt>
    <dgm:pt modelId="{8B709A55-118D-4BD6-9B1E-699ED3ECA18D}" type="parTrans" cxnId="{2995679B-C345-4ED5-B8E6-53B8A4A5D6C1}">
      <dgm:prSet/>
      <dgm:spPr/>
      <dgm:t>
        <a:bodyPr/>
        <a:lstStyle/>
        <a:p>
          <a:endParaRPr lang="en-US"/>
        </a:p>
      </dgm:t>
    </dgm:pt>
    <dgm:pt modelId="{FC66F526-9B5C-4EC7-824A-3C169C513D46}" type="sibTrans" cxnId="{2995679B-C345-4ED5-B8E6-53B8A4A5D6C1}">
      <dgm:prSet/>
      <dgm:spPr/>
      <dgm:t>
        <a:bodyPr/>
        <a:lstStyle/>
        <a:p>
          <a:endParaRPr lang="en-US"/>
        </a:p>
      </dgm:t>
    </dgm:pt>
    <dgm:pt modelId="{35D279E6-A348-4E98-93D3-12C5D3705871}" type="pres">
      <dgm:prSet presAssocID="{942D4005-5BE2-4394-AB1A-EE6449D114BE}" presName="Name0" presStyleCnt="0">
        <dgm:presLayoutVars>
          <dgm:dir/>
          <dgm:resizeHandles val="exact"/>
        </dgm:presLayoutVars>
      </dgm:prSet>
      <dgm:spPr/>
    </dgm:pt>
    <dgm:pt modelId="{430A6AEC-2702-4EF1-83B0-5D6F7AF9B35E}" type="pres">
      <dgm:prSet presAssocID="{64F08ABA-EB08-4955-922C-6EED7AC71DEB}" presName="compNode" presStyleCnt="0"/>
      <dgm:spPr/>
    </dgm:pt>
    <dgm:pt modelId="{6DCA1C91-F1AB-4DD2-9061-FEF06963BF90}" type="pres">
      <dgm:prSet presAssocID="{64F08ABA-EB08-4955-922C-6EED7AC71DEB}" presName="pictRect" presStyleLbl="revTx" presStyleIdx="0" presStyleCnt="6">
        <dgm:presLayoutVars>
          <dgm:chMax val="0"/>
          <dgm:bulletEnabled/>
        </dgm:presLayoutVars>
      </dgm:prSet>
      <dgm:spPr/>
    </dgm:pt>
    <dgm:pt modelId="{8E3F2417-AC17-4992-8A49-4271AB7763AA}" type="pres">
      <dgm:prSet presAssocID="{64F08ABA-EB08-4955-922C-6EED7AC71DEB}" presName="textRect" presStyleLbl="revTx" presStyleIdx="1" presStyleCnt="6">
        <dgm:presLayoutVars>
          <dgm:bulletEnabled/>
        </dgm:presLayoutVars>
      </dgm:prSet>
      <dgm:spPr/>
    </dgm:pt>
    <dgm:pt modelId="{AF852019-83B7-4ECB-A88E-CFE297D073AF}" type="pres">
      <dgm:prSet presAssocID="{CFC4FBF1-52EA-4168-9253-C0E3C8FDEA09}" presName="sibTrans" presStyleLbl="sibTrans2D1" presStyleIdx="0" presStyleCnt="0"/>
      <dgm:spPr/>
    </dgm:pt>
    <dgm:pt modelId="{80EB96C7-AF68-4262-9649-B04F13B91F52}" type="pres">
      <dgm:prSet presAssocID="{8E127779-896E-4D26-9F83-24BD5020C1EE}" presName="compNode" presStyleCnt="0"/>
      <dgm:spPr/>
    </dgm:pt>
    <dgm:pt modelId="{F4504C43-09A0-4FDB-9CB2-43218E6CB44B}" type="pres">
      <dgm:prSet presAssocID="{8E127779-896E-4D26-9F83-24BD5020C1EE}" presName="pictRect" presStyleLbl="revTx" presStyleIdx="2" presStyleCnt="6">
        <dgm:presLayoutVars>
          <dgm:chMax val="0"/>
          <dgm:bulletEnabled/>
        </dgm:presLayoutVars>
      </dgm:prSet>
      <dgm:spPr/>
    </dgm:pt>
    <dgm:pt modelId="{AA9317B3-57D6-43AE-92C4-42B134CD3292}" type="pres">
      <dgm:prSet presAssocID="{8E127779-896E-4D26-9F83-24BD5020C1EE}" presName="textRect" presStyleLbl="revTx" presStyleIdx="3" presStyleCnt="6">
        <dgm:presLayoutVars>
          <dgm:bulletEnabled/>
        </dgm:presLayoutVars>
      </dgm:prSet>
      <dgm:spPr/>
    </dgm:pt>
    <dgm:pt modelId="{613C215B-81C2-4FB6-9D59-8FBB1920E39A}" type="pres">
      <dgm:prSet presAssocID="{EBEA328F-A30C-4260-AC26-F3DDE7869854}" presName="sibTrans" presStyleLbl="sibTrans2D1" presStyleIdx="0" presStyleCnt="0"/>
      <dgm:spPr/>
    </dgm:pt>
    <dgm:pt modelId="{ED30075F-D0DF-467A-8E7E-D9A329A86C35}" type="pres">
      <dgm:prSet presAssocID="{51431243-AF7B-459D-9AB8-6661B357DB7F}" presName="compNode" presStyleCnt="0"/>
      <dgm:spPr/>
    </dgm:pt>
    <dgm:pt modelId="{450BC329-642C-42CD-BEAE-78E3806E89C7}" type="pres">
      <dgm:prSet presAssocID="{51431243-AF7B-459D-9AB8-6661B357DB7F}" presName="pictRect" presStyleLbl="revTx" presStyleIdx="4" presStyleCnt="6">
        <dgm:presLayoutVars>
          <dgm:chMax val="0"/>
          <dgm:bulletEnabled/>
        </dgm:presLayoutVars>
      </dgm:prSet>
      <dgm:spPr/>
    </dgm:pt>
    <dgm:pt modelId="{FAD295A3-DEEA-4CE0-92AE-5FF1BCA45EDB}" type="pres">
      <dgm:prSet presAssocID="{51431243-AF7B-459D-9AB8-6661B357DB7F}" presName="textRect" presStyleLbl="revTx" presStyleIdx="5" presStyleCnt="6">
        <dgm:presLayoutVars>
          <dgm:bulletEnabled/>
        </dgm:presLayoutVars>
      </dgm:prSet>
      <dgm:spPr/>
    </dgm:pt>
  </dgm:ptLst>
  <dgm:cxnLst>
    <dgm:cxn modelId="{D1556806-3C06-4194-9F17-D82F4C4E8732}" srcId="{942D4005-5BE2-4394-AB1A-EE6449D114BE}" destId="{8E127779-896E-4D26-9F83-24BD5020C1EE}" srcOrd="1" destOrd="0" parTransId="{FCCEDD35-4D82-4DA5-B9DF-6F66AF1D9028}" sibTransId="{EBEA328F-A30C-4260-AC26-F3DDE7869854}"/>
    <dgm:cxn modelId="{35F3BE07-9BB1-44D5-9113-ADE6630E6B49}" srcId="{942D4005-5BE2-4394-AB1A-EE6449D114BE}" destId="{51431243-AF7B-459D-9AB8-6661B357DB7F}" srcOrd="2" destOrd="0" parTransId="{A073CB12-FFFB-479A-A031-A14CE1016F9E}" sibTransId="{77C7B328-E458-4E96-A146-08B6A2983317}"/>
    <dgm:cxn modelId="{D026BE3F-3ED8-4320-B4F6-4819FFC4C59E}" type="presOf" srcId="{91D8FF93-BC24-4333-9659-2C392020E3CD}" destId="{FAD295A3-DEEA-4CE0-92AE-5FF1BCA45EDB}" srcOrd="0" destOrd="0" presId="urn:microsoft.com/office/officeart/2024/3/layout/hArchList1"/>
    <dgm:cxn modelId="{B7501B46-D97B-42AD-BB3B-9E6713C6A601}" type="presOf" srcId="{C7357A58-CF49-4EC0-8D9D-73CF240ABF0F}" destId="{AA9317B3-57D6-43AE-92C4-42B134CD3292}" srcOrd="0" destOrd="0" presId="urn:microsoft.com/office/officeart/2024/3/layout/hArchList1"/>
    <dgm:cxn modelId="{5B6E1347-23D0-4902-8D32-A3456E56758A}" type="presOf" srcId="{EBEA328F-A30C-4260-AC26-F3DDE7869854}" destId="{613C215B-81C2-4FB6-9D59-8FBB1920E39A}" srcOrd="0" destOrd="0" presId="urn:microsoft.com/office/officeart/2024/3/layout/hArchList1"/>
    <dgm:cxn modelId="{02B30C48-0D18-4119-8E44-D635596671E7}" srcId="{8E127779-896E-4D26-9F83-24BD5020C1EE}" destId="{C7357A58-CF49-4EC0-8D9D-73CF240ABF0F}" srcOrd="0" destOrd="0" parTransId="{9D13498F-8E8C-4867-80B4-B500DBB05D4E}" sibTransId="{73649A30-0B85-4050-B749-BE4761E2B773}"/>
    <dgm:cxn modelId="{8840D956-8047-4A83-B4BB-692FB46B3132}" type="presOf" srcId="{8E127779-896E-4D26-9F83-24BD5020C1EE}" destId="{F4504C43-09A0-4FDB-9CB2-43218E6CB44B}" srcOrd="0" destOrd="0" presId="urn:microsoft.com/office/officeart/2024/3/layout/hArchList1"/>
    <dgm:cxn modelId="{D5CC515D-4706-49D4-AE31-ED3963B13A43}" type="presOf" srcId="{4B6BB336-3A5F-4810-99BF-9F73039BC9D6}" destId="{8E3F2417-AC17-4992-8A49-4271AB7763AA}" srcOrd="0" destOrd="0" presId="urn:microsoft.com/office/officeart/2024/3/layout/hArchList1"/>
    <dgm:cxn modelId="{A57F3E95-F4AC-41E4-8E62-E0CEF0BA4378}" type="presOf" srcId="{64F08ABA-EB08-4955-922C-6EED7AC71DEB}" destId="{6DCA1C91-F1AB-4DD2-9061-FEF06963BF90}" srcOrd="0" destOrd="0" presId="urn:microsoft.com/office/officeart/2024/3/layout/hArchList1"/>
    <dgm:cxn modelId="{2995679B-C345-4ED5-B8E6-53B8A4A5D6C1}" srcId="{51431243-AF7B-459D-9AB8-6661B357DB7F}" destId="{91D8FF93-BC24-4333-9659-2C392020E3CD}" srcOrd="0" destOrd="0" parTransId="{8B709A55-118D-4BD6-9B1E-699ED3ECA18D}" sibTransId="{FC66F526-9B5C-4EC7-824A-3C169C513D46}"/>
    <dgm:cxn modelId="{242D5AA7-9559-4507-9AA4-EF1F3EDB244E}" srcId="{942D4005-5BE2-4394-AB1A-EE6449D114BE}" destId="{64F08ABA-EB08-4955-922C-6EED7AC71DEB}" srcOrd="0" destOrd="0" parTransId="{3AD98FAB-1AEE-4DE3-A350-26BB66D60AA3}" sibTransId="{CFC4FBF1-52EA-4168-9253-C0E3C8FDEA09}"/>
    <dgm:cxn modelId="{B744AFAD-6FA1-429D-B47D-963FD031A696}" srcId="{64F08ABA-EB08-4955-922C-6EED7AC71DEB}" destId="{4B6BB336-3A5F-4810-99BF-9F73039BC9D6}" srcOrd="0" destOrd="0" parTransId="{D07C3F38-BFB4-4BC8-9BD0-B62902881D5C}" sibTransId="{C051562D-1C99-4462-9C3C-31564A8CBD05}"/>
    <dgm:cxn modelId="{67BF74E1-36B2-440C-9B6B-82AC13EFDDFD}" type="presOf" srcId="{942D4005-5BE2-4394-AB1A-EE6449D114BE}" destId="{35D279E6-A348-4E98-93D3-12C5D3705871}" srcOrd="0" destOrd="0" presId="urn:microsoft.com/office/officeart/2024/3/layout/hArchList1"/>
    <dgm:cxn modelId="{1865D8F3-9332-4CC7-960A-4FB1E38C3DB3}" type="presOf" srcId="{51431243-AF7B-459D-9AB8-6661B357DB7F}" destId="{450BC329-642C-42CD-BEAE-78E3806E89C7}" srcOrd="0" destOrd="0" presId="urn:microsoft.com/office/officeart/2024/3/layout/hArchList1"/>
    <dgm:cxn modelId="{447BF8FC-8FB8-471D-BC88-8EB3CDD9BA02}" type="presOf" srcId="{CFC4FBF1-52EA-4168-9253-C0E3C8FDEA09}" destId="{AF852019-83B7-4ECB-A88E-CFE297D073AF}" srcOrd="0" destOrd="0" presId="urn:microsoft.com/office/officeart/2024/3/layout/hArchList1"/>
    <dgm:cxn modelId="{CCAB7164-7762-46E0-8AED-B47B15CD6D01}" type="presParOf" srcId="{35D279E6-A348-4E98-93D3-12C5D3705871}" destId="{430A6AEC-2702-4EF1-83B0-5D6F7AF9B35E}" srcOrd="0" destOrd="0" presId="urn:microsoft.com/office/officeart/2024/3/layout/hArchList1"/>
    <dgm:cxn modelId="{481DCD8F-4673-48F8-9F85-4C5718A51085}" type="presParOf" srcId="{430A6AEC-2702-4EF1-83B0-5D6F7AF9B35E}" destId="{6DCA1C91-F1AB-4DD2-9061-FEF06963BF90}" srcOrd="0" destOrd="0" presId="urn:microsoft.com/office/officeart/2024/3/layout/hArchList1"/>
    <dgm:cxn modelId="{79CAF6A8-3A3E-4CFF-88C8-F082CAC8CDC9}" type="presParOf" srcId="{430A6AEC-2702-4EF1-83B0-5D6F7AF9B35E}" destId="{8E3F2417-AC17-4992-8A49-4271AB7763AA}" srcOrd="1" destOrd="0" presId="urn:microsoft.com/office/officeart/2024/3/layout/hArchList1"/>
    <dgm:cxn modelId="{AE650ECE-64A6-46FC-979E-83C328226742}" type="presParOf" srcId="{35D279E6-A348-4E98-93D3-12C5D3705871}" destId="{AF852019-83B7-4ECB-A88E-CFE297D073AF}" srcOrd="1" destOrd="0" presId="urn:microsoft.com/office/officeart/2024/3/layout/hArchList1"/>
    <dgm:cxn modelId="{44DA430B-7399-45F3-A64E-7B6E7C8972E7}" type="presParOf" srcId="{35D279E6-A348-4E98-93D3-12C5D3705871}" destId="{80EB96C7-AF68-4262-9649-B04F13B91F52}" srcOrd="2" destOrd="0" presId="urn:microsoft.com/office/officeart/2024/3/layout/hArchList1"/>
    <dgm:cxn modelId="{A38228EC-B4BB-490D-8005-9EB91799A13E}" type="presParOf" srcId="{80EB96C7-AF68-4262-9649-B04F13B91F52}" destId="{F4504C43-09A0-4FDB-9CB2-43218E6CB44B}" srcOrd="0" destOrd="0" presId="urn:microsoft.com/office/officeart/2024/3/layout/hArchList1"/>
    <dgm:cxn modelId="{15EF7CB6-0B56-41E3-968F-459E68C4B2E4}" type="presParOf" srcId="{80EB96C7-AF68-4262-9649-B04F13B91F52}" destId="{AA9317B3-57D6-43AE-92C4-42B134CD3292}" srcOrd="1" destOrd="0" presId="urn:microsoft.com/office/officeart/2024/3/layout/hArchList1"/>
    <dgm:cxn modelId="{DB9AABF6-0320-40E4-B116-08B5AEA013C4}" type="presParOf" srcId="{35D279E6-A348-4E98-93D3-12C5D3705871}" destId="{613C215B-81C2-4FB6-9D59-8FBB1920E39A}" srcOrd="3" destOrd="0" presId="urn:microsoft.com/office/officeart/2024/3/layout/hArchList1"/>
    <dgm:cxn modelId="{003E831B-11C6-4FBF-8C18-D872C110469D}" type="presParOf" srcId="{35D279E6-A348-4E98-93D3-12C5D3705871}" destId="{ED30075F-D0DF-467A-8E7E-D9A329A86C35}" srcOrd="4" destOrd="0" presId="urn:microsoft.com/office/officeart/2024/3/layout/hArchList1"/>
    <dgm:cxn modelId="{27032208-9F2D-448E-B024-1107E24294DF}" type="presParOf" srcId="{ED30075F-D0DF-467A-8E7E-D9A329A86C35}" destId="{450BC329-642C-42CD-BEAE-78E3806E89C7}" srcOrd="0" destOrd="0" presId="urn:microsoft.com/office/officeart/2024/3/layout/hArchList1"/>
    <dgm:cxn modelId="{7C5E533D-D469-4F05-9A56-1E92A5B7FA3F}" type="presParOf" srcId="{ED30075F-D0DF-467A-8E7E-D9A329A86C35}" destId="{FAD295A3-DEEA-4CE0-92AE-5FF1BCA45EDB}"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2D4005-5BE2-4394-AB1A-EE6449D114B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4F08ABA-EB08-4955-922C-6EED7AC71DEB}">
      <dgm:prSet/>
      <dgm:spPr/>
      <dgm:t>
        <a:bodyPr/>
        <a:lstStyle/>
        <a:p>
          <a:pPr>
            <a:lnSpc>
              <a:spcPct val="100000"/>
            </a:lnSpc>
            <a:defRPr b="1"/>
          </a:pPr>
          <a:r>
            <a:rPr lang="en-US" dirty="0"/>
            <a:t>Real-World Integration</a:t>
          </a:r>
        </a:p>
        <a:p>
          <a:pPr>
            <a:lnSpc>
              <a:spcPct val="100000"/>
            </a:lnSpc>
            <a:defRPr b="1"/>
          </a:pPr>
          <a:r>
            <a:rPr lang="en-US" dirty="0"/>
            <a:t>Depth</a:t>
          </a:r>
        </a:p>
      </dgm:t>
    </dgm:pt>
    <dgm:pt modelId="{3AD98FAB-1AEE-4DE3-A350-26BB66D60AA3}" type="parTrans" cxnId="{242D5AA7-9559-4507-9AA4-EF1F3EDB244E}">
      <dgm:prSet/>
      <dgm:spPr/>
      <dgm:t>
        <a:bodyPr/>
        <a:lstStyle/>
        <a:p>
          <a:endParaRPr lang="en-US"/>
        </a:p>
      </dgm:t>
    </dgm:pt>
    <dgm:pt modelId="{CFC4FBF1-52EA-4168-9253-C0E3C8FDEA09}" type="sibTrans" cxnId="{242D5AA7-9559-4507-9AA4-EF1F3EDB244E}">
      <dgm:prSet/>
      <dgm:spPr/>
      <dgm:t>
        <a:bodyPr/>
        <a:lstStyle/>
        <a:p>
          <a:pPr>
            <a:lnSpc>
              <a:spcPct val="100000"/>
            </a:lnSpc>
            <a:defRPr b="1"/>
          </a:pPr>
          <a:endParaRPr lang="en-US"/>
        </a:p>
      </dgm:t>
    </dgm:pt>
    <dgm:pt modelId="{4B6BB336-3A5F-4810-99BF-9F73039BC9D6}">
      <dgm:prSet/>
      <dgm:spPr/>
      <dgm:t>
        <a:bodyPr/>
        <a:lstStyle/>
        <a:p>
          <a:pPr>
            <a:lnSpc>
              <a:spcPct val="100000"/>
            </a:lnSpc>
          </a:pPr>
          <a:r>
            <a:rPr lang="en-US" dirty="0"/>
            <a:t>We’re not just simulating a pipeline — we’re connecting GitHub, AWS, Jenkins, and </a:t>
          </a:r>
          <a:r>
            <a:rPr lang="en-US" dirty="0" err="1"/>
            <a:t>Supabase</a:t>
          </a:r>
          <a:r>
            <a:rPr lang="en-US" dirty="0"/>
            <a:t> together in one automated flow.</a:t>
          </a:r>
        </a:p>
      </dgm:t>
    </dgm:pt>
    <dgm:pt modelId="{D07C3F38-BFB4-4BC8-9BD0-B62902881D5C}" type="parTrans" cxnId="{B744AFAD-6FA1-429D-B47D-963FD031A696}">
      <dgm:prSet/>
      <dgm:spPr/>
      <dgm:t>
        <a:bodyPr/>
        <a:lstStyle/>
        <a:p>
          <a:endParaRPr lang="en-US"/>
        </a:p>
      </dgm:t>
    </dgm:pt>
    <dgm:pt modelId="{C051562D-1C99-4462-9C3C-31564A8CBD05}" type="sibTrans" cxnId="{B744AFAD-6FA1-429D-B47D-963FD031A696}">
      <dgm:prSet/>
      <dgm:spPr/>
      <dgm:t>
        <a:bodyPr/>
        <a:lstStyle/>
        <a:p>
          <a:endParaRPr lang="en-US"/>
        </a:p>
      </dgm:t>
    </dgm:pt>
    <dgm:pt modelId="{8E127779-896E-4D26-9F83-24BD5020C1EE}">
      <dgm:prSet/>
      <dgm:spPr/>
      <dgm:t>
        <a:bodyPr/>
        <a:lstStyle/>
        <a:p>
          <a:pPr>
            <a:lnSpc>
              <a:spcPct val="100000"/>
            </a:lnSpc>
            <a:defRPr b="1"/>
          </a:pPr>
          <a:r>
            <a:rPr lang="en-US" b="1" dirty="0"/>
            <a:t>Pipeline Automation</a:t>
          </a:r>
          <a:endParaRPr lang="en-US" dirty="0"/>
        </a:p>
      </dgm:t>
    </dgm:pt>
    <dgm:pt modelId="{FCCEDD35-4D82-4DA5-B9DF-6F66AF1D9028}" type="parTrans" cxnId="{D1556806-3C06-4194-9F17-D82F4C4E8732}">
      <dgm:prSet/>
      <dgm:spPr/>
      <dgm:t>
        <a:bodyPr/>
        <a:lstStyle/>
        <a:p>
          <a:endParaRPr lang="en-US"/>
        </a:p>
      </dgm:t>
    </dgm:pt>
    <dgm:pt modelId="{EBEA328F-A30C-4260-AC26-F3DDE7869854}" type="sibTrans" cxnId="{D1556806-3C06-4194-9F17-D82F4C4E8732}">
      <dgm:prSet/>
      <dgm:spPr/>
      <dgm:t>
        <a:bodyPr/>
        <a:lstStyle/>
        <a:p>
          <a:pPr>
            <a:lnSpc>
              <a:spcPct val="100000"/>
            </a:lnSpc>
            <a:defRPr b="1"/>
          </a:pPr>
          <a:endParaRPr lang="en-US"/>
        </a:p>
      </dgm:t>
    </dgm:pt>
    <dgm:pt modelId="{C7357A58-CF49-4EC0-8D9D-73CF240ABF0F}">
      <dgm:prSet/>
      <dgm:spPr/>
      <dgm:t>
        <a:bodyPr/>
        <a:lstStyle/>
        <a:p>
          <a:pPr>
            <a:lnSpc>
              <a:spcPct val="100000"/>
            </a:lnSpc>
          </a:pPr>
          <a:r>
            <a:rPr lang="en-US" dirty="0"/>
            <a:t>It brings together backend automation, front-end UX, and AI-driven reasoning — so it’s not just an automation tool</a:t>
          </a:r>
        </a:p>
      </dgm:t>
    </dgm:pt>
    <dgm:pt modelId="{9D13498F-8E8C-4867-80B4-B500DBB05D4E}" type="parTrans" cxnId="{02B30C48-0D18-4119-8E44-D635596671E7}">
      <dgm:prSet/>
      <dgm:spPr/>
      <dgm:t>
        <a:bodyPr/>
        <a:lstStyle/>
        <a:p>
          <a:endParaRPr lang="en-US"/>
        </a:p>
      </dgm:t>
    </dgm:pt>
    <dgm:pt modelId="{73649A30-0B85-4050-B749-BE4761E2B773}" type="sibTrans" cxnId="{02B30C48-0D18-4119-8E44-D635596671E7}">
      <dgm:prSet/>
      <dgm:spPr/>
      <dgm:t>
        <a:bodyPr/>
        <a:lstStyle/>
        <a:p>
          <a:endParaRPr lang="en-US"/>
        </a:p>
      </dgm:t>
    </dgm:pt>
    <dgm:pt modelId="{51431243-AF7B-459D-9AB8-6661B357DB7F}">
      <dgm:prSet/>
      <dgm:spPr/>
      <dgm:t>
        <a:bodyPr/>
        <a:lstStyle/>
        <a:p>
          <a:pPr>
            <a:lnSpc>
              <a:spcPct val="100000"/>
            </a:lnSpc>
            <a:defRPr b="1"/>
          </a:pPr>
          <a:r>
            <a:rPr lang="en-US" dirty="0"/>
            <a:t>Scalable</a:t>
          </a:r>
          <a:r>
            <a:rPr lang="en-US" baseline="0" dirty="0"/>
            <a:t> Design</a:t>
          </a:r>
          <a:endParaRPr lang="en-US" dirty="0"/>
        </a:p>
      </dgm:t>
    </dgm:pt>
    <dgm:pt modelId="{A073CB12-FFFB-479A-A031-A14CE1016F9E}" type="parTrans" cxnId="{35F3BE07-9BB1-44D5-9113-ADE6630E6B49}">
      <dgm:prSet/>
      <dgm:spPr/>
      <dgm:t>
        <a:bodyPr/>
        <a:lstStyle/>
        <a:p>
          <a:endParaRPr lang="en-US"/>
        </a:p>
      </dgm:t>
    </dgm:pt>
    <dgm:pt modelId="{77C7B328-E458-4E96-A146-08B6A2983317}" type="sibTrans" cxnId="{35F3BE07-9BB1-44D5-9113-ADE6630E6B49}">
      <dgm:prSet/>
      <dgm:spPr/>
      <dgm:t>
        <a:bodyPr/>
        <a:lstStyle/>
        <a:p>
          <a:pPr>
            <a:lnSpc>
              <a:spcPct val="100000"/>
            </a:lnSpc>
            <a:defRPr b="1"/>
          </a:pPr>
          <a:endParaRPr lang="en-US"/>
        </a:p>
      </dgm:t>
    </dgm:pt>
    <dgm:pt modelId="{91D8FF93-BC24-4333-9659-2C392020E3CD}">
      <dgm:prSet/>
      <dgm:spPr/>
      <dgm:t>
        <a:bodyPr/>
        <a:lstStyle/>
        <a:p>
          <a:pPr>
            <a:lnSpc>
              <a:spcPct val="100000"/>
            </a:lnSpc>
            <a:buNone/>
          </a:pPr>
          <a:r>
            <a:rPr lang="en-US" dirty="0"/>
            <a:t>Modular connector pattern. Today we support GitHub, Jenkins, and AWS, but we can easily plug in new connectors for GitLab, GCP, or Azure</a:t>
          </a:r>
        </a:p>
      </dgm:t>
    </dgm:pt>
    <dgm:pt modelId="{8B709A55-118D-4BD6-9B1E-699ED3ECA18D}" type="parTrans" cxnId="{2995679B-C345-4ED5-B8E6-53B8A4A5D6C1}">
      <dgm:prSet/>
      <dgm:spPr/>
      <dgm:t>
        <a:bodyPr/>
        <a:lstStyle/>
        <a:p>
          <a:endParaRPr lang="en-US"/>
        </a:p>
      </dgm:t>
    </dgm:pt>
    <dgm:pt modelId="{FC66F526-9B5C-4EC7-824A-3C169C513D46}" type="sibTrans" cxnId="{2995679B-C345-4ED5-B8E6-53B8A4A5D6C1}">
      <dgm:prSet/>
      <dgm:spPr/>
      <dgm:t>
        <a:bodyPr/>
        <a:lstStyle/>
        <a:p>
          <a:endParaRPr lang="en-US"/>
        </a:p>
      </dgm:t>
    </dgm:pt>
    <dgm:pt modelId="{35D279E6-A348-4E98-93D3-12C5D3705871}" type="pres">
      <dgm:prSet presAssocID="{942D4005-5BE2-4394-AB1A-EE6449D114BE}" presName="Name0" presStyleCnt="0">
        <dgm:presLayoutVars>
          <dgm:dir/>
          <dgm:resizeHandles val="exact"/>
        </dgm:presLayoutVars>
      </dgm:prSet>
      <dgm:spPr/>
    </dgm:pt>
    <dgm:pt modelId="{430A6AEC-2702-4EF1-83B0-5D6F7AF9B35E}" type="pres">
      <dgm:prSet presAssocID="{64F08ABA-EB08-4955-922C-6EED7AC71DEB}" presName="compNode" presStyleCnt="0"/>
      <dgm:spPr/>
    </dgm:pt>
    <dgm:pt modelId="{6DCA1C91-F1AB-4DD2-9061-FEF06963BF90}" type="pres">
      <dgm:prSet presAssocID="{64F08ABA-EB08-4955-922C-6EED7AC71DEB}" presName="pictRect" presStyleLbl="revTx" presStyleIdx="0" presStyleCnt="6">
        <dgm:presLayoutVars>
          <dgm:chMax val="0"/>
          <dgm:bulletEnabled/>
        </dgm:presLayoutVars>
      </dgm:prSet>
      <dgm:spPr/>
    </dgm:pt>
    <dgm:pt modelId="{8E3F2417-AC17-4992-8A49-4271AB7763AA}" type="pres">
      <dgm:prSet presAssocID="{64F08ABA-EB08-4955-922C-6EED7AC71DEB}" presName="textRect" presStyleLbl="revTx" presStyleIdx="1" presStyleCnt="6">
        <dgm:presLayoutVars>
          <dgm:bulletEnabled/>
        </dgm:presLayoutVars>
      </dgm:prSet>
      <dgm:spPr/>
    </dgm:pt>
    <dgm:pt modelId="{AF852019-83B7-4ECB-A88E-CFE297D073AF}" type="pres">
      <dgm:prSet presAssocID="{CFC4FBF1-52EA-4168-9253-C0E3C8FDEA09}" presName="sibTrans" presStyleLbl="sibTrans2D1" presStyleIdx="0" presStyleCnt="0"/>
      <dgm:spPr/>
    </dgm:pt>
    <dgm:pt modelId="{80EB96C7-AF68-4262-9649-B04F13B91F52}" type="pres">
      <dgm:prSet presAssocID="{8E127779-896E-4D26-9F83-24BD5020C1EE}" presName="compNode" presStyleCnt="0"/>
      <dgm:spPr/>
    </dgm:pt>
    <dgm:pt modelId="{F4504C43-09A0-4FDB-9CB2-43218E6CB44B}" type="pres">
      <dgm:prSet presAssocID="{8E127779-896E-4D26-9F83-24BD5020C1EE}" presName="pictRect" presStyleLbl="revTx" presStyleIdx="2" presStyleCnt="6">
        <dgm:presLayoutVars>
          <dgm:chMax val="0"/>
          <dgm:bulletEnabled/>
        </dgm:presLayoutVars>
      </dgm:prSet>
      <dgm:spPr/>
    </dgm:pt>
    <dgm:pt modelId="{AA9317B3-57D6-43AE-92C4-42B134CD3292}" type="pres">
      <dgm:prSet presAssocID="{8E127779-896E-4D26-9F83-24BD5020C1EE}" presName="textRect" presStyleLbl="revTx" presStyleIdx="3" presStyleCnt="6">
        <dgm:presLayoutVars>
          <dgm:bulletEnabled/>
        </dgm:presLayoutVars>
      </dgm:prSet>
      <dgm:spPr/>
    </dgm:pt>
    <dgm:pt modelId="{613C215B-81C2-4FB6-9D59-8FBB1920E39A}" type="pres">
      <dgm:prSet presAssocID="{EBEA328F-A30C-4260-AC26-F3DDE7869854}" presName="sibTrans" presStyleLbl="sibTrans2D1" presStyleIdx="0" presStyleCnt="0"/>
      <dgm:spPr/>
    </dgm:pt>
    <dgm:pt modelId="{ED30075F-D0DF-467A-8E7E-D9A329A86C35}" type="pres">
      <dgm:prSet presAssocID="{51431243-AF7B-459D-9AB8-6661B357DB7F}" presName="compNode" presStyleCnt="0"/>
      <dgm:spPr/>
    </dgm:pt>
    <dgm:pt modelId="{450BC329-642C-42CD-BEAE-78E3806E89C7}" type="pres">
      <dgm:prSet presAssocID="{51431243-AF7B-459D-9AB8-6661B357DB7F}" presName="pictRect" presStyleLbl="revTx" presStyleIdx="4" presStyleCnt="6">
        <dgm:presLayoutVars>
          <dgm:chMax val="0"/>
          <dgm:bulletEnabled/>
        </dgm:presLayoutVars>
      </dgm:prSet>
      <dgm:spPr/>
    </dgm:pt>
    <dgm:pt modelId="{FAD295A3-DEEA-4CE0-92AE-5FF1BCA45EDB}" type="pres">
      <dgm:prSet presAssocID="{51431243-AF7B-459D-9AB8-6661B357DB7F}" presName="textRect" presStyleLbl="revTx" presStyleIdx="5" presStyleCnt="6">
        <dgm:presLayoutVars>
          <dgm:bulletEnabled/>
        </dgm:presLayoutVars>
      </dgm:prSet>
      <dgm:spPr/>
    </dgm:pt>
  </dgm:ptLst>
  <dgm:cxnLst>
    <dgm:cxn modelId="{D1556806-3C06-4194-9F17-D82F4C4E8732}" srcId="{942D4005-5BE2-4394-AB1A-EE6449D114BE}" destId="{8E127779-896E-4D26-9F83-24BD5020C1EE}" srcOrd="1" destOrd="0" parTransId="{FCCEDD35-4D82-4DA5-B9DF-6F66AF1D9028}" sibTransId="{EBEA328F-A30C-4260-AC26-F3DDE7869854}"/>
    <dgm:cxn modelId="{35F3BE07-9BB1-44D5-9113-ADE6630E6B49}" srcId="{942D4005-5BE2-4394-AB1A-EE6449D114BE}" destId="{51431243-AF7B-459D-9AB8-6661B357DB7F}" srcOrd="2" destOrd="0" parTransId="{A073CB12-FFFB-479A-A031-A14CE1016F9E}" sibTransId="{77C7B328-E458-4E96-A146-08B6A2983317}"/>
    <dgm:cxn modelId="{D026BE3F-3ED8-4320-B4F6-4819FFC4C59E}" type="presOf" srcId="{91D8FF93-BC24-4333-9659-2C392020E3CD}" destId="{FAD295A3-DEEA-4CE0-92AE-5FF1BCA45EDB}" srcOrd="0" destOrd="0" presId="urn:microsoft.com/office/officeart/2024/3/layout/hArchList1"/>
    <dgm:cxn modelId="{B7501B46-D97B-42AD-BB3B-9E6713C6A601}" type="presOf" srcId="{C7357A58-CF49-4EC0-8D9D-73CF240ABF0F}" destId="{AA9317B3-57D6-43AE-92C4-42B134CD3292}" srcOrd="0" destOrd="0" presId="urn:microsoft.com/office/officeart/2024/3/layout/hArchList1"/>
    <dgm:cxn modelId="{5B6E1347-23D0-4902-8D32-A3456E56758A}" type="presOf" srcId="{EBEA328F-A30C-4260-AC26-F3DDE7869854}" destId="{613C215B-81C2-4FB6-9D59-8FBB1920E39A}" srcOrd="0" destOrd="0" presId="urn:microsoft.com/office/officeart/2024/3/layout/hArchList1"/>
    <dgm:cxn modelId="{02B30C48-0D18-4119-8E44-D635596671E7}" srcId="{8E127779-896E-4D26-9F83-24BD5020C1EE}" destId="{C7357A58-CF49-4EC0-8D9D-73CF240ABF0F}" srcOrd="0" destOrd="0" parTransId="{9D13498F-8E8C-4867-80B4-B500DBB05D4E}" sibTransId="{73649A30-0B85-4050-B749-BE4761E2B773}"/>
    <dgm:cxn modelId="{8840D956-8047-4A83-B4BB-692FB46B3132}" type="presOf" srcId="{8E127779-896E-4D26-9F83-24BD5020C1EE}" destId="{F4504C43-09A0-4FDB-9CB2-43218E6CB44B}" srcOrd="0" destOrd="0" presId="urn:microsoft.com/office/officeart/2024/3/layout/hArchList1"/>
    <dgm:cxn modelId="{D5CC515D-4706-49D4-AE31-ED3963B13A43}" type="presOf" srcId="{4B6BB336-3A5F-4810-99BF-9F73039BC9D6}" destId="{8E3F2417-AC17-4992-8A49-4271AB7763AA}" srcOrd="0" destOrd="0" presId="urn:microsoft.com/office/officeart/2024/3/layout/hArchList1"/>
    <dgm:cxn modelId="{A57F3E95-F4AC-41E4-8E62-E0CEF0BA4378}" type="presOf" srcId="{64F08ABA-EB08-4955-922C-6EED7AC71DEB}" destId="{6DCA1C91-F1AB-4DD2-9061-FEF06963BF90}" srcOrd="0" destOrd="0" presId="urn:microsoft.com/office/officeart/2024/3/layout/hArchList1"/>
    <dgm:cxn modelId="{2995679B-C345-4ED5-B8E6-53B8A4A5D6C1}" srcId="{51431243-AF7B-459D-9AB8-6661B357DB7F}" destId="{91D8FF93-BC24-4333-9659-2C392020E3CD}" srcOrd="0" destOrd="0" parTransId="{8B709A55-118D-4BD6-9B1E-699ED3ECA18D}" sibTransId="{FC66F526-9B5C-4EC7-824A-3C169C513D46}"/>
    <dgm:cxn modelId="{242D5AA7-9559-4507-9AA4-EF1F3EDB244E}" srcId="{942D4005-5BE2-4394-AB1A-EE6449D114BE}" destId="{64F08ABA-EB08-4955-922C-6EED7AC71DEB}" srcOrd="0" destOrd="0" parTransId="{3AD98FAB-1AEE-4DE3-A350-26BB66D60AA3}" sibTransId="{CFC4FBF1-52EA-4168-9253-C0E3C8FDEA09}"/>
    <dgm:cxn modelId="{B744AFAD-6FA1-429D-B47D-963FD031A696}" srcId="{64F08ABA-EB08-4955-922C-6EED7AC71DEB}" destId="{4B6BB336-3A5F-4810-99BF-9F73039BC9D6}" srcOrd="0" destOrd="0" parTransId="{D07C3F38-BFB4-4BC8-9BD0-B62902881D5C}" sibTransId="{C051562D-1C99-4462-9C3C-31564A8CBD05}"/>
    <dgm:cxn modelId="{67BF74E1-36B2-440C-9B6B-82AC13EFDDFD}" type="presOf" srcId="{942D4005-5BE2-4394-AB1A-EE6449D114BE}" destId="{35D279E6-A348-4E98-93D3-12C5D3705871}" srcOrd="0" destOrd="0" presId="urn:microsoft.com/office/officeart/2024/3/layout/hArchList1"/>
    <dgm:cxn modelId="{1865D8F3-9332-4CC7-960A-4FB1E38C3DB3}" type="presOf" srcId="{51431243-AF7B-459D-9AB8-6661B357DB7F}" destId="{450BC329-642C-42CD-BEAE-78E3806E89C7}" srcOrd="0" destOrd="0" presId="urn:microsoft.com/office/officeart/2024/3/layout/hArchList1"/>
    <dgm:cxn modelId="{447BF8FC-8FB8-471D-BC88-8EB3CDD9BA02}" type="presOf" srcId="{CFC4FBF1-52EA-4168-9253-C0E3C8FDEA09}" destId="{AF852019-83B7-4ECB-A88E-CFE297D073AF}" srcOrd="0" destOrd="0" presId="urn:microsoft.com/office/officeart/2024/3/layout/hArchList1"/>
    <dgm:cxn modelId="{CCAB7164-7762-46E0-8AED-B47B15CD6D01}" type="presParOf" srcId="{35D279E6-A348-4E98-93D3-12C5D3705871}" destId="{430A6AEC-2702-4EF1-83B0-5D6F7AF9B35E}" srcOrd="0" destOrd="0" presId="urn:microsoft.com/office/officeart/2024/3/layout/hArchList1"/>
    <dgm:cxn modelId="{481DCD8F-4673-48F8-9F85-4C5718A51085}" type="presParOf" srcId="{430A6AEC-2702-4EF1-83B0-5D6F7AF9B35E}" destId="{6DCA1C91-F1AB-4DD2-9061-FEF06963BF90}" srcOrd="0" destOrd="0" presId="urn:microsoft.com/office/officeart/2024/3/layout/hArchList1"/>
    <dgm:cxn modelId="{79CAF6A8-3A3E-4CFF-88C8-F082CAC8CDC9}" type="presParOf" srcId="{430A6AEC-2702-4EF1-83B0-5D6F7AF9B35E}" destId="{8E3F2417-AC17-4992-8A49-4271AB7763AA}" srcOrd="1" destOrd="0" presId="urn:microsoft.com/office/officeart/2024/3/layout/hArchList1"/>
    <dgm:cxn modelId="{AE650ECE-64A6-46FC-979E-83C328226742}" type="presParOf" srcId="{35D279E6-A348-4E98-93D3-12C5D3705871}" destId="{AF852019-83B7-4ECB-A88E-CFE297D073AF}" srcOrd="1" destOrd="0" presId="urn:microsoft.com/office/officeart/2024/3/layout/hArchList1"/>
    <dgm:cxn modelId="{44DA430B-7399-45F3-A64E-7B6E7C8972E7}" type="presParOf" srcId="{35D279E6-A348-4E98-93D3-12C5D3705871}" destId="{80EB96C7-AF68-4262-9649-B04F13B91F52}" srcOrd="2" destOrd="0" presId="urn:microsoft.com/office/officeart/2024/3/layout/hArchList1"/>
    <dgm:cxn modelId="{A38228EC-B4BB-490D-8005-9EB91799A13E}" type="presParOf" srcId="{80EB96C7-AF68-4262-9649-B04F13B91F52}" destId="{F4504C43-09A0-4FDB-9CB2-43218E6CB44B}" srcOrd="0" destOrd="0" presId="urn:microsoft.com/office/officeart/2024/3/layout/hArchList1"/>
    <dgm:cxn modelId="{15EF7CB6-0B56-41E3-968F-459E68C4B2E4}" type="presParOf" srcId="{80EB96C7-AF68-4262-9649-B04F13B91F52}" destId="{AA9317B3-57D6-43AE-92C4-42B134CD3292}" srcOrd="1" destOrd="0" presId="urn:microsoft.com/office/officeart/2024/3/layout/hArchList1"/>
    <dgm:cxn modelId="{DB9AABF6-0320-40E4-B116-08B5AEA013C4}" type="presParOf" srcId="{35D279E6-A348-4E98-93D3-12C5D3705871}" destId="{613C215B-81C2-4FB6-9D59-8FBB1920E39A}" srcOrd="3" destOrd="0" presId="urn:microsoft.com/office/officeart/2024/3/layout/hArchList1"/>
    <dgm:cxn modelId="{003E831B-11C6-4FBF-8C18-D872C110469D}" type="presParOf" srcId="{35D279E6-A348-4E98-93D3-12C5D3705871}" destId="{ED30075F-D0DF-467A-8E7E-D9A329A86C35}" srcOrd="4" destOrd="0" presId="urn:microsoft.com/office/officeart/2024/3/layout/hArchList1"/>
    <dgm:cxn modelId="{27032208-9F2D-448E-B024-1107E24294DF}" type="presParOf" srcId="{ED30075F-D0DF-467A-8E7E-D9A329A86C35}" destId="{450BC329-642C-42CD-BEAE-78E3806E89C7}" srcOrd="0" destOrd="0" presId="urn:microsoft.com/office/officeart/2024/3/layout/hArchList1"/>
    <dgm:cxn modelId="{7C5E533D-D469-4F05-9A56-1E92A5B7FA3F}" type="presParOf" srcId="{ED30075F-D0DF-467A-8E7E-D9A329A86C35}" destId="{FAD295A3-DEEA-4CE0-92AE-5FF1BCA45EDB}"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3530A91-37A4-42E0-BC18-FB3DD5BF27A5}"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6F13534-45C4-47D8-81B6-15E8B966CD7B}">
      <dgm:prSet/>
      <dgm:spPr/>
      <dgm:t>
        <a:bodyPr/>
        <a:lstStyle/>
        <a:p>
          <a:pPr>
            <a:lnSpc>
              <a:spcPct val="100000"/>
            </a:lnSpc>
            <a:defRPr b="1"/>
          </a:pPr>
          <a:r>
            <a:rPr lang="en-US"/>
            <a:t>AI and MCP Integration</a:t>
          </a:r>
        </a:p>
      </dgm:t>
    </dgm:pt>
    <dgm:pt modelId="{71AADAD8-17E2-43C2-8F0C-FF65BD5B8902}" type="parTrans" cxnId="{0CD4334F-1BB4-4A92-8738-75FD31309994}">
      <dgm:prSet/>
      <dgm:spPr/>
      <dgm:t>
        <a:bodyPr/>
        <a:lstStyle/>
        <a:p>
          <a:endParaRPr lang="en-US"/>
        </a:p>
      </dgm:t>
    </dgm:pt>
    <dgm:pt modelId="{4F60711C-6007-4EEE-BCE0-DBA0AC3E7ED5}" type="sibTrans" cxnId="{0CD4334F-1BB4-4A92-8738-75FD31309994}">
      <dgm:prSet/>
      <dgm:spPr/>
      <dgm:t>
        <a:bodyPr/>
        <a:lstStyle/>
        <a:p>
          <a:pPr>
            <a:lnSpc>
              <a:spcPct val="100000"/>
            </a:lnSpc>
            <a:defRPr b="1"/>
          </a:pPr>
          <a:endParaRPr lang="en-US"/>
        </a:p>
      </dgm:t>
    </dgm:pt>
    <dgm:pt modelId="{CCC40AB6-D703-4AEE-8A28-E539D0B9F23D}">
      <dgm:prSet/>
      <dgm:spPr/>
      <dgm:t>
        <a:bodyPr/>
        <a:lstStyle/>
        <a:p>
          <a:pPr>
            <a:lnSpc>
              <a:spcPct val="100000"/>
            </a:lnSpc>
          </a:pPr>
          <a:r>
            <a:rPr lang="en-US"/>
            <a:t>AI combined with MCP enables secure and consistent CI/CD pipelines with minimal manual effort.</a:t>
          </a:r>
        </a:p>
      </dgm:t>
    </dgm:pt>
    <dgm:pt modelId="{62C2246D-DE24-4BC8-B9DE-D392DB649F4A}" type="parTrans" cxnId="{72093128-E3F7-43CB-9161-0CE6450B52D2}">
      <dgm:prSet/>
      <dgm:spPr/>
      <dgm:t>
        <a:bodyPr/>
        <a:lstStyle/>
        <a:p>
          <a:endParaRPr lang="en-US"/>
        </a:p>
      </dgm:t>
    </dgm:pt>
    <dgm:pt modelId="{C162F864-8137-4BA5-B2A4-A13FD9E96553}" type="sibTrans" cxnId="{72093128-E3F7-43CB-9161-0CE6450B52D2}">
      <dgm:prSet/>
      <dgm:spPr/>
      <dgm:t>
        <a:bodyPr/>
        <a:lstStyle/>
        <a:p>
          <a:endParaRPr lang="en-US"/>
        </a:p>
      </dgm:t>
    </dgm:pt>
    <dgm:pt modelId="{DC33E90F-C1D9-4144-B8D1-946BDAB42FBA}">
      <dgm:prSet/>
      <dgm:spPr/>
      <dgm:t>
        <a:bodyPr/>
        <a:lstStyle/>
        <a:p>
          <a:pPr>
            <a:lnSpc>
              <a:spcPct val="100000"/>
            </a:lnSpc>
            <a:defRPr b="1"/>
          </a:pPr>
          <a:r>
            <a:rPr lang="en-US"/>
            <a:t>Intelligent Agents Automation</a:t>
          </a:r>
        </a:p>
      </dgm:t>
    </dgm:pt>
    <dgm:pt modelId="{2A008D9D-BC93-4B7C-B854-56DA55790366}" type="parTrans" cxnId="{4211DBE6-1041-4CE5-B8A4-1BCAD6AE3DC2}">
      <dgm:prSet/>
      <dgm:spPr/>
      <dgm:t>
        <a:bodyPr/>
        <a:lstStyle/>
        <a:p>
          <a:endParaRPr lang="en-US"/>
        </a:p>
      </dgm:t>
    </dgm:pt>
    <dgm:pt modelId="{D396A767-4887-4848-A2E3-D0A0826C7AB2}" type="sibTrans" cxnId="{4211DBE6-1041-4CE5-B8A4-1BCAD6AE3DC2}">
      <dgm:prSet/>
      <dgm:spPr/>
      <dgm:t>
        <a:bodyPr/>
        <a:lstStyle/>
        <a:p>
          <a:pPr>
            <a:lnSpc>
              <a:spcPct val="100000"/>
            </a:lnSpc>
            <a:defRPr b="1"/>
          </a:pPr>
          <a:endParaRPr lang="en-US"/>
        </a:p>
      </dgm:t>
    </dgm:pt>
    <dgm:pt modelId="{105584A2-35F8-48C4-A366-70698A57E7F7}">
      <dgm:prSet/>
      <dgm:spPr/>
      <dgm:t>
        <a:bodyPr/>
        <a:lstStyle/>
        <a:p>
          <a:pPr>
            <a:lnSpc>
              <a:spcPct val="100000"/>
            </a:lnSpc>
          </a:pPr>
          <a:r>
            <a:rPr lang="en-US"/>
            <a:t>Intelligent agents automate best practices across diverse stacks and cloud providers, enhancing reliability.</a:t>
          </a:r>
        </a:p>
      </dgm:t>
    </dgm:pt>
    <dgm:pt modelId="{4E81788F-FF63-4511-B558-6B3627959651}" type="parTrans" cxnId="{D2D38DBA-12C8-45AC-81BD-FAA20443D77E}">
      <dgm:prSet/>
      <dgm:spPr/>
      <dgm:t>
        <a:bodyPr/>
        <a:lstStyle/>
        <a:p>
          <a:endParaRPr lang="en-US"/>
        </a:p>
      </dgm:t>
    </dgm:pt>
    <dgm:pt modelId="{7E100344-680F-4C40-AE78-E294B8C3D549}" type="sibTrans" cxnId="{D2D38DBA-12C8-45AC-81BD-FAA20443D77E}">
      <dgm:prSet/>
      <dgm:spPr/>
      <dgm:t>
        <a:bodyPr/>
        <a:lstStyle/>
        <a:p>
          <a:endParaRPr lang="en-US"/>
        </a:p>
      </dgm:t>
    </dgm:pt>
    <dgm:pt modelId="{E90789CB-4338-44DA-AAA8-9B04769510F2}">
      <dgm:prSet/>
      <dgm:spPr/>
      <dgm:t>
        <a:bodyPr/>
        <a:lstStyle/>
        <a:p>
          <a:pPr>
            <a:lnSpc>
              <a:spcPct val="100000"/>
            </a:lnSpc>
            <a:defRPr b="1"/>
          </a:pPr>
          <a:r>
            <a:rPr lang="en-US"/>
            <a:t>Future Enhancements</a:t>
          </a:r>
        </a:p>
      </dgm:t>
    </dgm:pt>
    <dgm:pt modelId="{E6843771-25C2-479D-8C8B-80772FBEBB89}" type="parTrans" cxnId="{0B597F72-A311-48CC-BCD9-4A2630669050}">
      <dgm:prSet/>
      <dgm:spPr/>
      <dgm:t>
        <a:bodyPr/>
        <a:lstStyle/>
        <a:p>
          <a:endParaRPr lang="en-US"/>
        </a:p>
      </dgm:t>
    </dgm:pt>
    <dgm:pt modelId="{C2A7F406-A62E-4E38-8669-EFDF6CA9863E}" type="sibTrans" cxnId="{0B597F72-A311-48CC-BCD9-4A2630669050}">
      <dgm:prSet/>
      <dgm:spPr/>
      <dgm:t>
        <a:bodyPr/>
        <a:lstStyle/>
        <a:p>
          <a:endParaRPr lang="en-US"/>
        </a:p>
      </dgm:t>
    </dgm:pt>
    <dgm:pt modelId="{338775A2-B076-4A8B-8A78-14F8FB8A70BA}">
      <dgm:prSet/>
      <dgm:spPr/>
      <dgm:t>
        <a:bodyPr/>
        <a:lstStyle/>
        <a:p>
          <a:pPr>
            <a:lnSpc>
              <a:spcPct val="100000"/>
            </a:lnSpc>
          </a:pPr>
          <a:r>
            <a:rPr lang="en-US"/>
            <a:t>Plans include expanding language and cloud support, integrating more DevOps tools, and refining based on user feedback.</a:t>
          </a:r>
        </a:p>
      </dgm:t>
    </dgm:pt>
    <dgm:pt modelId="{8356B788-1157-43D3-BA80-831EDF4C88C4}" type="parTrans" cxnId="{98321716-4C85-4769-8F1B-C5856D2A137C}">
      <dgm:prSet/>
      <dgm:spPr/>
      <dgm:t>
        <a:bodyPr/>
        <a:lstStyle/>
        <a:p>
          <a:endParaRPr lang="en-US"/>
        </a:p>
      </dgm:t>
    </dgm:pt>
    <dgm:pt modelId="{56B8415D-1E1D-46E7-B4CF-0A06C247EAFF}" type="sibTrans" cxnId="{98321716-4C85-4769-8F1B-C5856D2A137C}">
      <dgm:prSet/>
      <dgm:spPr/>
      <dgm:t>
        <a:bodyPr/>
        <a:lstStyle/>
        <a:p>
          <a:endParaRPr lang="en-US"/>
        </a:p>
      </dgm:t>
    </dgm:pt>
    <dgm:pt modelId="{A948946B-F20C-49EA-982F-987DF2BC0C1B}" type="pres">
      <dgm:prSet presAssocID="{A3530A91-37A4-42E0-BC18-FB3DD5BF27A5}" presName="Name0" presStyleCnt="0">
        <dgm:presLayoutVars>
          <dgm:dir/>
          <dgm:resizeHandles val="exact"/>
        </dgm:presLayoutVars>
      </dgm:prSet>
      <dgm:spPr/>
    </dgm:pt>
    <dgm:pt modelId="{BC7EDE23-4736-479E-A1B7-9BF94A1AD14B}" type="pres">
      <dgm:prSet presAssocID="{66F13534-45C4-47D8-81B6-15E8B966CD7B}" presName="compNode" presStyleCnt="0"/>
      <dgm:spPr/>
    </dgm:pt>
    <dgm:pt modelId="{0CE54C3C-13A1-409D-A651-DA62BF3951BA}" type="pres">
      <dgm:prSet presAssocID="{66F13534-45C4-47D8-81B6-15E8B966CD7B}" presName="pictRect" presStyleLbl="revTx" presStyleIdx="0" presStyleCnt="6">
        <dgm:presLayoutVars>
          <dgm:chMax val="0"/>
          <dgm:bulletEnabled/>
        </dgm:presLayoutVars>
      </dgm:prSet>
      <dgm:spPr/>
    </dgm:pt>
    <dgm:pt modelId="{E6A9CACC-A666-46DB-B705-6DA2EF1BF7A2}" type="pres">
      <dgm:prSet presAssocID="{66F13534-45C4-47D8-81B6-15E8B966CD7B}" presName="textRect" presStyleLbl="revTx" presStyleIdx="1" presStyleCnt="6">
        <dgm:presLayoutVars>
          <dgm:bulletEnabled/>
        </dgm:presLayoutVars>
      </dgm:prSet>
      <dgm:spPr/>
    </dgm:pt>
    <dgm:pt modelId="{B3388C93-4760-4C4B-B4C7-FC73480BB5E4}" type="pres">
      <dgm:prSet presAssocID="{4F60711C-6007-4EEE-BCE0-DBA0AC3E7ED5}" presName="sibTrans" presStyleLbl="sibTrans2D1" presStyleIdx="0" presStyleCnt="0"/>
      <dgm:spPr/>
    </dgm:pt>
    <dgm:pt modelId="{EE2C501E-EE2A-4251-9C06-AF75B51B38E3}" type="pres">
      <dgm:prSet presAssocID="{DC33E90F-C1D9-4144-B8D1-946BDAB42FBA}" presName="compNode" presStyleCnt="0"/>
      <dgm:spPr/>
    </dgm:pt>
    <dgm:pt modelId="{65BE57CD-2E6B-4F37-A32E-F0AF5CA539F4}" type="pres">
      <dgm:prSet presAssocID="{DC33E90F-C1D9-4144-B8D1-946BDAB42FBA}" presName="pictRect" presStyleLbl="revTx" presStyleIdx="2" presStyleCnt="6">
        <dgm:presLayoutVars>
          <dgm:chMax val="0"/>
          <dgm:bulletEnabled/>
        </dgm:presLayoutVars>
      </dgm:prSet>
      <dgm:spPr/>
    </dgm:pt>
    <dgm:pt modelId="{1468B22C-1C4E-4FD0-8F33-3035410CE672}" type="pres">
      <dgm:prSet presAssocID="{DC33E90F-C1D9-4144-B8D1-946BDAB42FBA}" presName="textRect" presStyleLbl="revTx" presStyleIdx="3" presStyleCnt="6">
        <dgm:presLayoutVars>
          <dgm:bulletEnabled/>
        </dgm:presLayoutVars>
      </dgm:prSet>
      <dgm:spPr/>
    </dgm:pt>
    <dgm:pt modelId="{A5D0F51E-0691-4156-874F-E9C7B303CD0E}" type="pres">
      <dgm:prSet presAssocID="{D396A767-4887-4848-A2E3-D0A0826C7AB2}" presName="sibTrans" presStyleLbl="sibTrans2D1" presStyleIdx="0" presStyleCnt="0"/>
      <dgm:spPr/>
    </dgm:pt>
    <dgm:pt modelId="{38809195-43EE-4B17-8394-BC54D2476A9A}" type="pres">
      <dgm:prSet presAssocID="{E90789CB-4338-44DA-AAA8-9B04769510F2}" presName="compNode" presStyleCnt="0"/>
      <dgm:spPr/>
    </dgm:pt>
    <dgm:pt modelId="{B82A0F9A-27A2-4EB5-863B-20EDF7D2DDF7}" type="pres">
      <dgm:prSet presAssocID="{E90789CB-4338-44DA-AAA8-9B04769510F2}" presName="pictRect" presStyleLbl="revTx" presStyleIdx="4" presStyleCnt="6">
        <dgm:presLayoutVars>
          <dgm:chMax val="0"/>
          <dgm:bulletEnabled/>
        </dgm:presLayoutVars>
      </dgm:prSet>
      <dgm:spPr/>
    </dgm:pt>
    <dgm:pt modelId="{5FB3BF11-5B47-4154-BF19-5CC3729CCE96}" type="pres">
      <dgm:prSet presAssocID="{E90789CB-4338-44DA-AAA8-9B04769510F2}" presName="textRect" presStyleLbl="revTx" presStyleIdx="5" presStyleCnt="6">
        <dgm:presLayoutVars>
          <dgm:bulletEnabled/>
        </dgm:presLayoutVars>
      </dgm:prSet>
      <dgm:spPr/>
    </dgm:pt>
  </dgm:ptLst>
  <dgm:cxnLst>
    <dgm:cxn modelId="{81E94F13-E636-47DC-B5A2-BED021CD4E84}" type="presOf" srcId="{338775A2-B076-4A8B-8A78-14F8FB8A70BA}" destId="{5FB3BF11-5B47-4154-BF19-5CC3729CCE96}" srcOrd="0" destOrd="0" presId="urn:microsoft.com/office/officeart/2024/3/layout/hArchList1"/>
    <dgm:cxn modelId="{98321716-4C85-4769-8F1B-C5856D2A137C}" srcId="{E90789CB-4338-44DA-AAA8-9B04769510F2}" destId="{338775A2-B076-4A8B-8A78-14F8FB8A70BA}" srcOrd="0" destOrd="0" parTransId="{8356B788-1157-43D3-BA80-831EDF4C88C4}" sibTransId="{56B8415D-1E1D-46E7-B4CF-0A06C247EAFF}"/>
    <dgm:cxn modelId="{4EAED725-9296-4CDC-BD06-ED784B5F5CB6}" type="presOf" srcId="{D396A767-4887-4848-A2E3-D0A0826C7AB2}" destId="{A5D0F51E-0691-4156-874F-E9C7B303CD0E}" srcOrd="0" destOrd="0" presId="urn:microsoft.com/office/officeart/2024/3/layout/hArchList1"/>
    <dgm:cxn modelId="{72093128-E3F7-43CB-9161-0CE6450B52D2}" srcId="{66F13534-45C4-47D8-81B6-15E8B966CD7B}" destId="{CCC40AB6-D703-4AEE-8A28-E539D0B9F23D}" srcOrd="0" destOrd="0" parTransId="{62C2246D-DE24-4BC8-B9DE-D392DB649F4A}" sibTransId="{C162F864-8137-4BA5-B2A4-A13FD9E96553}"/>
    <dgm:cxn modelId="{5049033F-3253-46CB-A2A1-23B11A281951}" type="presOf" srcId="{4F60711C-6007-4EEE-BCE0-DBA0AC3E7ED5}" destId="{B3388C93-4760-4C4B-B4C7-FC73480BB5E4}" srcOrd="0" destOrd="0" presId="urn:microsoft.com/office/officeart/2024/3/layout/hArchList1"/>
    <dgm:cxn modelId="{ED43F144-044B-44E6-BA00-7EE650CF0AD2}" type="presOf" srcId="{66F13534-45C4-47D8-81B6-15E8B966CD7B}" destId="{0CE54C3C-13A1-409D-A651-DA62BF3951BA}" srcOrd="0" destOrd="0" presId="urn:microsoft.com/office/officeart/2024/3/layout/hArchList1"/>
    <dgm:cxn modelId="{4924A848-28E6-45CE-9955-8B47297E7632}" type="presOf" srcId="{E90789CB-4338-44DA-AAA8-9B04769510F2}" destId="{B82A0F9A-27A2-4EB5-863B-20EDF7D2DDF7}" srcOrd="0" destOrd="0" presId="urn:microsoft.com/office/officeart/2024/3/layout/hArchList1"/>
    <dgm:cxn modelId="{0CD4334F-1BB4-4A92-8738-75FD31309994}" srcId="{A3530A91-37A4-42E0-BC18-FB3DD5BF27A5}" destId="{66F13534-45C4-47D8-81B6-15E8B966CD7B}" srcOrd="0" destOrd="0" parTransId="{71AADAD8-17E2-43C2-8F0C-FF65BD5B8902}" sibTransId="{4F60711C-6007-4EEE-BCE0-DBA0AC3E7ED5}"/>
    <dgm:cxn modelId="{0457A35D-4396-437B-BCAF-4136A07FD95D}" type="presOf" srcId="{105584A2-35F8-48C4-A366-70698A57E7F7}" destId="{1468B22C-1C4E-4FD0-8F33-3035410CE672}" srcOrd="0" destOrd="0" presId="urn:microsoft.com/office/officeart/2024/3/layout/hArchList1"/>
    <dgm:cxn modelId="{0B597F72-A311-48CC-BCD9-4A2630669050}" srcId="{A3530A91-37A4-42E0-BC18-FB3DD5BF27A5}" destId="{E90789CB-4338-44DA-AAA8-9B04769510F2}" srcOrd="2" destOrd="0" parTransId="{E6843771-25C2-479D-8C8B-80772FBEBB89}" sibTransId="{C2A7F406-A62E-4E38-8669-EFDF6CA9863E}"/>
    <dgm:cxn modelId="{D2D38DBA-12C8-45AC-81BD-FAA20443D77E}" srcId="{DC33E90F-C1D9-4144-B8D1-946BDAB42FBA}" destId="{105584A2-35F8-48C4-A366-70698A57E7F7}" srcOrd="0" destOrd="0" parTransId="{4E81788F-FF63-4511-B558-6B3627959651}" sibTransId="{7E100344-680F-4C40-AE78-E294B8C3D549}"/>
    <dgm:cxn modelId="{4211DBE6-1041-4CE5-B8A4-1BCAD6AE3DC2}" srcId="{A3530A91-37A4-42E0-BC18-FB3DD5BF27A5}" destId="{DC33E90F-C1D9-4144-B8D1-946BDAB42FBA}" srcOrd="1" destOrd="0" parTransId="{2A008D9D-BC93-4B7C-B854-56DA55790366}" sibTransId="{D396A767-4887-4848-A2E3-D0A0826C7AB2}"/>
    <dgm:cxn modelId="{746DB1EB-6209-4473-9101-E8863167528F}" type="presOf" srcId="{A3530A91-37A4-42E0-BC18-FB3DD5BF27A5}" destId="{A948946B-F20C-49EA-982F-987DF2BC0C1B}" srcOrd="0" destOrd="0" presId="urn:microsoft.com/office/officeart/2024/3/layout/hArchList1"/>
    <dgm:cxn modelId="{4A507CEC-DF89-468C-AC80-E2B0D2589F0C}" type="presOf" srcId="{CCC40AB6-D703-4AEE-8A28-E539D0B9F23D}" destId="{E6A9CACC-A666-46DB-B705-6DA2EF1BF7A2}" srcOrd="0" destOrd="0" presId="urn:microsoft.com/office/officeart/2024/3/layout/hArchList1"/>
    <dgm:cxn modelId="{403C84ED-DDDC-4E50-8185-8CDB774A4893}" type="presOf" srcId="{DC33E90F-C1D9-4144-B8D1-946BDAB42FBA}" destId="{65BE57CD-2E6B-4F37-A32E-F0AF5CA539F4}" srcOrd="0" destOrd="0" presId="urn:microsoft.com/office/officeart/2024/3/layout/hArchList1"/>
    <dgm:cxn modelId="{8A82F125-253F-4A38-93A6-1CEF490F7103}" type="presParOf" srcId="{A948946B-F20C-49EA-982F-987DF2BC0C1B}" destId="{BC7EDE23-4736-479E-A1B7-9BF94A1AD14B}" srcOrd="0" destOrd="0" presId="urn:microsoft.com/office/officeart/2024/3/layout/hArchList1"/>
    <dgm:cxn modelId="{2812B8B3-3B72-44C9-9640-53C9D70E8744}" type="presParOf" srcId="{BC7EDE23-4736-479E-A1B7-9BF94A1AD14B}" destId="{0CE54C3C-13A1-409D-A651-DA62BF3951BA}" srcOrd="0" destOrd="0" presId="urn:microsoft.com/office/officeart/2024/3/layout/hArchList1"/>
    <dgm:cxn modelId="{D0213C74-8D49-4043-B710-D246A1D895E7}" type="presParOf" srcId="{BC7EDE23-4736-479E-A1B7-9BF94A1AD14B}" destId="{E6A9CACC-A666-46DB-B705-6DA2EF1BF7A2}" srcOrd="1" destOrd="0" presId="urn:microsoft.com/office/officeart/2024/3/layout/hArchList1"/>
    <dgm:cxn modelId="{D1A5926F-BE67-4BAF-A2DD-CC6F144BADE1}" type="presParOf" srcId="{A948946B-F20C-49EA-982F-987DF2BC0C1B}" destId="{B3388C93-4760-4C4B-B4C7-FC73480BB5E4}" srcOrd="1" destOrd="0" presId="urn:microsoft.com/office/officeart/2024/3/layout/hArchList1"/>
    <dgm:cxn modelId="{FAE7DF93-4819-40D7-A39F-B95B7C6D6BBF}" type="presParOf" srcId="{A948946B-F20C-49EA-982F-987DF2BC0C1B}" destId="{EE2C501E-EE2A-4251-9C06-AF75B51B38E3}" srcOrd="2" destOrd="0" presId="urn:microsoft.com/office/officeart/2024/3/layout/hArchList1"/>
    <dgm:cxn modelId="{F9EE62AE-6FC6-4C8E-B932-74464C720CFC}" type="presParOf" srcId="{EE2C501E-EE2A-4251-9C06-AF75B51B38E3}" destId="{65BE57CD-2E6B-4F37-A32E-F0AF5CA539F4}" srcOrd="0" destOrd="0" presId="urn:microsoft.com/office/officeart/2024/3/layout/hArchList1"/>
    <dgm:cxn modelId="{EA888494-A6AC-41BD-A9B3-E70141840E08}" type="presParOf" srcId="{EE2C501E-EE2A-4251-9C06-AF75B51B38E3}" destId="{1468B22C-1C4E-4FD0-8F33-3035410CE672}" srcOrd="1" destOrd="0" presId="urn:microsoft.com/office/officeart/2024/3/layout/hArchList1"/>
    <dgm:cxn modelId="{BE575B89-4328-48F1-8683-950BB78DE6F3}" type="presParOf" srcId="{A948946B-F20C-49EA-982F-987DF2BC0C1B}" destId="{A5D0F51E-0691-4156-874F-E9C7B303CD0E}" srcOrd="3" destOrd="0" presId="urn:microsoft.com/office/officeart/2024/3/layout/hArchList1"/>
    <dgm:cxn modelId="{9F9F383E-139A-49EB-B741-11B5F7BF0982}" type="presParOf" srcId="{A948946B-F20C-49EA-982F-987DF2BC0C1B}" destId="{38809195-43EE-4B17-8394-BC54D2476A9A}" srcOrd="4" destOrd="0" presId="urn:microsoft.com/office/officeart/2024/3/layout/hArchList1"/>
    <dgm:cxn modelId="{27E3ADF7-D2B5-4DF5-9193-01713C7E4548}" type="presParOf" srcId="{38809195-43EE-4B17-8394-BC54D2476A9A}" destId="{B82A0F9A-27A2-4EB5-863B-20EDF7D2DDF7}" srcOrd="0" destOrd="0" presId="urn:microsoft.com/office/officeart/2024/3/layout/hArchList1"/>
    <dgm:cxn modelId="{A386351F-CDC8-4565-8187-3DD63190713D}" type="presParOf" srcId="{38809195-43EE-4B17-8394-BC54D2476A9A}" destId="{5FB3BF11-5B47-4154-BF19-5CC3729CCE96}"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282EE-948C-46E1-8FCA-0EDD79852C3C}">
      <dsp:nvSpPr>
        <dsp:cNvPr id="0" name=""/>
        <dsp:cNvSpPr/>
      </dsp:nvSpPr>
      <dsp:spPr>
        <a:xfrm>
          <a:off x="0"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Time</a:t>
          </a:r>
        </a:p>
      </dsp:txBody>
      <dsp:txXfrm>
        <a:off x="0" y="0"/>
        <a:ext cx="2040254" cy="385876"/>
      </dsp:txXfrm>
    </dsp:sp>
    <dsp:sp modelId="{E9523112-D380-43AB-B2B3-400767AB3598}">
      <dsp:nvSpPr>
        <dsp:cNvPr id="0" name=""/>
        <dsp:cNvSpPr/>
      </dsp:nvSpPr>
      <dsp:spPr>
        <a:xfrm>
          <a:off x="0"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kern="1200" dirty="0"/>
            <a:t>Problem:</a:t>
          </a:r>
          <a:r>
            <a:rPr lang="en-US" sz="1200" kern="1200" baseline="0" dirty="0"/>
            <a:t> Setting up CI/CD pipelines manually takes hours or even days.</a:t>
          </a:r>
        </a:p>
        <a:p>
          <a:pPr marL="0" lvl="0" indent="0" algn="l" defTabSz="533400">
            <a:lnSpc>
              <a:spcPct val="100000"/>
            </a:lnSpc>
            <a:spcBef>
              <a:spcPct val="0"/>
            </a:spcBef>
            <a:spcAft>
              <a:spcPct val="35000"/>
            </a:spcAft>
            <a:buNone/>
          </a:pPr>
          <a:endParaRPr lang="en-US" sz="1200" kern="1200" baseline="0" dirty="0"/>
        </a:p>
        <a:p>
          <a:pPr marL="0" lvl="0" indent="0" algn="l" defTabSz="533400">
            <a:lnSpc>
              <a:spcPct val="100000"/>
            </a:lnSpc>
            <a:spcBef>
              <a:spcPct val="0"/>
            </a:spcBef>
            <a:spcAft>
              <a:spcPct val="35000"/>
            </a:spcAft>
            <a:buNone/>
          </a:pPr>
          <a:r>
            <a:rPr lang="en-US" sz="1200" kern="1200" baseline="0" dirty="0"/>
            <a:t>Impact: Every project start from zero, repeating the same DevOps setup. </a:t>
          </a:r>
        </a:p>
        <a:p>
          <a:pPr marL="0" lvl="0" indent="0" algn="l" defTabSz="533400">
            <a:lnSpc>
              <a:spcPct val="100000"/>
            </a:lnSpc>
            <a:spcBef>
              <a:spcPct val="0"/>
            </a:spcBef>
            <a:spcAft>
              <a:spcPct val="35000"/>
            </a:spcAft>
            <a:buNone/>
          </a:pPr>
          <a:endParaRPr lang="en-US" sz="1200" kern="1200" baseline="0" dirty="0"/>
        </a:p>
        <a:p>
          <a:pPr marL="0" lvl="0" indent="0" algn="l" defTabSz="533400">
            <a:lnSpc>
              <a:spcPct val="100000"/>
            </a:lnSpc>
            <a:spcBef>
              <a:spcPct val="0"/>
            </a:spcBef>
            <a:spcAft>
              <a:spcPct val="35000"/>
            </a:spcAft>
            <a:buNone/>
          </a:pPr>
          <a:r>
            <a:rPr lang="en-US" sz="1200" kern="1200" baseline="0" dirty="0"/>
            <a:t>How We Solve it: Our system uses AI frameworks like </a:t>
          </a:r>
          <a:r>
            <a:rPr lang="en-US" sz="1200" kern="1200" baseline="0" dirty="0" err="1"/>
            <a:t>Autogen</a:t>
          </a:r>
          <a:r>
            <a:rPr lang="en-US" sz="1200" kern="1200" baseline="0" dirty="0"/>
            <a:t> to instantly generate secure and consistent pipeline based on the repo’s structure.</a:t>
          </a:r>
          <a:endParaRPr lang="en-US" sz="1200" kern="1200" dirty="0"/>
        </a:p>
      </dsp:txBody>
      <dsp:txXfrm>
        <a:off x="0" y="385876"/>
        <a:ext cx="2040254" cy="3472891"/>
      </dsp:txXfrm>
    </dsp:sp>
    <dsp:sp modelId="{7C6CE1B6-A90C-4BE1-B260-9C5B0AD1A78D}">
      <dsp:nvSpPr>
        <dsp:cNvPr id="0" name=""/>
        <dsp:cNvSpPr/>
      </dsp:nvSpPr>
      <dsp:spPr>
        <a:xfrm>
          <a:off x="2244280"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Repetitive</a:t>
          </a:r>
        </a:p>
      </dsp:txBody>
      <dsp:txXfrm>
        <a:off x="2244280" y="0"/>
        <a:ext cx="2040254" cy="385876"/>
      </dsp:txXfrm>
    </dsp:sp>
    <dsp:sp modelId="{3C190D81-03BB-4312-A15F-58FE2CDE278D}">
      <dsp:nvSpPr>
        <dsp:cNvPr id="0" name=""/>
        <dsp:cNvSpPr/>
      </dsp:nvSpPr>
      <dsp:spPr>
        <a:xfrm>
          <a:off x="2244280"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kern="1200" dirty="0"/>
            <a:t>Problem: Developers repeatedly configure the same integrations – GitHub to AWS, Jenkins to EC2, </a:t>
          </a:r>
          <a:r>
            <a:rPr lang="en-US" sz="1200" kern="1200" dirty="0" err="1"/>
            <a:t>etc</a:t>
          </a:r>
          <a:r>
            <a:rPr lang="en-US" sz="1200" kern="1200" dirty="0"/>
            <a:t>…</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Impact: It’s tedious and error-prone, leading to inconsistent environments across teams.</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How We Solve it: We abstract these steps through </a:t>
          </a:r>
          <a:r>
            <a:rPr lang="en-US" sz="1200" b="1" kern="1200" dirty="0"/>
            <a:t>Modular Connectors</a:t>
          </a:r>
          <a:r>
            <a:rPr lang="en-US" sz="1200" kern="1200" dirty="0"/>
            <a:t>.</a:t>
          </a:r>
        </a:p>
      </dsp:txBody>
      <dsp:txXfrm>
        <a:off x="2244280" y="385876"/>
        <a:ext cx="2040254" cy="3472891"/>
      </dsp:txXfrm>
    </dsp:sp>
    <dsp:sp modelId="{8BE2EE0A-1506-4E57-BECE-39DADB414EBE}">
      <dsp:nvSpPr>
        <dsp:cNvPr id="0" name=""/>
        <dsp:cNvSpPr/>
      </dsp:nvSpPr>
      <dsp:spPr>
        <a:xfrm>
          <a:off x="4488560"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No Unity</a:t>
          </a:r>
        </a:p>
      </dsp:txBody>
      <dsp:txXfrm>
        <a:off x="4488560" y="0"/>
        <a:ext cx="2040254" cy="385876"/>
      </dsp:txXfrm>
    </dsp:sp>
    <dsp:sp modelId="{15E64B73-6757-4289-939D-A93E2F0FCA43}">
      <dsp:nvSpPr>
        <dsp:cNvPr id="0" name=""/>
        <dsp:cNvSpPr/>
      </dsp:nvSpPr>
      <dsp:spPr>
        <a:xfrm>
          <a:off x="4488560"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kern="1200" dirty="0"/>
            <a:t>Problem: CI/CD ecosystems are fragmented – Jenkins, Docker, Kubernetes, and GitHub Actions all work differently.</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Impact: Teams lose visibility and time trying to sync these tools together.</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How We Solve It: MCP acts as the unifying layer that connects these tools through a common schema and AI-driven orchestrator.</a:t>
          </a:r>
        </a:p>
      </dsp:txBody>
      <dsp:txXfrm>
        <a:off x="4488560" y="385876"/>
        <a:ext cx="2040254" cy="3472891"/>
      </dsp:txXfrm>
    </dsp:sp>
    <dsp:sp modelId="{ED5C1DA9-E47E-4B8D-AB32-527DD89C3B3C}">
      <dsp:nvSpPr>
        <dsp:cNvPr id="0" name=""/>
        <dsp:cNvSpPr/>
      </dsp:nvSpPr>
      <dsp:spPr>
        <a:xfrm>
          <a:off x="6732841"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Not for everyone</a:t>
          </a:r>
        </a:p>
      </dsp:txBody>
      <dsp:txXfrm>
        <a:off x="6732841" y="0"/>
        <a:ext cx="2040254" cy="385876"/>
      </dsp:txXfrm>
    </dsp:sp>
    <dsp:sp modelId="{202BA24C-1258-4882-B721-48DA72BF5DDE}">
      <dsp:nvSpPr>
        <dsp:cNvPr id="0" name=""/>
        <dsp:cNvSpPr/>
      </dsp:nvSpPr>
      <dsp:spPr>
        <a:xfrm>
          <a:off x="6732841"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kern="1200" dirty="0"/>
            <a:t>Problem: Many developers especially smaller teams or early-stage projects don’t have DevOps expertise to build secure pipelines.</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Impact: Pipelines often skip best practices, creating security and compliance risks.</a:t>
          </a:r>
        </a:p>
        <a:p>
          <a:pPr marL="0" lvl="0" indent="0" algn="l" defTabSz="533400">
            <a:lnSpc>
              <a:spcPct val="100000"/>
            </a:lnSpc>
            <a:spcBef>
              <a:spcPct val="0"/>
            </a:spcBef>
            <a:spcAft>
              <a:spcPct val="35000"/>
            </a:spcAft>
            <a:buNone/>
          </a:pPr>
          <a:endParaRPr lang="en-US" sz="1200" kern="1200" dirty="0"/>
        </a:p>
        <a:p>
          <a:pPr marL="0" lvl="0" indent="0" algn="l" defTabSz="533400">
            <a:lnSpc>
              <a:spcPct val="100000"/>
            </a:lnSpc>
            <a:spcBef>
              <a:spcPct val="0"/>
            </a:spcBef>
            <a:spcAft>
              <a:spcPct val="35000"/>
            </a:spcAft>
            <a:buNone/>
          </a:pPr>
          <a:r>
            <a:rPr lang="en-US" sz="1200" kern="1200" dirty="0"/>
            <a:t>How We Solve It: Our AI-generated workflows automatically apply security standards (like OICD over static credentials, linting, and environment </a:t>
          </a:r>
          <a:r>
            <a:rPr lang="en-US" sz="1200" kern="1200" dirty="0" err="1"/>
            <a:t>isoloation</a:t>
          </a:r>
          <a:r>
            <a:rPr lang="en-US" sz="1200" kern="1200" dirty="0"/>
            <a:t>)</a:t>
          </a:r>
        </a:p>
      </dsp:txBody>
      <dsp:txXfrm>
        <a:off x="6732841" y="385876"/>
        <a:ext cx="2040254" cy="34728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1E748-AC2E-4336-807E-984C06E143D0}">
      <dsp:nvSpPr>
        <dsp:cNvPr id="0" name=""/>
        <dsp:cNvSpPr/>
      </dsp:nvSpPr>
      <dsp:spPr>
        <a:xfrm>
          <a:off x="0"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UI/UX</a:t>
          </a:r>
        </a:p>
      </dsp:txBody>
      <dsp:txXfrm>
        <a:off x="0" y="0"/>
        <a:ext cx="2040254" cy="385876"/>
      </dsp:txXfrm>
    </dsp:sp>
    <dsp:sp modelId="{EAEB185A-D22D-465B-8CD2-587F4005F9BE}">
      <dsp:nvSpPr>
        <dsp:cNvPr id="0" name=""/>
        <dsp:cNvSpPr/>
      </dsp:nvSpPr>
      <dsp:spPr>
        <a:xfrm>
          <a:off x="0"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b="1" kern="1200" dirty="0" err="1"/>
            <a:t>React.js</a:t>
          </a:r>
          <a:r>
            <a:rPr lang="en-US" sz="1200" kern="1200" dirty="0"/>
            <a:t> – Frontend framework for building fast, interactive UIs.</a:t>
          </a:r>
        </a:p>
        <a:p>
          <a:pPr marL="0" lvl="0" indent="0" algn="l" defTabSz="533400">
            <a:lnSpc>
              <a:spcPct val="100000"/>
            </a:lnSpc>
            <a:spcBef>
              <a:spcPct val="0"/>
            </a:spcBef>
            <a:spcAft>
              <a:spcPct val="35000"/>
            </a:spcAft>
            <a:buNone/>
          </a:pPr>
          <a:r>
            <a:rPr lang="en-US" sz="1200" b="1" kern="1200"/>
            <a:t>TailwindCSS / ShadCN UI</a:t>
          </a:r>
          <a:r>
            <a:rPr lang="en-US" sz="1200" kern="1200"/>
            <a:t> – For modern, consistent styling.</a:t>
          </a:r>
        </a:p>
        <a:p>
          <a:pPr marL="0" lvl="0" indent="0" algn="l" defTabSz="533400">
            <a:lnSpc>
              <a:spcPct val="100000"/>
            </a:lnSpc>
            <a:spcBef>
              <a:spcPct val="0"/>
            </a:spcBef>
            <a:spcAft>
              <a:spcPct val="35000"/>
            </a:spcAft>
            <a:buNone/>
          </a:pPr>
          <a:r>
            <a:rPr lang="en-US" sz="1200" b="1" kern="1200"/>
            <a:t>Dockerfile Linting Tools</a:t>
          </a:r>
          <a:r>
            <a:rPr lang="en-US" sz="1200" kern="1200"/>
            <a:t> – e.g., </a:t>
          </a:r>
          <a:r>
            <a:rPr lang="en-US" sz="1200" i="1" kern="1200"/>
            <a:t>Hadolint</a:t>
          </a:r>
          <a:r>
            <a:rPr lang="en-US" sz="1200" kern="1200"/>
            <a:t> to enforce Dockerfile best practices.</a:t>
          </a:r>
        </a:p>
      </dsp:txBody>
      <dsp:txXfrm>
        <a:off x="0" y="385876"/>
        <a:ext cx="2040254" cy="3472891"/>
      </dsp:txXfrm>
    </dsp:sp>
    <dsp:sp modelId="{ACDD4F2A-428B-4EB5-A111-190C3ADB8ABD}">
      <dsp:nvSpPr>
        <dsp:cNvPr id="0" name=""/>
        <dsp:cNvSpPr/>
      </dsp:nvSpPr>
      <dsp:spPr>
        <a:xfrm>
          <a:off x="2244280"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Backend</a:t>
          </a:r>
        </a:p>
      </dsp:txBody>
      <dsp:txXfrm>
        <a:off x="2244280" y="0"/>
        <a:ext cx="2040254" cy="385876"/>
      </dsp:txXfrm>
    </dsp:sp>
    <dsp:sp modelId="{2BD96938-9002-454B-B61A-0658C134B6F6}">
      <dsp:nvSpPr>
        <dsp:cNvPr id="0" name=""/>
        <dsp:cNvSpPr/>
      </dsp:nvSpPr>
      <dsp:spPr>
        <a:xfrm>
          <a:off x="2244280"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b="1" kern="1200" dirty="0"/>
            <a:t>Node.js + Express</a:t>
          </a:r>
          <a:r>
            <a:rPr lang="en-US" sz="1200" kern="1200" dirty="0"/>
            <a:t> – For building API endpoints and orchestration.</a:t>
          </a:r>
        </a:p>
        <a:p>
          <a:pPr marL="0" lvl="0" indent="0" algn="l" defTabSz="533400">
            <a:lnSpc>
              <a:spcPct val="100000"/>
            </a:lnSpc>
            <a:spcBef>
              <a:spcPct val="0"/>
            </a:spcBef>
            <a:spcAft>
              <a:spcPct val="35000"/>
            </a:spcAft>
            <a:buNone/>
          </a:pPr>
          <a:r>
            <a:rPr lang="en-US" sz="1200" b="1" kern="1200"/>
            <a:t>GitHub Actions / GitLab CI/CD</a:t>
          </a:r>
          <a:r>
            <a:rPr lang="en-US" sz="1200" kern="1200"/>
            <a:t> – Native CI/CD platforms with YAML-based workflows.</a:t>
          </a:r>
        </a:p>
        <a:p>
          <a:pPr marL="0" lvl="0" indent="0" algn="l" defTabSz="533400">
            <a:lnSpc>
              <a:spcPct val="100000"/>
            </a:lnSpc>
            <a:spcBef>
              <a:spcPct val="0"/>
            </a:spcBef>
            <a:spcAft>
              <a:spcPct val="35000"/>
            </a:spcAft>
            <a:buNone/>
          </a:pPr>
          <a:r>
            <a:rPr lang="en-US" sz="1200" b="1" kern="1200" dirty="0" err="1"/>
            <a:t>Stunnel</a:t>
          </a:r>
          <a:r>
            <a:rPr lang="en-US" sz="1200" b="1" kern="1200" dirty="0"/>
            <a:t> / OIDC Integration</a:t>
          </a:r>
          <a:r>
            <a:rPr lang="en-US" sz="1200" kern="1200" dirty="0"/>
            <a:t> – For secure auth between services and cloud.</a:t>
          </a:r>
        </a:p>
        <a:p>
          <a:pPr marL="0" lvl="0" indent="0" algn="l" defTabSz="533400">
            <a:lnSpc>
              <a:spcPct val="100000"/>
            </a:lnSpc>
            <a:spcBef>
              <a:spcPct val="0"/>
            </a:spcBef>
            <a:spcAft>
              <a:spcPct val="35000"/>
            </a:spcAft>
            <a:buNone/>
          </a:pPr>
          <a:r>
            <a:rPr lang="en-US" sz="1200" b="1" kern="1200" dirty="0"/>
            <a:t>Jenkins Adapter</a:t>
          </a:r>
          <a:r>
            <a:rPr lang="en-US" sz="1200" kern="1200" dirty="0"/>
            <a:t> / Self-hosted environments, generating </a:t>
          </a:r>
          <a:r>
            <a:rPr lang="en-US" sz="1200" kern="1200" dirty="0" err="1"/>
            <a:t>Jenkindsfiles</a:t>
          </a:r>
          <a:r>
            <a:rPr lang="en-US" sz="1200" kern="1200" dirty="0"/>
            <a:t> and triggering jobs.</a:t>
          </a:r>
        </a:p>
        <a:p>
          <a:pPr marL="0" lvl="0" indent="0" algn="l" defTabSz="533400">
            <a:lnSpc>
              <a:spcPct val="100000"/>
            </a:lnSpc>
            <a:spcBef>
              <a:spcPct val="0"/>
            </a:spcBef>
            <a:spcAft>
              <a:spcPct val="35000"/>
            </a:spcAft>
            <a:buNone/>
          </a:pPr>
          <a:endParaRPr lang="en-US" sz="1200" kern="1200" dirty="0"/>
        </a:p>
      </dsp:txBody>
      <dsp:txXfrm>
        <a:off x="2244280" y="385876"/>
        <a:ext cx="2040254" cy="3472891"/>
      </dsp:txXfrm>
    </dsp:sp>
    <dsp:sp modelId="{3B98E2B0-2B2A-43F4-8276-A8DCDD6D48C2}">
      <dsp:nvSpPr>
        <dsp:cNvPr id="0" name=""/>
        <dsp:cNvSpPr/>
      </dsp:nvSpPr>
      <dsp:spPr>
        <a:xfrm>
          <a:off x="4488560"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DB</a:t>
          </a:r>
        </a:p>
      </dsp:txBody>
      <dsp:txXfrm>
        <a:off x="4488560" y="0"/>
        <a:ext cx="2040254" cy="385876"/>
      </dsp:txXfrm>
    </dsp:sp>
    <dsp:sp modelId="{6F1C8092-7645-4BD4-ABA9-3BF76450EF97}">
      <dsp:nvSpPr>
        <dsp:cNvPr id="0" name=""/>
        <dsp:cNvSpPr/>
      </dsp:nvSpPr>
      <dsp:spPr>
        <a:xfrm>
          <a:off x="4488560"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b="1" kern="1200" dirty="0"/>
            <a:t>PostgreSQL</a:t>
          </a:r>
          <a:r>
            <a:rPr lang="en-US" sz="1200" kern="1200" dirty="0"/>
            <a:t> – Reliable relational database with strong container support.</a:t>
          </a:r>
        </a:p>
        <a:p>
          <a:pPr marL="0" lvl="0" indent="0" algn="l" defTabSz="533400">
            <a:lnSpc>
              <a:spcPct val="100000"/>
            </a:lnSpc>
            <a:spcBef>
              <a:spcPct val="0"/>
            </a:spcBef>
            <a:spcAft>
              <a:spcPct val="35000"/>
            </a:spcAft>
            <a:buNone/>
          </a:pPr>
          <a:r>
            <a:rPr lang="en-US" sz="1200" b="1" kern="1200" dirty="0"/>
            <a:t>Redis</a:t>
          </a:r>
          <a:r>
            <a:rPr lang="en-US" sz="1200" kern="1200" dirty="0"/>
            <a:t> – For caching pipeline states, reducing latency.</a:t>
          </a:r>
        </a:p>
        <a:p>
          <a:pPr marL="0" lvl="0" indent="0" algn="l" defTabSz="533400">
            <a:lnSpc>
              <a:spcPct val="100000"/>
            </a:lnSpc>
            <a:spcBef>
              <a:spcPct val="0"/>
            </a:spcBef>
            <a:spcAft>
              <a:spcPct val="35000"/>
            </a:spcAft>
            <a:buNone/>
          </a:pPr>
          <a:r>
            <a:rPr lang="en-US" sz="1200" b="1" kern="1200" dirty="0"/>
            <a:t>Kubernetes + Helm</a:t>
          </a:r>
          <a:r>
            <a:rPr lang="en-US" sz="1200" kern="1200" dirty="0"/>
            <a:t> – For scalable container orchestration across clusters.</a:t>
          </a:r>
        </a:p>
      </dsp:txBody>
      <dsp:txXfrm>
        <a:off x="4488560" y="385876"/>
        <a:ext cx="2040254" cy="3472891"/>
      </dsp:txXfrm>
    </dsp:sp>
    <dsp:sp modelId="{9E7CB1EA-CC9C-43AD-8037-61D911A4554F}">
      <dsp:nvSpPr>
        <dsp:cNvPr id="0" name=""/>
        <dsp:cNvSpPr/>
      </dsp:nvSpPr>
      <dsp:spPr>
        <a:xfrm>
          <a:off x="6732841" y="0"/>
          <a:ext cx="2040254" cy="3858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0320" rIns="20320" bIns="20320" numCol="1" spcCol="1270" anchor="t" anchorCtr="0">
          <a:noAutofit/>
        </a:bodyPr>
        <a:lstStyle/>
        <a:p>
          <a:pPr marL="0" lvl="0" indent="0" algn="l" defTabSz="711200">
            <a:lnSpc>
              <a:spcPct val="100000"/>
            </a:lnSpc>
            <a:spcBef>
              <a:spcPct val="0"/>
            </a:spcBef>
            <a:spcAft>
              <a:spcPct val="35000"/>
            </a:spcAft>
            <a:buNone/>
            <a:defRPr b="1"/>
          </a:pPr>
          <a:r>
            <a:rPr lang="en-US" sz="1600" kern="1200" dirty="0"/>
            <a:t>AI/ML</a:t>
          </a:r>
        </a:p>
      </dsp:txBody>
      <dsp:txXfrm>
        <a:off x="6732841" y="0"/>
        <a:ext cx="2040254" cy="385876"/>
      </dsp:txXfrm>
    </dsp:sp>
    <dsp:sp modelId="{D77CC104-E274-4A40-9194-CF4E99405081}">
      <dsp:nvSpPr>
        <dsp:cNvPr id="0" name=""/>
        <dsp:cNvSpPr/>
      </dsp:nvSpPr>
      <dsp:spPr>
        <a:xfrm>
          <a:off x="6732841" y="385876"/>
          <a:ext cx="2040254" cy="3472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5240" rIns="15240" bIns="15240" numCol="1" spcCol="1270" anchor="t" anchorCtr="0">
          <a:noAutofit/>
        </a:bodyPr>
        <a:lstStyle/>
        <a:p>
          <a:pPr marL="0" lvl="0" indent="0" algn="l" defTabSz="533400">
            <a:lnSpc>
              <a:spcPct val="100000"/>
            </a:lnSpc>
            <a:spcBef>
              <a:spcPct val="0"/>
            </a:spcBef>
            <a:spcAft>
              <a:spcPct val="35000"/>
            </a:spcAft>
            <a:buNone/>
          </a:pPr>
          <a:r>
            <a:rPr lang="en-US" sz="1200" b="1" kern="1200" dirty="0" err="1"/>
            <a:t>Autogen</a:t>
          </a:r>
          <a:r>
            <a:rPr lang="en-US" sz="1200" b="1" kern="1200" dirty="0"/>
            <a:t> Framework</a:t>
          </a:r>
          <a:r>
            <a:rPr lang="en-US" sz="1200" kern="1200" dirty="0"/>
            <a:t> – For AI-driven automation in DevOps workflows.</a:t>
          </a:r>
        </a:p>
        <a:p>
          <a:pPr marL="0" lvl="0" indent="0" algn="l" defTabSz="533400">
            <a:lnSpc>
              <a:spcPct val="100000"/>
            </a:lnSpc>
            <a:spcBef>
              <a:spcPct val="0"/>
            </a:spcBef>
            <a:spcAft>
              <a:spcPct val="35000"/>
            </a:spcAft>
            <a:buNone/>
          </a:pPr>
          <a:r>
            <a:rPr lang="en-US" sz="1200" b="1" kern="1200" dirty="0"/>
            <a:t>OpenAI </a:t>
          </a:r>
          <a:r>
            <a:rPr lang="en-US" sz="1200" kern="1200" dirty="0"/>
            <a:t>– To power intelligent agents that generate configs, enforce standards, and explain errors.</a:t>
          </a:r>
        </a:p>
      </dsp:txBody>
      <dsp:txXfrm>
        <a:off x="6732841" y="385876"/>
        <a:ext cx="2040254" cy="3472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A1C91-F1AB-4DD2-9061-FEF06963BF90}">
      <dsp:nvSpPr>
        <dsp:cNvPr id="0" name=""/>
        <dsp:cNvSpPr/>
      </dsp:nvSpPr>
      <dsp:spPr>
        <a:xfrm>
          <a:off x="0" y="0"/>
          <a:ext cx="2743199" cy="60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Intelligent Multi-Cloud Orchestration</a:t>
          </a:r>
          <a:endParaRPr lang="en-US" sz="1800" kern="1200" dirty="0"/>
        </a:p>
      </dsp:txBody>
      <dsp:txXfrm>
        <a:off x="0" y="0"/>
        <a:ext cx="2743199" cy="608190"/>
      </dsp:txXfrm>
    </dsp:sp>
    <dsp:sp modelId="{8E3F2417-AC17-4992-8A49-4271AB7763AA}">
      <dsp:nvSpPr>
        <dsp:cNvPr id="0" name=""/>
        <dsp:cNvSpPr/>
      </dsp:nvSpPr>
      <dsp:spPr>
        <a:xfrm>
          <a:off x="0" y="608190"/>
          <a:ext cx="2743199" cy="325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Add support for </a:t>
          </a:r>
          <a:r>
            <a:rPr lang="en-US" sz="1400" b="1" kern="1200" dirty="0"/>
            <a:t>hybrid and edge deployments</a:t>
          </a:r>
          <a:r>
            <a:rPr lang="en-US" sz="1400" kern="1200" dirty="0"/>
            <a:t>, extending beyond the big 3 clouds</a:t>
          </a:r>
        </a:p>
      </dsp:txBody>
      <dsp:txXfrm>
        <a:off x="0" y="608190"/>
        <a:ext cx="2743199" cy="3250577"/>
      </dsp:txXfrm>
    </dsp:sp>
    <dsp:sp modelId="{F4504C43-09A0-4FDB-9CB2-43218E6CB44B}">
      <dsp:nvSpPr>
        <dsp:cNvPr id="0" name=""/>
        <dsp:cNvSpPr/>
      </dsp:nvSpPr>
      <dsp:spPr>
        <a:xfrm>
          <a:off x="3017519" y="0"/>
          <a:ext cx="2743199" cy="60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Pipeline Visualization</a:t>
          </a:r>
          <a:endParaRPr lang="en-US" sz="1800" kern="1200" dirty="0"/>
        </a:p>
      </dsp:txBody>
      <dsp:txXfrm>
        <a:off x="3017519" y="0"/>
        <a:ext cx="2743199" cy="608190"/>
      </dsp:txXfrm>
    </dsp:sp>
    <dsp:sp modelId="{AA9317B3-57D6-43AE-92C4-42B134CD3292}">
      <dsp:nvSpPr>
        <dsp:cNvPr id="0" name=""/>
        <dsp:cNvSpPr/>
      </dsp:nvSpPr>
      <dsp:spPr>
        <a:xfrm>
          <a:off x="3017519" y="608190"/>
          <a:ext cx="2743199" cy="325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Graph view of stages and triggers in the wizard</a:t>
          </a:r>
        </a:p>
        <a:p>
          <a:pPr marL="0" lvl="0" indent="0" algn="l" defTabSz="622300">
            <a:lnSpc>
              <a:spcPct val="100000"/>
            </a:lnSpc>
            <a:spcBef>
              <a:spcPct val="0"/>
            </a:spcBef>
            <a:spcAft>
              <a:spcPct val="35000"/>
            </a:spcAft>
            <a:buNone/>
          </a:pPr>
          <a:r>
            <a:rPr lang="en-US" sz="1400" kern="1200" dirty="0"/>
            <a:t>Team Templates / Save Pipeline “presets” for common app types (React, Node, </a:t>
          </a:r>
          <a:r>
            <a:rPr lang="en-US" sz="1400" kern="1200" dirty="0" err="1"/>
            <a:t>Etc</a:t>
          </a:r>
          <a:r>
            <a:rPr lang="en-US" sz="1400" kern="1200" dirty="0"/>
            <a:t>…)</a:t>
          </a:r>
        </a:p>
      </dsp:txBody>
      <dsp:txXfrm>
        <a:off x="3017519" y="608190"/>
        <a:ext cx="2743199" cy="3250577"/>
      </dsp:txXfrm>
    </dsp:sp>
    <dsp:sp modelId="{450BC329-642C-42CD-BEAE-78E3806E89C7}">
      <dsp:nvSpPr>
        <dsp:cNvPr id="0" name=""/>
        <dsp:cNvSpPr/>
      </dsp:nvSpPr>
      <dsp:spPr>
        <a:xfrm>
          <a:off x="6035039" y="0"/>
          <a:ext cx="2743199" cy="60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Slack/Discord Integration</a:t>
          </a:r>
          <a:endParaRPr lang="en-US" sz="1800" kern="1200" dirty="0"/>
        </a:p>
      </dsp:txBody>
      <dsp:txXfrm>
        <a:off x="6035039" y="0"/>
        <a:ext cx="2743199" cy="608190"/>
      </dsp:txXfrm>
    </dsp:sp>
    <dsp:sp modelId="{FAD295A3-DEEA-4CE0-92AE-5FF1BCA45EDB}">
      <dsp:nvSpPr>
        <dsp:cNvPr id="0" name=""/>
        <dsp:cNvSpPr/>
      </dsp:nvSpPr>
      <dsp:spPr>
        <a:xfrm>
          <a:off x="6035039" y="608190"/>
          <a:ext cx="2743199" cy="325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Notify teams of pipeline status or deployment success/failure.</a:t>
          </a:r>
        </a:p>
        <a:p>
          <a:pPr marL="0" lvl="0" indent="0" algn="l" defTabSz="622300">
            <a:lnSpc>
              <a:spcPct val="100000"/>
            </a:lnSpc>
            <a:spcBef>
              <a:spcPct val="0"/>
            </a:spcBef>
            <a:spcAft>
              <a:spcPct val="35000"/>
            </a:spcAft>
            <a:buNone/>
          </a:pPr>
          <a:endParaRPr lang="en-US" sz="1400" kern="1200" dirty="0"/>
        </a:p>
      </dsp:txBody>
      <dsp:txXfrm>
        <a:off x="6035039" y="608190"/>
        <a:ext cx="2743199" cy="3250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A1C91-F1AB-4DD2-9061-FEF06963BF90}">
      <dsp:nvSpPr>
        <dsp:cNvPr id="0" name=""/>
        <dsp:cNvSpPr/>
      </dsp:nvSpPr>
      <dsp:spPr>
        <a:xfrm>
          <a:off x="0" y="0"/>
          <a:ext cx="2743199" cy="697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Real-World Integration</a:t>
          </a:r>
        </a:p>
        <a:p>
          <a:pPr marL="0" lvl="0" indent="0" algn="l" defTabSz="800100">
            <a:lnSpc>
              <a:spcPct val="100000"/>
            </a:lnSpc>
            <a:spcBef>
              <a:spcPct val="0"/>
            </a:spcBef>
            <a:spcAft>
              <a:spcPct val="35000"/>
            </a:spcAft>
            <a:buNone/>
            <a:defRPr b="1"/>
          </a:pPr>
          <a:r>
            <a:rPr lang="en-US" sz="1800" kern="1200" dirty="0"/>
            <a:t>Depth</a:t>
          </a:r>
        </a:p>
      </dsp:txBody>
      <dsp:txXfrm>
        <a:off x="0" y="0"/>
        <a:ext cx="2743199" cy="697115"/>
      </dsp:txXfrm>
    </dsp:sp>
    <dsp:sp modelId="{8E3F2417-AC17-4992-8A49-4271AB7763AA}">
      <dsp:nvSpPr>
        <dsp:cNvPr id="0" name=""/>
        <dsp:cNvSpPr/>
      </dsp:nvSpPr>
      <dsp:spPr>
        <a:xfrm>
          <a:off x="0" y="697115"/>
          <a:ext cx="2743199" cy="3082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We’re not just simulating a pipeline — we’re connecting GitHub, AWS, Jenkins, and </a:t>
          </a:r>
          <a:r>
            <a:rPr lang="en-US" sz="1400" kern="1200" dirty="0" err="1"/>
            <a:t>Supabase</a:t>
          </a:r>
          <a:r>
            <a:rPr lang="en-US" sz="1400" kern="1200" dirty="0"/>
            <a:t> together in one automated flow.</a:t>
          </a:r>
        </a:p>
      </dsp:txBody>
      <dsp:txXfrm>
        <a:off x="0" y="697115"/>
        <a:ext cx="2743199" cy="3082213"/>
      </dsp:txXfrm>
    </dsp:sp>
    <dsp:sp modelId="{F4504C43-09A0-4FDB-9CB2-43218E6CB44B}">
      <dsp:nvSpPr>
        <dsp:cNvPr id="0" name=""/>
        <dsp:cNvSpPr/>
      </dsp:nvSpPr>
      <dsp:spPr>
        <a:xfrm>
          <a:off x="3017519" y="0"/>
          <a:ext cx="2743199" cy="697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1" kern="1200" dirty="0"/>
            <a:t>Pipeline Automation</a:t>
          </a:r>
          <a:endParaRPr lang="en-US" sz="1800" kern="1200" dirty="0"/>
        </a:p>
      </dsp:txBody>
      <dsp:txXfrm>
        <a:off x="3017519" y="0"/>
        <a:ext cx="2743199" cy="697115"/>
      </dsp:txXfrm>
    </dsp:sp>
    <dsp:sp modelId="{AA9317B3-57D6-43AE-92C4-42B134CD3292}">
      <dsp:nvSpPr>
        <dsp:cNvPr id="0" name=""/>
        <dsp:cNvSpPr/>
      </dsp:nvSpPr>
      <dsp:spPr>
        <a:xfrm>
          <a:off x="3017519" y="697115"/>
          <a:ext cx="2743199" cy="3082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It brings together backend automation, front-end UX, and AI-driven reasoning — so it’s not just an automation tool</a:t>
          </a:r>
        </a:p>
      </dsp:txBody>
      <dsp:txXfrm>
        <a:off x="3017519" y="697115"/>
        <a:ext cx="2743199" cy="3082213"/>
      </dsp:txXfrm>
    </dsp:sp>
    <dsp:sp modelId="{450BC329-642C-42CD-BEAE-78E3806E89C7}">
      <dsp:nvSpPr>
        <dsp:cNvPr id="0" name=""/>
        <dsp:cNvSpPr/>
      </dsp:nvSpPr>
      <dsp:spPr>
        <a:xfrm>
          <a:off x="6035039" y="0"/>
          <a:ext cx="2743199" cy="697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t>Scalable</a:t>
          </a:r>
          <a:r>
            <a:rPr lang="en-US" sz="1800" kern="1200" baseline="0" dirty="0"/>
            <a:t> Design</a:t>
          </a:r>
          <a:endParaRPr lang="en-US" sz="1800" kern="1200" dirty="0"/>
        </a:p>
      </dsp:txBody>
      <dsp:txXfrm>
        <a:off x="6035039" y="0"/>
        <a:ext cx="2743199" cy="697115"/>
      </dsp:txXfrm>
    </dsp:sp>
    <dsp:sp modelId="{FAD295A3-DEEA-4CE0-92AE-5FF1BCA45EDB}">
      <dsp:nvSpPr>
        <dsp:cNvPr id="0" name=""/>
        <dsp:cNvSpPr/>
      </dsp:nvSpPr>
      <dsp:spPr>
        <a:xfrm>
          <a:off x="6035039" y="697115"/>
          <a:ext cx="2743199" cy="3082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Modular connector pattern. Today we support GitHub, Jenkins, and AWS, but we can easily plug in new connectors for GitLab, GCP, or Azure</a:t>
          </a:r>
        </a:p>
      </dsp:txBody>
      <dsp:txXfrm>
        <a:off x="6035039" y="697115"/>
        <a:ext cx="2743199" cy="3082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54C3C-13A1-409D-A651-DA62BF3951BA}">
      <dsp:nvSpPr>
        <dsp:cNvPr id="0" name=""/>
        <dsp:cNvSpPr/>
      </dsp:nvSpPr>
      <dsp:spPr>
        <a:xfrm>
          <a:off x="0" y="0"/>
          <a:ext cx="2743199" cy="60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AI and MCP Integration</a:t>
          </a:r>
        </a:p>
      </dsp:txBody>
      <dsp:txXfrm>
        <a:off x="0" y="0"/>
        <a:ext cx="2743199" cy="608190"/>
      </dsp:txXfrm>
    </dsp:sp>
    <dsp:sp modelId="{E6A9CACC-A666-46DB-B705-6DA2EF1BF7A2}">
      <dsp:nvSpPr>
        <dsp:cNvPr id="0" name=""/>
        <dsp:cNvSpPr/>
      </dsp:nvSpPr>
      <dsp:spPr>
        <a:xfrm>
          <a:off x="0" y="608190"/>
          <a:ext cx="2743199" cy="325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AI combined with MCP enables secure and consistent CI/CD pipelines with minimal manual effort.</a:t>
          </a:r>
        </a:p>
      </dsp:txBody>
      <dsp:txXfrm>
        <a:off x="0" y="608190"/>
        <a:ext cx="2743199" cy="3250577"/>
      </dsp:txXfrm>
    </dsp:sp>
    <dsp:sp modelId="{65BE57CD-2E6B-4F37-A32E-F0AF5CA539F4}">
      <dsp:nvSpPr>
        <dsp:cNvPr id="0" name=""/>
        <dsp:cNvSpPr/>
      </dsp:nvSpPr>
      <dsp:spPr>
        <a:xfrm>
          <a:off x="3017519" y="0"/>
          <a:ext cx="2743199" cy="60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Intelligent Agents Automation</a:t>
          </a:r>
        </a:p>
      </dsp:txBody>
      <dsp:txXfrm>
        <a:off x="3017519" y="0"/>
        <a:ext cx="2743199" cy="608190"/>
      </dsp:txXfrm>
    </dsp:sp>
    <dsp:sp modelId="{1468B22C-1C4E-4FD0-8F33-3035410CE672}">
      <dsp:nvSpPr>
        <dsp:cNvPr id="0" name=""/>
        <dsp:cNvSpPr/>
      </dsp:nvSpPr>
      <dsp:spPr>
        <a:xfrm>
          <a:off x="3017519" y="608190"/>
          <a:ext cx="2743199" cy="325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Intelligent agents automate best practices across diverse stacks and cloud providers, enhancing reliability.</a:t>
          </a:r>
        </a:p>
      </dsp:txBody>
      <dsp:txXfrm>
        <a:off x="3017519" y="608190"/>
        <a:ext cx="2743199" cy="3250577"/>
      </dsp:txXfrm>
    </dsp:sp>
    <dsp:sp modelId="{B82A0F9A-27A2-4EB5-863B-20EDF7D2DDF7}">
      <dsp:nvSpPr>
        <dsp:cNvPr id="0" name=""/>
        <dsp:cNvSpPr/>
      </dsp:nvSpPr>
      <dsp:spPr>
        <a:xfrm>
          <a:off x="6035039" y="0"/>
          <a:ext cx="2743199" cy="608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Future Enhancements</a:t>
          </a:r>
        </a:p>
      </dsp:txBody>
      <dsp:txXfrm>
        <a:off x="6035039" y="0"/>
        <a:ext cx="2743199" cy="608190"/>
      </dsp:txXfrm>
    </dsp:sp>
    <dsp:sp modelId="{5FB3BF11-5B47-4154-BF19-5CC3729CCE96}">
      <dsp:nvSpPr>
        <dsp:cNvPr id="0" name=""/>
        <dsp:cNvSpPr/>
      </dsp:nvSpPr>
      <dsp:spPr>
        <a:xfrm>
          <a:off x="6035039" y="608190"/>
          <a:ext cx="2743199" cy="325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Plans include expanding language and cloud support, integrating more DevOps tools, and refining based on user feedback.</a:t>
          </a:r>
        </a:p>
      </dsp:txBody>
      <dsp:txXfrm>
        <a:off x="6035039" y="608190"/>
        <a:ext cx="2743199" cy="3250577"/>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B6796-9325-4FEE-931D-0A04F59B2534}" type="datetimeFigureOut">
              <a:t>10/21/25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FC75D-28FE-463A-8480-A1A4C69A1F73}" type="slidenum">
              <a:t>‹#›</a:t>
            </a:fld>
            <a:endParaRPr lang="en-US"/>
          </a:p>
        </p:txBody>
      </p:sp>
    </p:spTree>
    <p:extLst>
      <p:ext uri="{BB962C8B-B14F-4D97-AF65-F5344CB8AC3E}">
        <p14:creationId xmlns:p14="http://schemas.microsoft.com/office/powerpoint/2010/main" val="2949670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B1D8E2BB-DD50-499F-AE68-6863D8CB49B9}" type="slidenum">
              <a:t>1</a:t>
            </a:fld>
            <a:endParaRPr lang="en-US"/>
          </a:p>
        </p:txBody>
      </p:sp>
    </p:spTree>
    <p:extLst>
      <p:ext uri="{BB962C8B-B14F-4D97-AF65-F5344CB8AC3E}">
        <p14:creationId xmlns:p14="http://schemas.microsoft.com/office/powerpoint/2010/main" val="36284074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Key Takeaways</a:t>
            </a:r>
          </a:p>
        </p:txBody>
      </p:sp>
      <p:sp>
        <p:nvSpPr>
          <p:cNvPr id="4" name="Slide Number Placeholder 3"/>
          <p:cNvSpPr>
            <a:spLocks noGrp="1"/>
          </p:cNvSpPr>
          <p:nvPr>
            <p:ph type="sldNum" sz="quarter" idx="5"/>
          </p:nvPr>
        </p:nvSpPr>
        <p:spPr/>
        <p:txBody>
          <a:bodyPr/>
          <a:lstStyle/>
          <a:p>
            <a:fld id="{B1D8E2BB-DD50-499F-AE68-6863D8CB49B9}" type="slidenum">
              <a:t>10</a:t>
            </a:fld>
            <a:endParaRPr lang="en-US"/>
          </a:p>
        </p:txBody>
      </p:sp>
    </p:spTree>
    <p:extLst>
      <p:ext uri="{BB962C8B-B14F-4D97-AF65-F5344CB8AC3E}">
        <p14:creationId xmlns:p14="http://schemas.microsoft.com/office/powerpoint/2010/main" val="1599507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presentation concludes with key takeaways that emphasize the value of the proposed solution. Secure and consistent CI/CD pipelines are now achievable with minimal effort, thanks to AI and MCP integration. Intelligent agents automate best practices across various stacks and cloud providers, reducing manual work and enhancing reliability. Looking ahead, the project aims to expand support for additional languages and cloud platforms, integrate more DevOps tools, and refine the system based on user feedback. These steps will further improve the scalability and effectiveness of the solution.</a:t>
            </a:r>
          </a:p>
          <a:p>
            <a:endParaRPr lang="en-US" dirty="0"/>
          </a:p>
          <a:p>
            <a:endParaRPr lang="en-US" dirty="0"/>
          </a:p>
          <a:p>
            <a:r>
              <a:rPr lang="en-US" b="1" dirty="0"/>
              <a:t>🔑 Updated Closing Talking Points</a:t>
            </a:r>
          </a:p>
          <a:p>
            <a:br>
              <a:rPr lang="en-US" dirty="0"/>
            </a:br>
            <a:endParaRPr lang="en-US" dirty="0"/>
          </a:p>
          <a:p>
            <a:r>
              <a:rPr lang="en-US" b="1" dirty="0"/>
              <a:t>1. AI and MCP Integration</a:t>
            </a:r>
            <a:endParaRPr lang="en-US" dirty="0"/>
          </a:p>
          <a:p>
            <a:r>
              <a:rPr lang="en-US" dirty="0"/>
              <a:t>We’ve shown how combining AI with Multi-Cloud Platform (MCP) makes secure and consistent CI/CD pipelines achievable with minimal manual effort.</a:t>
            </a:r>
          </a:p>
          <a:p>
            <a:r>
              <a:rPr lang="en-US" dirty="0"/>
              <a:t>This reduces friction, enforces best practices, and creates a reliable foundation for automation.</a:t>
            </a:r>
          </a:p>
          <a:p>
            <a:br>
              <a:rPr lang="en-US" dirty="0"/>
            </a:br>
            <a:endParaRPr lang="en-US" dirty="0"/>
          </a:p>
          <a:p>
            <a:r>
              <a:rPr lang="en-US" b="1" dirty="0"/>
              <a:t>2. Intelligent Agents Automation</a:t>
            </a:r>
            <a:endParaRPr lang="en-US" dirty="0"/>
          </a:p>
          <a:p>
            <a:r>
              <a:rPr lang="en-US" dirty="0"/>
              <a:t>Intelligent agents can take on repetitive and error-prone DevOps tasks—automating builds, tests, security checks, and deployments across stacks and providers.</a:t>
            </a:r>
          </a:p>
          <a:p>
            <a:r>
              <a:rPr lang="en-US" dirty="0"/>
              <a:t>The result is higher reliability, faster delivery, and stronger security built into the workflow.</a:t>
            </a:r>
          </a:p>
          <a:p>
            <a:br>
              <a:rPr lang="en-US" dirty="0"/>
            </a:br>
            <a:endParaRPr lang="en-US" dirty="0"/>
          </a:p>
          <a:p>
            <a:r>
              <a:rPr lang="en-US" b="1" dirty="0"/>
              <a:t>3. Future Enhancements</a:t>
            </a:r>
            <a:endParaRPr lang="en-US" dirty="0"/>
          </a:p>
          <a:p>
            <a:r>
              <a:rPr lang="en-US" dirty="0"/>
              <a:t>Looking ahead, we’re expanding into broader language and cloud support, tighter integration with enterprise DevOps tools, and refining the system based on user feedback.</a:t>
            </a:r>
          </a:p>
          <a:p>
            <a:r>
              <a:rPr lang="en-US" dirty="0"/>
              <a:t>These enhancements will push the solution beyond automation—towards intelligent, adaptive orchestration at scale.</a:t>
            </a:r>
          </a:p>
          <a:p>
            <a:br>
              <a:rPr lang="en-US" dirty="0"/>
            </a:br>
            <a:endParaRPr lang="en-US" dirty="0"/>
          </a:p>
          <a:p>
            <a:r>
              <a:rPr lang="en-US" b="1" dirty="0"/>
              <a:t>🎤 Closing Line (what you can say out loud)</a:t>
            </a:r>
          </a:p>
          <a:p>
            <a:br>
              <a:rPr lang="en-US" dirty="0"/>
            </a:br>
            <a:endParaRPr lang="en-US" dirty="0"/>
          </a:p>
          <a:p>
            <a:r>
              <a:rPr lang="en-US" i="1" dirty="0"/>
              <a:t>“So the key takeaway is this: by combining AI, MCP, and intelligent agents, we can transform pipelines from fragile and complex into secure, consistent, and adaptive systems—ready to meet the challenges of modern software delivery.”</a:t>
            </a:r>
            <a:endParaRPr lang="en-US" dirty="0"/>
          </a:p>
          <a:p>
            <a:endParaRPr lang="en-US" dirty="0"/>
          </a:p>
        </p:txBody>
      </p:sp>
      <p:sp>
        <p:nvSpPr>
          <p:cNvPr id="4" name="Slide Number Placeholder 3"/>
          <p:cNvSpPr>
            <a:spLocks noGrp="1"/>
          </p:cNvSpPr>
          <p:nvPr>
            <p:ph type="sldNum" sz="quarter" idx="5"/>
          </p:nvPr>
        </p:nvSpPr>
        <p:spPr/>
        <p:txBody>
          <a:bodyPr/>
          <a:lstStyle/>
          <a:p>
            <a:fld id="{B1D8E2BB-DD50-499F-AE68-6863D8CB49B9}" type="slidenum">
              <a:t>11</a:t>
            </a:fld>
            <a:endParaRPr lang="en-US"/>
          </a:p>
        </p:txBody>
      </p:sp>
    </p:spTree>
    <p:extLst>
      <p:ext uri="{BB962C8B-B14F-4D97-AF65-F5344CB8AC3E}">
        <p14:creationId xmlns:p14="http://schemas.microsoft.com/office/powerpoint/2010/main" val="312151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a:t>
            </a:r>
          </a:p>
          <a:p>
            <a:r>
              <a:rPr lang="en-US" b="1" dirty="0"/>
              <a:t>Talking Points</a:t>
            </a:r>
          </a:p>
          <a:p>
            <a:endParaRPr lang="en-US" b="1" dirty="0"/>
          </a:p>
          <a:p>
            <a:r>
              <a:rPr lang="en-US" b="1" dirty="0"/>
              <a:t>Set the Stage</a:t>
            </a:r>
            <a:r>
              <a:rPr lang="en-US" dirty="0"/>
              <a:t>: Delivering secure and reliable CI/CD pipelines is still a major challenge for development teams.</a:t>
            </a:r>
          </a:p>
          <a:p>
            <a:endParaRPr lang="en-US" dirty="0"/>
          </a:p>
          <a:p>
            <a:r>
              <a:rPr lang="en-US" b="1" dirty="0"/>
              <a:t>Challenges</a:t>
            </a:r>
            <a:r>
              <a:rPr lang="en-US" dirty="0"/>
              <a:t>: Pipelines often break down due to YAML complexity, Docker integration risks, and inconsistent secrets/security management.</a:t>
            </a:r>
          </a:p>
          <a:p>
            <a:endParaRPr lang="en-US" dirty="0"/>
          </a:p>
          <a:p>
            <a:r>
              <a:rPr lang="en-US" b="1" dirty="0"/>
              <a:t>AI-Powered Solutions</a:t>
            </a:r>
            <a:r>
              <a:rPr lang="en-US" dirty="0"/>
              <a:t>: This presentation explores how AI and Multi-Cloud Platform (MCP) technologies can simplify pipeline generation, automate security checks, and adapt across providers.</a:t>
            </a:r>
          </a:p>
          <a:p>
            <a:endParaRPr lang="en-US" dirty="0"/>
          </a:p>
          <a:p>
            <a:r>
              <a:rPr lang="en-US" b="1" dirty="0"/>
              <a:t>MVP &amp; Key Features</a:t>
            </a:r>
            <a:r>
              <a:rPr lang="en-US" dirty="0"/>
              <a:t>: We’ll walk through the minimum viable product (MVP), highlight the unique features that set it apart, and show how it integrates with existing DevOps tools.</a:t>
            </a:r>
          </a:p>
          <a:p>
            <a:endParaRPr lang="en-US" dirty="0"/>
          </a:p>
          <a:p>
            <a:r>
              <a:rPr lang="en-US" b="1" dirty="0"/>
              <a:t>Research &amp; Development</a:t>
            </a:r>
            <a:r>
              <a:rPr lang="en-US" dirty="0"/>
              <a:t>: I’ll also share what we’re learning—like </a:t>
            </a:r>
            <a:r>
              <a:rPr lang="en-US" dirty="0" err="1"/>
              <a:t>Dockerfile</a:t>
            </a:r>
            <a:r>
              <a:rPr lang="en-US" dirty="0"/>
              <a:t> validation, YAML evolution, and AI-driven automation—plus where this work is heading.</a:t>
            </a:r>
          </a:p>
          <a:p>
            <a:endParaRPr lang="en-US" dirty="0"/>
          </a:p>
          <a:p>
            <a:r>
              <a:rPr lang="en-US" b="1" dirty="0"/>
              <a:t>Demo &amp; Wrap-Up</a:t>
            </a:r>
            <a:r>
              <a:rPr lang="en-US" dirty="0"/>
              <a:t>: Finally, we’ll look at a demo of how it works in practice, followed by key takeaways and resources.</a:t>
            </a:r>
          </a:p>
          <a:p>
            <a:endParaRPr lang="en-US" dirty="0"/>
          </a:p>
          <a:p>
            <a:endParaRPr lang="en-US" dirty="0"/>
          </a:p>
          <a:p>
            <a:endParaRPr lang="en-US" dirty="0"/>
          </a:p>
          <a:p>
            <a:endParaRPr lang="en-US" dirty="0"/>
          </a:p>
          <a:p>
            <a:r>
              <a:rPr lang="en-US" dirty="0"/>
              <a:t>Delivering secure and reliable CI/CD pipelines remains a challenge for many development teams. While automation promises speed and consistency, the reality is that configuring pipelines across platforms like GitHub Actions can be complex and error-prone. YAML syntax is unforgiving, Docker integration introduces new layers of risk, and secrets management requires strict discipline.</a:t>
            </a:r>
          </a:p>
          <a:p>
            <a:br>
              <a:rPr lang="en-US" dirty="0"/>
            </a:br>
            <a:endParaRPr lang="en-US" dirty="0"/>
          </a:p>
          <a:p>
            <a:r>
              <a:rPr lang="en-US" dirty="0"/>
              <a:t>On top of this, the sheer number of configuration options in GitHub Actions can overwhelm even experienced engineers. Security concerns further complicate the process, as teams must implement vulnerability scanning, protect against risks from shared hosts, and harden Docker images to minimize exposure.</a:t>
            </a:r>
          </a:p>
          <a:p>
            <a:br>
              <a:rPr lang="en-US" dirty="0"/>
            </a:br>
            <a:endParaRPr lang="en-US" dirty="0"/>
          </a:p>
          <a:p>
            <a:r>
              <a:rPr lang="en-US" dirty="0"/>
              <a:t>Configuring modern authentication methods such as OpenID Connect (OIDC) adds another level of difficulty. Each cloud provider—AWS, Azure, GCP—uses different syntax and workflows, making it easy for misconfigurations to occur. Teams must balance strong security practices with ease of use, avoiding hardcoded credentials while ensuring smooth deployments.</a:t>
            </a:r>
          </a:p>
          <a:p>
            <a:br>
              <a:rPr lang="en-US" dirty="0"/>
            </a:br>
            <a:endParaRPr lang="en-US" dirty="0"/>
          </a:p>
          <a:p>
            <a:r>
              <a:rPr lang="en-US" dirty="0"/>
              <a:t>This is where AI can help. By auto-generating secure YAML pipelines, suggesting best practices, and explaining errors in plain language, AI can significantly reduce friction. More importantly, it can keep up with the evolving landscape of CI/CD, cloud identity, and container security—allowing developers to focus on building software instead of fighting pipeline issues.</a:t>
            </a:r>
          </a:p>
          <a:p>
            <a:endParaRPr lang="en-US" b="1" dirty="0"/>
          </a:p>
          <a:p>
            <a:endParaRPr lang="en-US" b="1" dirty="0"/>
          </a:p>
          <a:p>
            <a:endParaRPr lang="en-US" b="1" dirty="0"/>
          </a:p>
          <a:p>
            <a:endParaRPr lang="en-US" b="1" dirty="0"/>
          </a:p>
          <a:p>
            <a:r>
              <a:rPr lang="en-US" b="1" dirty="0"/>
              <a:t>Why is Secure CI/CD So Hard?</a:t>
            </a:r>
          </a:p>
          <a:p>
            <a:br>
              <a:rPr lang="en-US" dirty="0"/>
            </a:br>
            <a:endParaRPr lang="en-US" dirty="0"/>
          </a:p>
          <a:p>
            <a:r>
              <a:rPr lang="en-US" b="1" dirty="0"/>
              <a:t>Challenges in CI/CD</a:t>
            </a:r>
          </a:p>
          <a:p>
            <a:r>
              <a:rPr lang="en-US" b="1" dirty="0"/>
              <a:t>GitHub Actions Syntax</a:t>
            </a:r>
            <a:r>
              <a:rPr lang="en-US" dirty="0"/>
              <a:t> – YAML feels like its own language. Small format errors can break the pipeline.</a:t>
            </a:r>
          </a:p>
          <a:p>
            <a:r>
              <a:rPr lang="en-US" b="1" dirty="0"/>
              <a:t>Pipeline Steps</a:t>
            </a:r>
            <a:r>
              <a:rPr lang="en-US" dirty="0"/>
              <a:t> – Push, build, test, tag, deploy… the sequence can get messy.</a:t>
            </a:r>
          </a:p>
          <a:p>
            <a:r>
              <a:rPr lang="en-US" b="1" dirty="0" err="1"/>
              <a:t>DockerHub</a:t>
            </a:r>
            <a:r>
              <a:rPr lang="en-US" b="1" dirty="0"/>
              <a:t> Integration</a:t>
            </a:r>
            <a:r>
              <a:rPr lang="en-US" dirty="0"/>
              <a:t> – Building and pushing images to </a:t>
            </a:r>
            <a:r>
              <a:rPr lang="en-US" dirty="0" err="1"/>
              <a:t>DockerHub</a:t>
            </a:r>
            <a:r>
              <a:rPr lang="en-US" dirty="0"/>
              <a:t> requires careful config.</a:t>
            </a:r>
          </a:p>
          <a:p>
            <a:r>
              <a:rPr lang="en-US" b="1" dirty="0"/>
              <a:t>Secrets Management</a:t>
            </a:r>
            <a:r>
              <a:rPr lang="en-US" dirty="0"/>
              <a:t> – Never hardcode usernames/passwords in the YAML. Use GitHub Secrets instead.</a:t>
            </a:r>
          </a:p>
          <a:p>
            <a:br>
              <a:rPr lang="en-US" dirty="0"/>
            </a:br>
            <a:endParaRPr lang="en-US" dirty="0"/>
          </a:p>
          <a:p>
            <a:r>
              <a:rPr lang="en-US" b="1" dirty="0"/>
              <a:t>GitHub Gotchas</a:t>
            </a:r>
          </a:p>
          <a:p>
            <a:r>
              <a:rPr lang="en-US" b="1" dirty="0"/>
              <a:t>Too Many Options</a:t>
            </a:r>
            <a:r>
              <a:rPr lang="en-US" dirty="0"/>
              <a:t> – GitHub Actions + GitHub Labs have tons of configuration, which can feel overwhelming.</a:t>
            </a:r>
          </a:p>
          <a:p>
            <a:r>
              <a:rPr lang="en-US" b="1" dirty="0" err="1"/>
              <a:t>Dockerfile</a:t>
            </a:r>
            <a:r>
              <a:rPr lang="en-US" b="1" dirty="0"/>
              <a:t> Building</a:t>
            </a:r>
            <a:r>
              <a:rPr lang="en-US" dirty="0"/>
              <a:t> – Extra setup is required for multi-stage builds, tagging, and pushing.</a:t>
            </a:r>
          </a:p>
          <a:p>
            <a:br>
              <a:rPr lang="en-US" dirty="0"/>
            </a:br>
            <a:endParaRPr lang="en-US" dirty="0"/>
          </a:p>
          <a:p>
            <a:r>
              <a:rPr lang="en-US" b="1" dirty="0"/>
              <a:t>Security Concerns</a:t>
            </a:r>
          </a:p>
          <a:p>
            <a:r>
              <a:rPr lang="en-US" b="1" dirty="0"/>
              <a:t>Vulnerability Scanning</a:t>
            </a:r>
            <a:r>
              <a:rPr lang="en-US" dirty="0"/>
              <a:t> – Use tools like </a:t>
            </a:r>
            <a:r>
              <a:rPr lang="en-US" b="1" dirty="0" err="1"/>
              <a:t>Trivy</a:t>
            </a:r>
            <a:r>
              <a:rPr lang="en-US" dirty="0"/>
              <a:t> to scan images, directories, and repos.</a:t>
            </a:r>
          </a:p>
          <a:p>
            <a:r>
              <a:rPr lang="en-US" b="1" dirty="0"/>
              <a:t>Shared Hosts</a:t>
            </a:r>
            <a:r>
              <a:rPr lang="en-US" dirty="0"/>
              <a:t> – Public images often share resources with many others. If the host is compromised, your image is at risk.</a:t>
            </a:r>
          </a:p>
          <a:p>
            <a:r>
              <a:rPr lang="en-US" b="1" dirty="0"/>
              <a:t>Hardening Images</a:t>
            </a:r>
            <a:r>
              <a:rPr lang="en-US" dirty="0"/>
              <a:t> – Keeping your Docker images secure reduces exposure if the underlying host gets attacked.</a:t>
            </a:r>
          </a:p>
          <a:p>
            <a:endParaRPr lang="en-US" dirty="0"/>
          </a:p>
          <a:p>
            <a:endParaRPr lang="en-US" dirty="0"/>
          </a:p>
          <a:p>
            <a:r>
              <a:rPr lang="en-US" b="1" dirty="0"/>
              <a:t>OpenID &amp; GitHub Actions (OIDC) Setup</a:t>
            </a:r>
          </a:p>
          <a:p>
            <a:br>
              <a:rPr lang="en-US" dirty="0"/>
            </a:br>
            <a:endParaRPr lang="en-US" dirty="0"/>
          </a:p>
          <a:p>
            <a:r>
              <a:rPr lang="en-US" dirty="0"/>
              <a:t>Configuring OpenID Connect (OIDC) with GitHub Actions involves several moving parts:</a:t>
            </a:r>
          </a:p>
          <a:p>
            <a:r>
              <a:rPr lang="en-US" b="1" dirty="0"/>
              <a:t>GitHub Workflow YAML</a:t>
            </a:r>
            <a:r>
              <a:rPr lang="en-US" dirty="0"/>
              <a:t> – defining triggers, jobs, steps, Node versions, test scripts, etc.</a:t>
            </a:r>
          </a:p>
          <a:p>
            <a:r>
              <a:rPr lang="en-US" b="1" dirty="0"/>
              <a:t>OIDC Trust Relationship</a:t>
            </a:r>
            <a:r>
              <a:rPr lang="en-US" dirty="0"/>
              <a:t> – setting up an identity provider (e.g., AWS IAM, Azure AD, GCP IAM) to trust GitHub’s OIDC tokens.</a:t>
            </a:r>
          </a:p>
          <a:p>
            <a:r>
              <a:rPr lang="en-US" b="1" dirty="0"/>
              <a:t>Cloud Roles &amp; Policies</a:t>
            </a:r>
            <a:r>
              <a:rPr lang="en-US" dirty="0"/>
              <a:t> – granting the correct permissions (build, push, deploy).</a:t>
            </a:r>
          </a:p>
          <a:p>
            <a:r>
              <a:rPr lang="en-US" b="1" dirty="0"/>
              <a:t>Secrets Management</a:t>
            </a:r>
            <a:r>
              <a:rPr lang="en-US" dirty="0"/>
              <a:t> – deciding what can move to OIDC tokens vs what still stays in GitHub Secrets.</a:t>
            </a:r>
          </a:p>
          <a:p>
            <a:r>
              <a:rPr lang="en-US" b="1" dirty="0"/>
              <a:t>Testing &amp; Debugging</a:t>
            </a:r>
            <a:r>
              <a:rPr lang="en-US" dirty="0"/>
              <a:t> – YAML syntax errors, role misconfigurations, or missing claims can easily break the workflow.</a:t>
            </a:r>
          </a:p>
          <a:p>
            <a:br>
              <a:rPr lang="en-US" dirty="0"/>
            </a:br>
            <a:endParaRPr lang="en-US" dirty="0"/>
          </a:p>
          <a:p>
            <a:r>
              <a:rPr lang="en-US" b="1" dirty="0"/>
              <a:t>Why It’s Hard</a:t>
            </a:r>
          </a:p>
          <a:p>
            <a:r>
              <a:rPr lang="en-US" dirty="0"/>
              <a:t>Each cloud provider has different steps and syntax.</a:t>
            </a:r>
          </a:p>
          <a:p>
            <a:r>
              <a:rPr lang="en-US" dirty="0"/>
              <a:t>YAML itself is unforgiving—small indent mistakes can break a pipeline.</a:t>
            </a:r>
          </a:p>
          <a:p>
            <a:r>
              <a:rPr lang="en-US" dirty="0"/>
              <a:t>Balancing security vs. ease of use (e.g., no hardcoded credentials, least privilege roles).</a:t>
            </a:r>
          </a:p>
          <a:p>
            <a:br>
              <a:rPr lang="en-US" dirty="0"/>
            </a:br>
            <a:endParaRPr lang="en-US" dirty="0"/>
          </a:p>
          <a:p>
            <a:r>
              <a:rPr lang="en-US" b="1" dirty="0"/>
              <a:t>How AI Can Help</a:t>
            </a:r>
          </a:p>
          <a:p>
            <a:r>
              <a:rPr lang="en-US" b="1" dirty="0"/>
              <a:t>Auto-generate YAML pipelines</a:t>
            </a:r>
            <a:r>
              <a:rPr lang="en-US" dirty="0"/>
              <a:t> for different providers (GitHub, GitLab, Jenkins) with correct syntax.</a:t>
            </a:r>
          </a:p>
          <a:p>
            <a:r>
              <a:rPr lang="en-US" b="1" dirty="0"/>
              <a:t>Suggest secure defaults</a:t>
            </a:r>
            <a:r>
              <a:rPr lang="en-US" dirty="0"/>
              <a:t> (use OIDC instead of long-lived secrets).</a:t>
            </a:r>
          </a:p>
          <a:p>
            <a:r>
              <a:rPr lang="en-US" b="1" dirty="0"/>
              <a:t>Explain errors in plain language</a:t>
            </a:r>
            <a:r>
              <a:rPr lang="en-US" dirty="0"/>
              <a:t> (e.g., “your IAM trust policy is missing the audience claim”).</a:t>
            </a:r>
          </a:p>
          <a:p>
            <a:r>
              <a:rPr lang="en-US" b="1" dirty="0"/>
              <a:t>Keep up with changes</a:t>
            </a:r>
            <a:r>
              <a:rPr lang="en-US" dirty="0"/>
              <a:t>—AI can track evolving GitHub Actions syntax, Docker best practices, and cloud OIDC updates.</a:t>
            </a:r>
          </a:p>
          <a:p>
            <a:endParaRPr lang="en-US" dirty="0"/>
          </a:p>
        </p:txBody>
      </p:sp>
      <p:sp>
        <p:nvSpPr>
          <p:cNvPr id="4" name="Slide Number Placeholder 3"/>
          <p:cNvSpPr>
            <a:spLocks noGrp="1"/>
          </p:cNvSpPr>
          <p:nvPr>
            <p:ph type="sldNum" sz="quarter" idx="5"/>
          </p:nvPr>
        </p:nvSpPr>
        <p:spPr/>
        <p:txBody>
          <a:bodyPr/>
          <a:lstStyle/>
          <a:p>
            <a:fld id="{B1D8E2BB-DD50-499F-AE68-6863D8CB49B9}" type="slidenum">
              <a:t>2</a:t>
            </a:fld>
            <a:endParaRPr lang="en-US"/>
          </a:p>
        </p:txBody>
      </p:sp>
    </p:spTree>
    <p:extLst>
      <p:ext uri="{BB962C8B-B14F-4D97-AF65-F5344CB8AC3E}">
        <p14:creationId xmlns:p14="http://schemas.microsoft.com/office/powerpoint/2010/main" val="2243873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presentation introduces a transformative approach to DevOps through the use of AI and Multi-Cloud Platform (MCP) technologies. The focus is on auto-generating secure, consistent CI/CD pipelines tailored for containerized applications. By leveraging AI frameworks such as </a:t>
            </a:r>
            <a:r>
              <a:rPr lang="en-US" dirty="0" err="1"/>
              <a:t>Autogen</a:t>
            </a:r>
            <a:r>
              <a:rPr lang="en-US" dirty="0"/>
              <a:t> and integrating with tools like Jenkins, Ansible, Docker, and Kubernetes, teams can streamline their development workflows across multiple cloud providers including AWS, GCP, and Azure. The goal is to reduce manual effort, enforce security best practices, and enable scalable automation for modern software delivery.</a:t>
            </a:r>
          </a:p>
          <a:p>
            <a:endParaRPr lang="en-US" dirty="0"/>
          </a:p>
          <a:p>
            <a:r>
              <a:rPr lang="en-US" b="1" dirty="0"/>
              <a:t>Speaking Points for Slide: </a:t>
            </a:r>
          </a:p>
          <a:p>
            <a:r>
              <a:rPr lang="en-US" b="1" dirty="0"/>
              <a:t>Auto-Generated Secure CI/CD Pipelines with AI + MCP</a:t>
            </a:r>
          </a:p>
          <a:p>
            <a:br>
              <a:rPr lang="en-US" dirty="0"/>
            </a:br>
            <a:endParaRPr lang="en-US" dirty="0"/>
          </a:p>
          <a:p>
            <a:r>
              <a:rPr lang="en-US" b="1" dirty="0"/>
              <a:t>1. AI-Driven Pipeline Automation</a:t>
            </a:r>
            <a:endParaRPr lang="en-US" dirty="0"/>
          </a:p>
          <a:p>
            <a:r>
              <a:rPr lang="en-US" dirty="0"/>
              <a:t>Highlight that AI takes the guesswork out of CI/CD configuration.</a:t>
            </a:r>
          </a:p>
          <a:p>
            <a:r>
              <a:rPr lang="en-US" dirty="0"/>
              <a:t>Instead of manually writing YAML and scripts, AI can auto-generate secure pipelines.</a:t>
            </a:r>
          </a:p>
          <a:p>
            <a:r>
              <a:rPr lang="en-US" dirty="0"/>
              <a:t>This reduces human error and speeds up delivery.</a:t>
            </a:r>
          </a:p>
          <a:p>
            <a:br>
              <a:rPr lang="en-US" dirty="0"/>
            </a:br>
            <a:endParaRPr lang="en-US" dirty="0"/>
          </a:p>
          <a:p>
            <a:r>
              <a:rPr lang="en-US" b="1" dirty="0"/>
              <a:t>2. Multi-Cloud Integration</a:t>
            </a:r>
            <a:endParaRPr lang="en-US" dirty="0"/>
          </a:p>
          <a:p>
            <a:r>
              <a:rPr lang="en-US" dirty="0"/>
              <a:t>Stress the importance of flexibility—pipelines need to work across AWS, GCP, Azure, and others.</a:t>
            </a:r>
          </a:p>
          <a:p>
            <a:r>
              <a:rPr lang="en-US" dirty="0"/>
              <a:t>MCP (Multi-Cloud Platform) ensures teams aren’t locked into a single provider.</a:t>
            </a:r>
          </a:p>
          <a:p>
            <a:r>
              <a:rPr lang="en-US" dirty="0"/>
              <a:t>This supports scalability and resilience in deployments.</a:t>
            </a:r>
          </a:p>
          <a:p>
            <a:br>
              <a:rPr lang="en-US" dirty="0"/>
            </a:br>
            <a:endParaRPr lang="en-US" dirty="0"/>
          </a:p>
          <a:p>
            <a:r>
              <a:rPr lang="en-US" b="1" dirty="0"/>
              <a:t>3. DevOps Toolchain Synergy</a:t>
            </a:r>
            <a:endParaRPr lang="en-US" dirty="0"/>
          </a:p>
          <a:p>
            <a:r>
              <a:rPr lang="en-US" dirty="0"/>
              <a:t>AI doesn’t replace DevOps tools like Jenkins, Docker, or Kubernetes—it complements them.</a:t>
            </a:r>
          </a:p>
          <a:p>
            <a:r>
              <a:rPr lang="en-US" dirty="0"/>
              <a:t>The synergy comes from AI automating repetitive steps while integrating with the tools teams already use.</a:t>
            </a:r>
          </a:p>
          <a:p>
            <a:r>
              <a:rPr lang="en-US" dirty="0"/>
              <a:t>Think of it as orchestration with built-in intelligence.</a:t>
            </a:r>
          </a:p>
          <a:p>
            <a:br>
              <a:rPr lang="en-US" dirty="0"/>
            </a:br>
            <a:endParaRPr lang="en-US" dirty="0"/>
          </a:p>
          <a:p>
            <a:r>
              <a:rPr lang="en-US" b="1" dirty="0"/>
              <a:t>4. Security and Consistency</a:t>
            </a:r>
            <a:endParaRPr lang="en-US" dirty="0"/>
          </a:p>
          <a:p>
            <a:r>
              <a:rPr lang="en-US" dirty="0"/>
              <a:t>Security is built-in, not an afterthought. AI enforces best practices, like OIDC instead of static secrets.</a:t>
            </a:r>
          </a:p>
          <a:p>
            <a:r>
              <a:rPr lang="en-US" dirty="0"/>
              <a:t>Consistency across environments means fewer surprises between dev, staging, and production.</a:t>
            </a:r>
          </a:p>
          <a:p>
            <a:r>
              <a:rPr lang="en-US" dirty="0"/>
              <a:t>This directly translates to safer, more predictable software delivery.</a:t>
            </a:r>
          </a:p>
          <a:p>
            <a:br>
              <a:rPr lang="en-US" dirty="0"/>
            </a:br>
            <a:endParaRPr lang="en-US" dirty="0"/>
          </a:p>
          <a:p>
            <a:r>
              <a:rPr lang="en-US" b="1" dirty="0"/>
              <a:t>Closing Transition</a:t>
            </a:r>
            <a:endParaRPr lang="en-US" dirty="0"/>
          </a:p>
          <a:p>
            <a:r>
              <a:rPr lang="en-US" dirty="0"/>
              <a:t>Wrap by saying: </a:t>
            </a:r>
            <a:r>
              <a:rPr lang="en-US" i="1" dirty="0"/>
              <a:t>“Ultimately, this approach reduces manual effort, enforces stronger security, and ensures scalable automation—making CI/CD faster, safer, and smarter.”</a:t>
            </a:r>
            <a:endParaRPr lang="en-US" dirty="0"/>
          </a:p>
          <a:p>
            <a:endParaRPr lang="en-US" dirty="0"/>
          </a:p>
        </p:txBody>
      </p:sp>
      <p:sp>
        <p:nvSpPr>
          <p:cNvPr id="4" name="Slide Number Placeholder 3"/>
          <p:cNvSpPr>
            <a:spLocks noGrp="1"/>
          </p:cNvSpPr>
          <p:nvPr>
            <p:ph type="sldNum" sz="quarter" idx="5"/>
          </p:nvPr>
        </p:nvSpPr>
        <p:spPr/>
        <p:txBody>
          <a:bodyPr/>
          <a:lstStyle/>
          <a:p>
            <a:fld id="{B1D8E2BB-DD50-499F-AE68-6863D8CB49B9}" type="slidenum">
              <a:t>3</a:t>
            </a:fld>
            <a:endParaRPr lang="en-US"/>
          </a:p>
        </p:txBody>
      </p:sp>
    </p:spTree>
    <p:extLst>
      <p:ext uri="{BB962C8B-B14F-4D97-AF65-F5344CB8AC3E}">
        <p14:creationId xmlns:p14="http://schemas.microsoft.com/office/powerpoint/2010/main" val="383862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BE12B-805F-08F8-3368-D188774D76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225F9-C44F-DC36-58E8-7994A79236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28BF4-D9E6-287F-45CC-A438CB3E21E9}"/>
              </a:ext>
            </a:extLst>
          </p:cNvPr>
          <p:cNvSpPr>
            <a:spLocks noGrp="1"/>
          </p:cNvSpPr>
          <p:nvPr>
            <p:ph type="body" idx="1"/>
          </p:nvPr>
        </p:nvSpPr>
        <p:spPr/>
        <p:txBody>
          <a:bodyPr/>
          <a:lstStyle/>
          <a:p>
            <a:r>
              <a:rPr lang="en-US"/>
              <a:t>What We’re Solving &amp; Learning</a:t>
            </a:r>
          </a:p>
        </p:txBody>
      </p:sp>
      <p:sp>
        <p:nvSpPr>
          <p:cNvPr id="4" name="Slide Number Placeholder 3">
            <a:extLst>
              <a:ext uri="{FF2B5EF4-FFF2-40B4-BE49-F238E27FC236}">
                <a16:creationId xmlns:a16="http://schemas.microsoft.com/office/drawing/2014/main" id="{1F6AB9D2-0ECA-ECFA-78BE-BA4362C33CB4}"/>
              </a:ext>
            </a:extLst>
          </p:cNvPr>
          <p:cNvSpPr>
            <a:spLocks noGrp="1"/>
          </p:cNvSpPr>
          <p:nvPr>
            <p:ph type="sldNum" sz="quarter" idx="5"/>
          </p:nvPr>
        </p:nvSpPr>
        <p:spPr/>
        <p:txBody>
          <a:bodyPr/>
          <a:lstStyle/>
          <a:p>
            <a:fld id="{B1D8E2BB-DD50-499F-AE68-6863D8CB49B9}" type="slidenum">
              <a:t>4</a:t>
            </a:fld>
            <a:endParaRPr lang="en-US"/>
          </a:p>
        </p:txBody>
      </p:sp>
    </p:spTree>
    <p:extLst>
      <p:ext uri="{BB962C8B-B14F-4D97-AF65-F5344CB8AC3E}">
        <p14:creationId xmlns:p14="http://schemas.microsoft.com/office/powerpoint/2010/main" val="149218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91F19-D15B-3005-1E86-FBF592B7A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E3D90-E090-A874-9C76-C5207CC3B0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2544E-5A8A-B095-BD20-05E28F5B0BE0}"/>
              </a:ext>
            </a:extLst>
          </p:cNvPr>
          <p:cNvSpPr>
            <a:spLocks noGrp="1"/>
          </p:cNvSpPr>
          <p:nvPr>
            <p:ph type="body" idx="1"/>
          </p:nvPr>
        </p:nvSpPr>
        <p:spPr/>
        <p:txBody>
          <a:bodyPr/>
          <a:lstStyle/>
          <a:p>
            <a:r>
              <a:rPr lang="en-US" b="1" dirty="0"/>
              <a:t>Speaking Points for Slide: </a:t>
            </a:r>
          </a:p>
          <a:p>
            <a:r>
              <a:rPr lang="en-US" b="1" dirty="0"/>
              <a:t>What Should the MVP Have</a:t>
            </a:r>
          </a:p>
          <a:p>
            <a:br>
              <a:rPr lang="en-US" dirty="0"/>
            </a:br>
            <a:endParaRPr lang="en-US" dirty="0"/>
          </a:p>
          <a:p>
            <a:r>
              <a:rPr lang="en-US" b="1" dirty="0"/>
              <a:t>1. UI/UX</a:t>
            </a:r>
            <a:endParaRPr lang="en-US" dirty="0"/>
          </a:p>
          <a:p>
            <a:r>
              <a:rPr lang="en-US" dirty="0"/>
              <a:t>The frontend should be fast, interactive, and easy for developers to use.</a:t>
            </a:r>
          </a:p>
          <a:p>
            <a:r>
              <a:rPr lang="en-US" dirty="0" err="1"/>
              <a:t>React.js</a:t>
            </a:r>
            <a:r>
              <a:rPr lang="en-US" dirty="0"/>
              <a:t> is the go-to framework here, with </a:t>
            </a:r>
            <a:r>
              <a:rPr lang="en-US" dirty="0" err="1"/>
              <a:t>TailwindCSS</a:t>
            </a:r>
            <a:r>
              <a:rPr lang="en-US" dirty="0"/>
              <a:t> or </a:t>
            </a:r>
            <a:r>
              <a:rPr lang="en-US" dirty="0" err="1"/>
              <a:t>ShadCN</a:t>
            </a:r>
            <a:r>
              <a:rPr lang="en-US" dirty="0"/>
              <a:t> UI for consistent styling.</a:t>
            </a:r>
          </a:p>
          <a:p>
            <a:r>
              <a:rPr lang="en-US" dirty="0"/>
              <a:t>On top of that, automatic validation tools like </a:t>
            </a:r>
            <a:r>
              <a:rPr lang="en-US" i="1" dirty="0" err="1"/>
              <a:t>Hadolint</a:t>
            </a:r>
            <a:r>
              <a:rPr lang="en-US" dirty="0"/>
              <a:t> can enforce </a:t>
            </a:r>
            <a:r>
              <a:rPr lang="en-US" dirty="0" err="1"/>
              <a:t>Dockerfile</a:t>
            </a:r>
            <a:r>
              <a:rPr lang="en-US" dirty="0"/>
              <a:t> best practices—so every deployment is safer by default.</a:t>
            </a:r>
          </a:p>
          <a:p>
            <a:br>
              <a:rPr lang="en-US" dirty="0"/>
            </a:br>
            <a:endParaRPr lang="en-US" dirty="0"/>
          </a:p>
          <a:p>
            <a:r>
              <a:rPr lang="en-US" b="1" dirty="0"/>
              <a:t>2. Backend</a:t>
            </a:r>
            <a:endParaRPr lang="en-US" dirty="0"/>
          </a:p>
          <a:p>
            <a:r>
              <a:rPr lang="en-US" dirty="0"/>
              <a:t>The backend drives the CI/CD orchestration.</a:t>
            </a:r>
          </a:p>
          <a:p>
            <a:r>
              <a:rPr lang="en-US" dirty="0"/>
              <a:t>Node.js + Express keeps things lightweight and scalable.</a:t>
            </a:r>
          </a:p>
          <a:p>
            <a:r>
              <a:rPr lang="en-US" dirty="0"/>
              <a:t>GitHub Actions or GitLab CI/CD handle pipelines natively with YAML workflows.</a:t>
            </a:r>
          </a:p>
          <a:p>
            <a:r>
              <a:rPr lang="en-US" dirty="0"/>
              <a:t>For security, </a:t>
            </a:r>
            <a:r>
              <a:rPr lang="en-US" dirty="0" err="1"/>
              <a:t>Stunnel</a:t>
            </a:r>
            <a:r>
              <a:rPr lang="en-US" dirty="0"/>
              <a:t> or OIDC integration ensures safe communication with cloud providers and other services.</a:t>
            </a:r>
          </a:p>
          <a:p>
            <a:br>
              <a:rPr lang="en-US" dirty="0"/>
            </a:br>
            <a:endParaRPr lang="en-US" dirty="0"/>
          </a:p>
          <a:p>
            <a:r>
              <a:rPr lang="en-US" b="1" dirty="0"/>
              <a:t>3. Database (DB)</a:t>
            </a:r>
            <a:endParaRPr lang="en-US" dirty="0"/>
          </a:p>
          <a:p>
            <a:r>
              <a:rPr lang="en-US" dirty="0"/>
              <a:t>PostgreSQL is reliable for relational data—storing configs, logs, and metadata.</a:t>
            </a:r>
          </a:p>
          <a:p>
            <a:r>
              <a:rPr lang="en-US" dirty="0"/>
              <a:t>Redis provides caching to improve speed and reduce latency.</a:t>
            </a:r>
          </a:p>
          <a:p>
            <a:r>
              <a:rPr lang="en-US" dirty="0"/>
              <a:t>Kubernetes with Helm charts ensures deployment scalability across clusters—key for handling multiple pipelines.</a:t>
            </a:r>
          </a:p>
          <a:p>
            <a:br>
              <a:rPr lang="en-US" dirty="0"/>
            </a:br>
            <a:endParaRPr lang="en-US" dirty="0"/>
          </a:p>
          <a:p>
            <a:r>
              <a:rPr lang="en-US" b="1" dirty="0"/>
              <a:t>4. AI/ML</a:t>
            </a:r>
            <a:endParaRPr lang="en-US" dirty="0"/>
          </a:p>
          <a:p>
            <a:r>
              <a:rPr lang="en-US" dirty="0"/>
              <a:t>Python with </a:t>
            </a:r>
            <a:r>
              <a:rPr lang="en-US" dirty="0" err="1"/>
              <a:t>FastAPI</a:t>
            </a:r>
            <a:r>
              <a:rPr lang="en-US" dirty="0"/>
              <a:t> is great for AI-driven microservices.</a:t>
            </a:r>
          </a:p>
          <a:p>
            <a:r>
              <a:rPr lang="en-US" dirty="0"/>
              <a:t>Frameworks like </a:t>
            </a:r>
            <a:r>
              <a:rPr lang="en-US" i="1" dirty="0" err="1"/>
              <a:t>Autogen</a:t>
            </a:r>
            <a:r>
              <a:rPr lang="en-US" dirty="0"/>
              <a:t> help with AI-powered automation—things like generating configs, validating security, and reducing YAML errors.</a:t>
            </a:r>
          </a:p>
          <a:p>
            <a:r>
              <a:rPr lang="en-US" dirty="0"/>
              <a:t>Models from OpenAI or </a:t>
            </a:r>
            <a:r>
              <a:rPr lang="en-US" dirty="0" err="1"/>
              <a:t>HuggingFace</a:t>
            </a:r>
            <a:r>
              <a:rPr lang="en-US" dirty="0"/>
              <a:t> provide intelligent agents that can explain errors, enforce standards, and adapt to new workflows.</a:t>
            </a:r>
          </a:p>
          <a:p>
            <a:br>
              <a:rPr lang="en-US" dirty="0"/>
            </a:br>
            <a:endParaRPr lang="en-US" dirty="0"/>
          </a:p>
          <a:p>
            <a:r>
              <a:rPr lang="en-US" b="1" dirty="0"/>
              <a:t>Transition / Wrap-Up</a:t>
            </a:r>
          </a:p>
          <a:p>
            <a:br>
              <a:rPr lang="en-US" dirty="0"/>
            </a:br>
            <a:endParaRPr lang="en-US" dirty="0"/>
          </a:p>
          <a:p>
            <a:r>
              <a:rPr lang="en-US" i="1" dirty="0"/>
              <a:t>“Together, this MVP stack balances usability, scalability, and intelligence. It’s not just about running pipelines, but about making them secure, consistent, and adaptive from day one.”</a:t>
            </a:r>
            <a:endParaRPr lang="en-US" dirty="0"/>
          </a:p>
          <a:p>
            <a:endParaRPr lang="en-US" dirty="0"/>
          </a:p>
          <a:p>
            <a:endParaRPr lang="en-US" dirty="0"/>
          </a:p>
          <a:p>
            <a:endParaRPr lang="en-US" dirty="0"/>
          </a:p>
          <a:p>
            <a:r>
              <a:rPr lang="en-US" dirty="0"/>
              <a:t>
Ongoing research focuses on several technical challenges critical to the success of this project. One area is the automatic validation of </a:t>
            </a:r>
            <a:r>
              <a:rPr lang="en-US" dirty="0" err="1"/>
              <a:t>Dockerfiles</a:t>
            </a:r>
            <a:r>
              <a:rPr lang="en-US" dirty="0"/>
              <a:t> to ensure compliance with best practices and security standards. Another is keeping pace with the evolving syntax and features of CI/CD YAML configurations across different platforms. Additionally, the team is exploring deeper integration with tools like Jenkins, Ansible, Docker, and Kubernetes to enhance automation capabilities. Finally, understanding and leveraging AI frameworks such as </a:t>
            </a:r>
            <a:r>
              <a:rPr lang="en-US" dirty="0" err="1"/>
              <a:t>Autogen</a:t>
            </a:r>
            <a:r>
              <a:rPr lang="en-US" dirty="0"/>
              <a:t> and MCP is essential for building intelligent, cooperative agents that can manage complex DevOps workflows.</a:t>
            </a:r>
          </a:p>
        </p:txBody>
      </p:sp>
      <p:sp>
        <p:nvSpPr>
          <p:cNvPr id="4" name="Slide Number Placeholder 3">
            <a:extLst>
              <a:ext uri="{FF2B5EF4-FFF2-40B4-BE49-F238E27FC236}">
                <a16:creationId xmlns:a16="http://schemas.microsoft.com/office/drawing/2014/main" id="{21D161C4-E0FF-A966-3E40-C0F1A79250E6}"/>
              </a:ext>
            </a:extLst>
          </p:cNvPr>
          <p:cNvSpPr>
            <a:spLocks noGrp="1"/>
          </p:cNvSpPr>
          <p:nvPr>
            <p:ph type="sldNum" sz="quarter" idx="5"/>
          </p:nvPr>
        </p:nvSpPr>
        <p:spPr/>
        <p:txBody>
          <a:bodyPr/>
          <a:lstStyle/>
          <a:p>
            <a:fld id="{B1D8E2BB-DD50-499F-AE68-6863D8CB49B9}" type="slidenum">
              <a:t>5</a:t>
            </a:fld>
            <a:endParaRPr lang="en-US"/>
          </a:p>
        </p:txBody>
      </p:sp>
    </p:spTree>
    <p:extLst>
      <p:ext uri="{BB962C8B-B14F-4D97-AF65-F5344CB8AC3E}">
        <p14:creationId xmlns:p14="http://schemas.microsoft.com/office/powerpoint/2010/main" val="2523343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Sets This Apart?</a:t>
            </a:r>
          </a:p>
        </p:txBody>
      </p:sp>
      <p:sp>
        <p:nvSpPr>
          <p:cNvPr id="4" name="Slide Number Placeholder 3"/>
          <p:cNvSpPr>
            <a:spLocks noGrp="1"/>
          </p:cNvSpPr>
          <p:nvPr>
            <p:ph type="sldNum" sz="quarter" idx="5"/>
          </p:nvPr>
        </p:nvSpPr>
        <p:spPr/>
        <p:txBody>
          <a:bodyPr/>
          <a:lstStyle/>
          <a:p>
            <a:fld id="{B1D8E2BB-DD50-499F-AE68-6863D8CB49B9}" type="slidenum">
              <a:t>6</a:t>
            </a:fld>
            <a:endParaRPr lang="en-US"/>
          </a:p>
        </p:txBody>
      </p:sp>
    </p:spTree>
    <p:extLst>
      <p:ext uri="{BB962C8B-B14F-4D97-AF65-F5344CB8AC3E}">
        <p14:creationId xmlns:p14="http://schemas.microsoft.com/office/powerpoint/2010/main" val="3205479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Updated Talking Points – </a:t>
            </a:r>
          </a:p>
          <a:p>
            <a:r>
              <a:rPr lang="en-US" b="1" dirty="0"/>
              <a:t>What Next?</a:t>
            </a:r>
          </a:p>
          <a:p>
            <a:br>
              <a:rPr lang="en-US" dirty="0"/>
            </a:br>
            <a:endParaRPr lang="en-US" dirty="0"/>
          </a:p>
          <a:p>
            <a:r>
              <a:rPr lang="en-US" b="1" dirty="0"/>
              <a:t>1. Intelligent Multi-Cloud Orchestration</a:t>
            </a:r>
            <a:endParaRPr lang="en-US" dirty="0"/>
          </a:p>
          <a:p>
            <a:r>
              <a:rPr lang="en-US" dirty="0"/>
              <a:t>The next step is going beyond simple multi-cloud support.</a:t>
            </a:r>
          </a:p>
          <a:p>
            <a:r>
              <a:rPr lang="en-US" dirty="0"/>
              <a:t>We’re looking at </a:t>
            </a:r>
            <a:r>
              <a:rPr lang="en-US" b="1" dirty="0"/>
              <a:t>hybrid and edge deployments</a:t>
            </a:r>
            <a:r>
              <a:rPr lang="en-US" dirty="0"/>
              <a:t>, expanding beyond just AWS, Azure, and GCP.</a:t>
            </a:r>
          </a:p>
          <a:p>
            <a:r>
              <a:rPr lang="en-US" dirty="0"/>
              <a:t>The goal: true flexibility, where workloads can be shifted dynamically to the best environment—whether that’s for performance, cost, or compliance.</a:t>
            </a:r>
          </a:p>
          <a:p>
            <a:br>
              <a:rPr lang="en-US" dirty="0"/>
            </a:br>
            <a:endParaRPr lang="en-US" dirty="0"/>
          </a:p>
          <a:p>
            <a:r>
              <a:rPr lang="en-US" b="1" dirty="0"/>
              <a:t>2. Enterprise-Grade Secrets Management</a:t>
            </a:r>
            <a:endParaRPr lang="en-US" dirty="0"/>
          </a:p>
          <a:p>
            <a:r>
              <a:rPr lang="en-US" dirty="0"/>
              <a:t>Today we securely handle credentials across providers.</a:t>
            </a:r>
          </a:p>
          <a:p>
            <a:r>
              <a:rPr lang="en-US" dirty="0"/>
              <a:t>Tomorrow, the stretch is </a:t>
            </a:r>
            <a:r>
              <a:rPr lang="en-US" b="1" dirty="0"/>
              <a:t>dynamic secrets rotation</a:t>
            </a:r>
            <a:r>
              <a:rPr lang="en-US" dirty="0"/>
              <a:t>, similar to </a:t>
            </a:r>
            <a:r>
              <a:rPr lang="en-US" dirty="0" err="1"/>
              <a:t>HashiCorp</a:t>
            </a:r>
            <a:r>
              <a:rPr lang="en-US" dirty="0"/>
              <a:t> Vault, where secrets auto-refresh to minimize risk.</a:t>
            </a:r>
          </a:p>
          <a:p>
            <a:r>
              <a:rPr lang="en-US" dirty="0"/>
              <a:t>This also means deeper integration with enterprise IAM systems—Okta, Azure AD, AWS IAM—for </a:t>
            </a:r>
            <a:r>
              <a:rPr lang="en-US" b="1" dirty="0"/>
              <a:t>fine-grained, role-based access control</a:t>
            </a:r>
            <a:r>
              <a:rPr lang="en-US" dirty="0"/>
              <a:t> at scale.</a:t>
            </a:r>
          </a:p>
          <a:p>
            <a:br>
              <a:rPr lang="en-US" dirty="0"/>
            </a:br>
            <a:endParaRPr lang="en-US" dirty="0"/>
          </a:p>
          <a:p>
            <a:r>
              <a:rPr lang="en-US" b="1" dirty="0"/>
              <a:t>3. Proactive Security Automation</a:t>
            </a:r>
            <a:endParaRPr lang="en-US" dirty="0"/>
          </a:p>
          <a:p>
            <a:r>
              <a:rPr lang="en-US" dirty="0"/>
              <a:t>Right now, pipelines include vulnerability scanning by default.</a:t>
            </a:r>
          </a:p>
          <a:p>
            <a:r>
              <a:rPr lang="en-US" dirty="0"/>
              <a:t>Looking forward, we want </a:t>
            </a:r>
            <a:r>
              <a:rPr lang="en-US" b="1" dirty="0"/>
              <a:t>predictive, AI-driven risk detection</a:t>
            </a:r>
            <a:r>
              <a:rPr lang="en-US" dirty="0"/>
              <a:t>—spotting issues before they become threats.</a:t>
            </a:r>
          </a:p>
          <a:p>
            <a:r>
              <a:rPr lang="en-US" dirty="0"/>
              <a:t>This includes </a:t>
            </a:r>
            <a:r>
              <a:rPr lang="en-US" b="1" dirty="0"/>
              <a:t>real-time anomaly detection</a:t>
            </a:r>
            <a:r>
              <a:rPr lang="en-US" dirty="0"/>
              <a:t> (like flagging unusual container activity) and </a:t>
            </a:r>
            <a:r>
              <a:rPr lang="en-US" b="1" dirty="0"/>
              <a:t>compliance-as-code</a:t>
            </a:r>
            <a:r>
              <a:rPr lang="en-US" dirty="0"/>
              <a:t>, where pipelines automatically enforce frameworks like HIPAA, PCI-DSS, and SOC2.</a:t>
            </a:r>
          </a:p>
          <a:p>
            <a:br>
              <a:rPr lang="en-US" dirty="0"/>
            </a:br>
            <a:endParaRPr lang="en-US" dirty="0"/>
          </a:p>
          <a:p>
            <a:r>
              <a:rPr lang="en-US" b="1" dirty="0"/>
              <a:t>Wrap-Up Transition</a:t>
            </a:r>
          </a:p>
          <a:p>
            <a:br>
              <a:rPr lang="en-US" dirty="0"/>
            </a:br>
            <a:endParaRPr lang="en-US" dirty="0"/>
          </a:p>
          <a:p>
            <a:r>
              <a:rPr lang="en-US" i="1" dirty="0"/>
              <a:t>“So while our MVP handles the fundamentals—secure pipelines, consistency, and automation—our stretch features focus on enterprise-grade scalability: smarter orchestration, stronger identity management, and predictive security. That’s how we move from solving today’s DevOps problems to shaping the future of DevOps automation.”</a:t>
            </a:r>
            <a:endParaRPr lang="en-US" dirty="0"/>
          </a:p>
          <a:p>
            <a:endParaRPr lang="en-US" b="1" dirty="0"/>
          </a:p>
          <a:p>
            <a:endParaRPr lang="en-US" b="1" dirty="0"/>
          </a:p>
          <a:p>
            <a:endParaRPr lang="en-US" b="1" dirty="0"/>
          </a:p>
          <a:p>
            <a:endParaRPr lang="en-US" b="1" dirty="0"/>
          </a:p>
          <a:p>
            <a:r>
              <a:rPr lang="en-US" b="1" dirty="0"/>
              <a:t>1. Minimal Pipeline Generation</a:t>
            </a:r>
            <a:endParaRPr lang="en-US" dirty="0"/>
          </a:p>
          <a:p>
            <a:r>
              <a:rPr lang="en-US" dirty="0"/>
              <a:t>Highlight how the system reduces setup complexity.</a:t>
            </a:r>
          </a:p>
          <a:p>
            <a:r>
              <a:rPr lang="en-US" dirty="0"/>
              <a:t>With just a </a:t>
            </a:r>
            <a:r>
              <a:rPr lang="en-US" b="1" dirty="0"/>
              <a:t>single click</a:t>
            </a:r>
            <a:r>
              <a:rPr lang="en-US" dirty="0"/>
              <a:t>, users can build, test, and deploy to </a:t>
            </a:r>
            <a:r>
              <a:rPr lang="en-US" dirty="0" err="1"/>
              <a:t>DockerHub</a:t>
            </a:r>
            <a:r>
              <a:rPr lang="en-US" dirty="0"/>
              <a:t>.</a:t>
            </a:r>
          </a:p>
          <a:p>
            <a:r>
              <a:rPr lang="en-US" dirty="0"/>
              <a:t>This drastically simplifies CI/CD workflows, making them more accessible to teams of any size.</a:t>
            </a:r>
          </a:p>
          <a:p>
            <a:br>
              <a:rPr lang="en-US" dirty="0"/>
            </a:br>
            <a:endParaRPr lang="en-US" dirty="0"/>
          </a:p>
          <a:p>
            <a:r>
              <a:rPr lang="en-US" b="1" dirty="0"/>
              <a:t>2. Robust Secrets Management</a:t>
            </a:r>
            <a:endParaRPr lang="en-US" dirty="0"/>
          </a:p>
          <a:p>
            <a:r>
              <a:rPr lang="en-US" dirty="0"/>
              <a:t>Explain that secrets like credentials and API keys are handled </a:t>
            </a:r>
            <a:r>
              <a:rPr lang="en-US" b="1" dirty="0"/>
              <a:t>securely across providers</a:t>
            </a:r>
            <a:r>
              <a:rPr lang="en-US" dirty="0"/>
              <a:t>.</a:t>
            </a:r>
          </a:p>
          <a:p>
            <a:r>
              <a:rPr lang="en-US" dirty="0"/>
              <a:t>No more hardcoding or risky manual sharing of credentials.</a:t>
            </a:r>
          </a:p>
          <a:p>
            <a:r>
              <a:rPr lang="en-US" dirty="0"/>
              <a:t>This built-in security layer protects sensitive data while ensuring compliance.</a:t>
            </a:r>
          </a:p>
          <a:p>
            <a:br>
              <a:rPr lang="en-US" dirty="0"/>
            </a:br>
            <a:endParaRPr lang="en-US" dirty="0"/>
          </a:p>
          <a:p>
            <a:r>
              <a:rPr lang="en-US" b="1" dirty="0"/>
              <a:t>3. Integrated Security Checks</a:t>
            </a:r>
            <a:endParaRPr lang="en-US" dirty="0"/>
          </a:p>
          <a:p>
            <a:r>
              <a:rPr lang="en-US" dirty="0"/>
              <a:t>Security is </a:t>
            </a:r>
            <a:r>
              <a:rPr lang="en-US" b="1" dirty="0"/>
              <a:t>not optional—it’s default</a:t>
            </a:r>
            <a:r>
              <a:rPr lang="en-US" dirty="0"/>
              <a:t>.</a:t>
            </a:r>
          </a:p>
          <a:p>
            <a:r>
              <a:rPr lang="en-US" dirty="0"/>
              <a:t>Every pipeline automatically runs </a:t>
            </a:r>
            <a:r>
              <a:rPr lang="en-US" b="1" dirty="0"/>
              <a:t>image scans and vulnerability checks</a:t>
            </a:r>
            <a:r>
              <a:rPr lang="en-US" dirty="0"/>
              <a:t>.</a:t>
            </a:r>
          </a:p>
          <a:p>
            <a:r>
              <a:rPr lang="en-US" dirty="0"/>
              <a:t>This ensures risks are caught before deployment, keeping production safer.</a:t>
            </a:r>
          </a:p>
          <a:p>
            <a:br>
              <a:rPr lang="en-US" dirty="0"/>
            </a:br>
            <a:endParaRPr lang="en-US" dirty="0"/>
          </a:p>
          <a:p>
            <a:r>
              <a:rPr lang="en-US" b="1" dirty="0"/>
              <a:t>4. Multi-Cloud Deployment Support</a:t>
            </a:r>
            <a:endParaRPr lang="en-US" dirty="0"/>
          </a:p>
          <a:p>
            <a:r>
              <a:rPr lang="en-US" dirty="0"/>
              <a:t>Modern organizations rarely live in just one cloud.</a:t>
            </a:r>
          </a:p>
          <a:p>
            <a:r>
              <a:rPr lang="en-US" dirty="0"/>
              <a:t>This solution enables seamless deployments to AWS, GCP, Azure, and beyond.</a:t>
            </a:r>
          </a:p>
          <a:p>
            <a:r>
              <a:rPr lang="en-US" dirty="0"/>
              <a:t>That scalability and flexibility set it apart from traditional CI/CD setups that are often tied to one environment.</a:t>
            </a:r>
          </a:p>
          <a:p>
            <a:br>
              <a:rPr lang="en-US" dirty="0"/>
            </a:br>
            <a:endParaRPr lang="en-US" dirty="0"/>
          </a:p>
          <a:p>
            <a:r>
              <a:rPr lang="en-US" b="1" dirty="0"/>
              <a:t>Wrap-Up / Transition</a:t>
            </a:r>
          </a:p>
          <a:p>
            <a:br>
              <a:rPr lang="en-US" dirty="0"/>
            </a:br>
            <a:endParaRPr lang="en-US" dirty="0"/>
          </a:p>
          <a:p>
            <a:r>
              <a:rPr lang="en-US" i="1" dirty="0"/>
              <a:t>“So what makes this solution unique is its combination of simplicity, built-in security, and cloud flexibility. Instead of patching these things together, we’ve embedded them right into the pipeline from the start.”</a:t>
            </a:r>
            <a:endParaRPr lang="en-US" dirty="0"/>
          </a:p>
          <a:p>
            <a:br>
              <a:rPr lang="en-US" dirty="0"/>
            </a:br>
            <a:endParaRPr lang="en-US" dirty="0"/>
          </a:p>
          <a:p>
            <a:endParaRPr lang="en-US" dirty="0"/>
          </a:p>
          <a:p>
            <a:r>
              <a:rPr lang="en-US" dirty="0"/>
              <a:t>
This solution offers several standout features that differentiate it from traditional CI/CD setups. First, it enables minimal pipeline generation, allowing users to build, test, and deploy to </a:t>
            </a:r>
            <a:r>
              <a:rPr lang="en-US" dirty="0" err="1"/>
              <a:t>DockerHub</a:t>
            </a:r>
            <a:r>
              <a:rPr lang="en-US" dirty="0"/>
              <a:t> with a single click. Second, it includes robust secrets management, ensuring secure handling of credentials across CI/CD providers. Third, security is integrated by default, with automated image scanning and vulnerability checks. Finally, the system supports multi-cloud deployments, enabling seamless integration with AWS, GCP, and Azure. These features collectively enhance security, efficiency, and scalability in software delivery.</a:t>
            </a:r>
          </a:p>
        </p:txBody>
      </p:sp>
      <p:sp>
        <p:nvSpPr>
          <p:cNvPr id="4" name="Slide Number Placeholder 3"/>
          <p:cNvSpPr>
            <a:spLocks noGrp="1"/>
          </p:cNvSpPr>
          <p:nvPr>
            <p:ph type="sldNum" sz="quarter" idx="5"/>
          </p:nvPr>
        </p:nvSpPr>
        <p:spPr/>
        <p:txBody>
          <a:bodyPr/>
          <a:lstStyle/>
          <a:p>
            <a:fld id="{B1D8E2BB-DD50-499F-AE68-6863D8CB49B9}" type="slidenum">
              <a:t>7</a:t>
            </a:fld>
            <a:endParaRPr lang="en-US"/>
          </a:p>
        </p:txBody>
      </p:sp>
    </p:spTree>
    <p:extLst>
      <p:ext uri="{BB962C8B-B14F-4D97-AF65-F5344CB8AC3E}">
        <p14:creationId xmlns:p14="http://schemas.microsoft.com/office/powerpoint/2010/main" val="364600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CCAF4-D37B-BFEC-7669-E12C8B578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0E8A3C-25B5-CA74-A60E-F7B36CC683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F767A6-A208-1373-26B3-DB4559984A7D}"/>
              </a:ext>
            </a:extLst>
          </p:cNvPr>
          <p:cNvSpPr>
            <a:spLocks noGrp="1"/>
          </p:cNvSpPr>
          <p:nvPr>
            <p:ph type="body" idx="1"/>
          </p:nvPr>
        </p:nvSpPr>
        <p:spPr/>
        <p:txBody>
          <a:bodyPr/>
          <a:lstStyle/>
          <a:p>
            <a:r>
              <a:rPr lang="en-US"/>
              <a:t>What Sets This Apart?</a:t>
            </a:r>
          </a:p>
        </p:txBody>
      </p:sp>
      <p:sp>
        <p:nvSpPr>
          <p:cNvPr id="4" name="Slide Number Placeholder 3">
            <a:extLst>
              <a:ext uri="{FF2B5EF4-FFF2-40B4-BE49-F238E27FC236}">
                <a16:creationId xmlns:a16="http://schemas.microsoft.com/office/drawing/2014/main" id="{C191076F-CDF6-345F-8D70-8943CA67580B}"/>
              </a:ext>
            </a:extLst>
          </p:cNvPr>
          <p:cNvSpPr>
            <a:spLocks noGrp="1"/>
          </p:cNvSpPr>
          <p:nvPr>
            <p:ph type="sldNum" sz="quarter" idx="5"/>
          </p:nvPr>
        </p:nvSpPr>
        <p:spPr/>
        <p:txBody>
          <a:bodyPr/>
          <a:lstStyle/>
          <a:p>
            <a:fld id="{B1D8E2BB-DD50-499F-AE68-6863D8CB49B9}" type="slidenum">
              <a:t>8</a:t>
            </a:fld>
            <a:endParaRPr lang="en-US"/>
          </a:p>
        </p:txBody>
      </p:sp>
    </p:spTree>
    <p:extLst>
      <p:ext uri="{BB962C8B-B14F-4D97-AF65-F5344CB8AC3E}">
        <p14:creationId xmlns:p14="http://schemas.microsoft.com/office/powerpoint/2010/main" val="3204365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CE819-0251-7081-FF8A-0AA45390C2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4B916A-B4DE-FEC8-49B3-EF995F7DAA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E06E41-ADB2-B751-DE2F-13EB892A208F}"/>
              </a:ext>
            </a:extLst>
          </p:cNvPr>
          <p:cNvSpPr>
            <a:spLocks noGrp="1"/>
          </p:cNvSpPr>
          <p:nvPr>
            <p:ph type="body" idx="1"/>
          </p:nvPr>
        </p:nvSpPr>
        <p:spPr/>
        <p:txBody>
          <a:bodyPr/>
          <a:lstStyle/>
          <a:p>
            <a:r>
              <a:rPr lang="en-US" b="1" dirty="0"/>
              <a:t>Updated Talking Points – </a:t>
            </a:r>
          </a:p>
          <a:p>
            <a:r>
              <a:rPr lang="en-US" b="1" dirty="0"/>
              <a:t>What Next?</a:t>
            </a:r>
          </a:p>
          <a:p>
            <a:br>
              <a:rPr lang="en-US" dirty="0"/>
            </a:br>
            <a:endParaRPr lang="en-US" dirty="0"/>
          </a:p>
          <a:p>
            <a:r>
              <a:rPr lang="en-US" b="1" dirty="0"/>
              <a:t>1. Intelligent Multi-Cloud Orchestration</a:t>
            </a:r>
            <a:endParaRPr lang="en-US" dirty="0"/>
          </a:p>
          <a:p>
            <a:r>
              <a:rPr lang="en-US" dirty="0"/>
              <a:t>The next step is going beyond simple multi-cloud support.</a:t>
            </a:r>
          </a:p>
          <a:p>
            <a:r>
              <a:rPr lang="en-US" dirty="0"/>
              <a:t>We’re looking at </a:t>
            </a:r>
            <a:r>
              <a:rPr lang="en-US" b="1" dirty="0"/>
              <a:t>hybrid and edge deployments</a:t>
            </a:r>
            <a:r>
              <a:rPr lang="en-US" dirty="0"/>
              <a:t>, expanding beyond just AWS, Azure, and GCP.</a:t>
            </a:r>
          </a:p>
          <a:p>
            <a:r>
              <a:rPr lang="en-US" dirty="0"/>
              <a:t>The goal: true flexibility, where workloads can be shifted dynamically to the best environment—whether that’s for performance, cost, or compliance.</a:t>
            </a:r>
          </a:p>
          <a:p>
            <a:br>
              <a:rPr lang="en-US" dirty="0"/>
            </a:br>
            <a:endParaRPr lang="en-US" dirty="0"/>
          </a:p>
          <a:p>
            <a:r>
              <a:rPr lang="en-US" b="1" dirty="0"/>
              <a:t>2. Enterprise-Grade Secrets Management</a:t>
            </a:r>
            <a:endParaRPr lang="en-US" dirty="0"/>
          </a:p>
          <a:p>
            <a:r>
              <a:rPr lang="en-US" dirty="0"/>
              <a:t>Today we securely handle credentials across providers.</a:t>
            </a:r>
          </a:p>
          <a:p>
            <a:r>
              <a:rPr lang="en-US" dirty="0"/>
              <a:t>Tomorrow, the stretch is </a:t>
            </a:r>
            <a:r>
              <a:rPr lang="en-US" b="1" dirty="0"/>
              <a:t>dynamic secrets rotation</a:t>
            </a:r>
            <a:r>
              <a:rPr lang="en-US" dirty="0"/>
              <a:t>, similar to </a:t>
            </a:r>
            <a:r>
              <a:rPr lang="en-US" dirty="0" err="1"/>
              <a:t>HashiCorp</a:t>
            </a:r>
            <a:r>
              <a:rPr lang="en-US" dirty="0"/>
              <a:t> Vault, where secrets auto-refresh to minimize risk.</a:t>
            </a:r>
          </a:p>
          <a:p>
            <a:r>
              <a:rPr lang="en-US" dirty="0"/>
              <a:t>This also means deeper integration with enterprise IAM systems—Okta, Azure AD, AWS IAM—for </a:t>
            </a:r>
            <a:r>
              <a:rPr lang="en-US" b="1" dirty="0"/>
              <a:t>fine-grained, role-based access control</a:t>
            </a:r>
            <a:r>
              <a:rPr lang="en-US" dirty="0"/>
              <a:t> at scale.</a:t>
            </a:r>
          </a:p>
          <a:p>
            <a:br>
              <a:rPr lang="en-US" dirty="0"/>
            </a:br>
            <a:endParaRPr lang="en-US" dirty="0"/>
          </a:p>
          <a:p>
            <a:r>
              <a:rPr lang="en-US" b="1" dirty="0"/>
              <a:t>3. Proactive Security Automation</a:t>
            </a:r>
            <a:endParaRPr lang="en-US" dirty="0"/>
          </a:p>
          <a:p>
            <a:r>
              <a:rPr lang="en-US" dirty="0"/>
              <a:t>Right now, pipelines include vulnerability scanning by default.</a:t>
            </a:r>
          </a:p>
          <a:p>
            <a:r>
              <a:rPr lang="en-US" dirty="0"/>
              <a:t>Looking forward, we want </a:t>
            </a:r>
            <a:r>
              <a:rPr lang="en-US" b="1" dirty="0"/>
              <a:t>predictive, AI-driven risk detection</a:t>
            </a:r>
            <a:r>
              <a:rPr lang="en-US" dirty="0"/>
              <a:t>—spotting issues before they become threats.</a:t>
            </a:r>
          </a:p>
          <a:p>
            <a:r>
              <a:rPr lang="en-US" dirty="0"/>
              <a:t>This includes </a:t>
            </a:r>
            <a:r>
              <a:rPr lang="en-US" b="1" dirty="0"/>
              <a:t>real-time anomaly detection</a:t>
            </a:r>
            <a:r>
              <a:rPr lang="en-US" dirty="0"/>
              <a:t> (like flagging unusual container activity) and </a:t>
            </a:r>
            <a:r>
              <a:rPr lang="en-US" b="1" dirty="0"/>
              <a:t>compliance-as-code</a:t>
            </a:r>
            <a:r>
              <a:rPr lang="en-US" dirty="0"/>
              <a:t>, where pipelines automatically enforce frameworks like HIPAA, PCI-DSS, and SOC2.</a:t>
            </a:r>
          </a:p>
          <a:p>
            <a:br>
              <a:rPr lang="en-US" dirty="0"/>
            </a:br>
            <a:endParaRPr lang="en-US" dirty="0"/>
          </a:p>
          <a:p>
            <a:r>
              <a:rPr lang="en-US" b="1" dirty="0"/>
              <a:t>Wrap-Up Transition</a:t>
            </a:r>
          </a:p>
          <a:p>
            <a:br>
              <a:rPr lang="en-US" dirty="0"/>
            </a:br>
            <a:endParaRPr lang="en-US" dirty="0"/>
          </a:p>
          <a:p>
            <a:r>
              <a:rPr lang="en-US" i="1" dirty="0"/>
              <a:t>“So while our MVP handles the fundamentals—secure pipelines, consistency, and automation—our stretch features focus on enterprise-grade scalability: smarter orchestration, stronger identity management, and predictive security. That’s how we move from solving today’s DevOps problems to shaping the future of DevOps automation.”</a:t>
            </a:r>
            <a:endParaRPr lang="en-US" dirty="0"/>
          </a:p>
          <a:p>
            <a:endParaRPr lang="en-US" b="1" dirty="0"/>
          </a:p>
          <a:p>
            <a:endParaRPr lang="en-US" b="1" dirty="0"/>
          </a:p>
          <a:p>
            <a:endParaRPr lang="en-US" b="1" dirty="0"/>
          </a:p>
          <a:p>
            <a:endParaRPr lang="en-US" b="1" dirty="0"/>
          </a:p>
          <a:p>
            <a:r>
              <a:rPr lang="en-US" b="1" dirty="0"/>
              <a:t>1. Minimal Pipeline Generation</a:t>
            </a:r>
            <a:endParaRPr lang="en-US" dirty="0"/>
          </a:p>
          <a:p>
            <a:r>
              <a:rPr lang="en-US" dirty="0"/>
              <a:t>Highlight how the system reduces setup complexity.</a:t>
            </a:r>
          </a:p>
          <a:p>
            <a:r>
              <a:rPr lang="en-US" dirty="0"/>
              <a:t>With just a </a:t>
            </a:r>
            <a:r>
              <a:rPr lang="en-US" b="1" dirty="0"/>
              <a:t>single click</a:t>
            </a:r>
            <a:r>
              <a:rPr lang="en-US" dirty="0"/>
              <a:t>, users can build, test, and deploy to </a:t>
            </a:r>
            <a:r>
              <a:rPr lang="en-US" dirty="0" err="1"/>
              <a:t>DockerHub</a:t>
            </a:r>
            <a:r>
              <a:rPr lang="en-US" dirty="0"/>
              <a:t>.</a:t>
            </a:r>
          </a:p>
          <a:p>
            <a:r>
              <a:rPr lang="en-US" dirty="0"/>
              <a:t>This drastically simplifies CI/CD workflows, making them more accessible to teams of any size.</a:t>
            </a:r>
          </a:p>
          <a:p>
            <a:br>
              <a:rPr lang="en-US" dirty="0"/>
            </a:br>
            <a:endParaRPr lang="en-US" dirty="0"/>
          </a:p>
          <a:p>
            <a:r>
              <a:rPr lang="en-US" b="1" dirty="0"/>
              <a:t>2. Robust Secrets Management</a:t>
            </a:r>
            <a:endParaRPr lang="en-US" dirty="0"/>
          </a:p>
          <a:p>
            <a:r>
              <a:rPr lang="en-US" dirty="0"/>
              <a:t>Explain that secrets like credentials and API keys are handled </a:t>
            </a:r>
            <a:r>
              <a:rPr lang="en-US" b="1" dirty="0"/>
              <a:t>securely across providers</a:t>
            </a:r>
            <a:r>
              <a:rPr lang="en-US" dirty="0"/>
              <a:t>.</a:t>
            </a:r>
          </a:p>
          <a:p>
            <a:r>
              <a:rPr lang="en-US" dirty="0"/>
              <a:t>No more hardcoding or risky manual sharing of credentials.</a:t>
            </a:r>
          </a:p>
          <a:p>
            <a:r>
              <a:rPr lang="en-US" dirty="0"/>
              <a:t>This built-in security layer protects sensitive data while ensuring compliance.</a:t>
            </a:r>
          </a:p>
          <a:p>
            <a:br>
              <a:rPr lang="en-US" dirty="0"/>
            </a:br>
            <a:endParaRPr lang="en-US" dirty="0"/>
          </a:p>
          <a:p>
            <a:r>
              <a:rPr lang="en-US" b="1" dirty="0"/>
              <a:t>3. Integrated Security Checks</a:t>
            </a:r>
            <a:endParaRPr lang="en-US" dirty="0"/>
          </a:p>
          <a:p>
            <a:r>
              <a:rPr lang="en-US" dirty="0"/>
              <a:t>Security is </a:t>
            </a:r>
            <a:r>
              <a:rPr lang="en-US" b="1" dirty="0"/>
              <a:t>not optional—it’s default</a:t>
            </a:r>
            <a:r>
              <a:rPr lang="en-US" dirty="0"/>
              <a:t>.</a:t>
            </a:r>
          </a:p>
          <a:p>
            <a:r>
              <a:rPr lang="en-US" dirty="0"/>
              <a:t>Every pipeline automatically runs </a:t>
            </a:r>
            <a:r>
              <a:rPr lang="en-US" b="1" dirty="0"/>
              <a:t>image scans and vulnerability checks</a:t>
            </a:r>
            <a:r>
              <a:rPr lang="en-US" dirty="0"/>
              <a:t>.</a:t>
            </a:r>
          </a:p>
          <a:p>
            <a:r>
              <a:rPr lang="en-US" dirty="0"/>
              <a:t>This ensures risks are caught before deployment, keeping production safer.</a:t>
            </a:r>
          </a:p>
          <a:p>
            <a:br>
              <a:rPr lang="en-US" dirty="0"/>
            </a:br>
            <a:endParaRPr lang="en-US" dirty="0"/>
          </a:p>
          <a:p>
            <a:r>
              <a:rPr lang="en-US" b="1" dirty="0"/>
              <a:t>4. Multi-Cloud Deployment Support</a:t>
            </a:r>
            <a:endParaRPr lang="en-US" dirty="0"/>
          </a:p>
          <a:p>
            <a:r>
              <a:rPr lang="en-US" dirty="0"/>
              <a:t>Modern organizations rarely live in just one cloud.</a:t>
            </a:r>
          </a:p>
          <a:p>
            <a:r>
              <a:rPr lang="en-US" dirty="0"/>
              <a:t>This solution enables seamless deployments to AWS, GCP, Azure, and beyond.</a:t>
            </a:r>
          </a:p>
          <a:p>
            <a:r>
              <a:rPr lang="en-US" dirty="0"/>
              <a:t>That scalability and flexibility set it apart from traditional CI/CD setups that are often tied to one environment.</a:t>
            </a:r>
          </a:p>
          <a:p>
            <a:br>
              <a:rPr lang="en-US" dirty="0"/>
            </a:br>
            <a:endParaRPr lang="en-US" dirty="0"/>
          </a:p>
          <a:p>
            <a:r>
              <a:rPr lang="en-US" b="1" dirty="0"/>
              <a:t>Wrap-Up / Transition</a:t>
            </a:r>
          </a:p>
          <a:p>
            <a:br>
              <a:rPr lang="en-US" dirty="0"/>
            </a:br>
            <a:endParaRPr lang="en-US" dirty="0"/>
          </a:p>
          <a:p>
            <a:r>
              <a:rPr lang="en-US" i="1" dirty="0"/>
              <a:t>“So what makes this solution unique is its combination of simplicity, built-in security, and cloud flexibility. Instead of patching these things together, we’ve embedded them right into the pipeline from the start.”</a:t>
            </a:r>
            <a:endParaRPr lang="en-US" dirty="0"/>
          </a:p>
          <a:p>
            <a:br>
              <a:rPr lang="en-US" dirty="0"/>
            </a:br>
            <a:endParaRPr lang="en-US" dirty="0"/>
          </a:p>
          <a:p>
            <a:endParaRPr lang="en-US" dirty="0"/>
          </a:p>
          <a:p>
            <a:r>
              <a:rPr lang="en-US" dirty="0"/>
              <a:t>
This solution offers several standout features that differentiate it from traditional CI/CD setups. First, it enables minimal pipeline generation, allowing users to build, test, and deploy to </a:t>
            </a:r>
            <a:r>
              <a:rPr lang="en-US" dirty="0" err="1"/>
              <a:t>DockerHub</a:t>
            </a:r>
            <a:r>
              <a:rPr lang="en-US" dirty="0"/>
              <a:t> with a single click. Second, it includes robust secrets management, ensuring secure handling of credentials across CI/CD providers. Third, security is integrated by default, with automated image scanning and vulnerability checks. Finally, the system supports multi-cloud deployments, enabling seamless integration with AWS, GCP, and Azure. These features collectively enhance security, efficiency, and scalability in software delivery.</a:t>
            </a:r>
          </a:p>
        </p:txBody>
      </p:sp>
      <p:sp>
        <p:nvSpPr>
          <p:cNvPr id="4" name="Slide Number Placeholder 3">
            <a:extLst>
              <a:ext uri="{FF2B5EF4-FFF2-40B4-BE49-F238E27FC236}">
                <a16:creationId xmlns:a16="http://schemas.microsoft.com/office/drawing/2014/main" id="{B7DD7845-1900-4D6A-8C02-69A5EF54E876}"/>
              </a:ext>
            </a:extLst>
          </p:cNvPr>
          <p:cNvSpPr>
            <a:spLocks noGrp="1"/>
          </p:cNvSpPr>
          <p:nvPr>
            <p:ph type="sldNum" sz="quarter" idx="5"/>
          </p:nvPr>
        </p:nvSpPr>
        <p:spPr/>
        <p:txBody>
          <a:bodyPr/>
          <a:lstStyle/>
          <a:p>
            <a:fld id="{B1D8E2BB-DD50-499F-AE68-6863D8CB49B9}" type="slidenum">
              <a:t>9</a:t>
            </a:fld>
            <a:endParaRPr lang="en-US"/>
          </a:p>
        </p:txBody>
      </p:sp>
    </p:spTree>
    <p:extLst>
      <p:ext uri="{BB962C8B-B14F-4D97-AF65-F5344CB8AC3E}">
        <p14:creationId xmlns:p14="http://schemas.microsoft.com/office/powerpoint/2010/main" val="15254989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1"/>
      </p:bgRef>
    </p:bg>
    <p:spTree>
      <p:nvGrpSpPr>
        <p:cNvPr id="1" name=""/>
        <p:cNvGrpSpPr/>
        <p:nvPr/>
      </p:nvGrpSpPr>
      <p:grpSpPr>
        <a:xfrm>
          <a:off x="0" y="0"/>
          <a:ext cx="0" cy="0"/>
          <a:chOff x="0" y="0"/>
          <a:chExt cx="0" cy="0"/>
        </a:xfrm>
      </p:grpSpPr>
      <p:sp useBgFill="1">
        <p:nvSpPr>
          <p:cNvPr id="15" name="Oval 14">
            <a:extLst>
              <a:ext uri="{FF2B5EF4-FFF2-40B4-BE49-F238E27FC236}">
                <a16:creationId xmlns:a16="http://schemas.microsoft.com/office/drawing/2014/main" id="{D9699E7E-EA95-258E-EE85-5B6712A5D963}"/>
              </a:ext>
              <a:ext uri="{C183D7F6-B498-43B3-948B-1728B52AA6E4}">
                <adec:decorative xmlns:adec="http://schemas.microsoft.com/office/drawing/2017/decorative" val="1"/>
              </a:ext>
            </a:extLst>
          </p:cNvPr>
          <p:cNvSpPr/>
          <p:nvPr/>
        </p:nvSpPr>
        <p:spPr>
          <a:xfrm>
            <a:off x="695096" y="1082040"/>
            <a:ext cx="4692243" cy="46922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2212848"/>
            <a:ext cx="3941064" cy="1426464"/>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527048" y="4251960"/>
            <a:ext cx="3044952" cy="877824"/>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Picture Placeholder 12">
            <a:extLst>
              <a:ext uri="{FF2B5EF4-FFF2-40B4-BE49-F238E27FC236}">
                <a16:creationId xmlns:a16="http://schemas.microsoft.com/office/drawing/2014/main" id="{360E5C64-41A3-7E7F-EE42-A3FC02532B17}"/>
              </a:ext>
            </a:extLst>
          </p:cNvPr>
          <p:cNvSpPr>
            <a:spLocks noGrp="1"/>
          </p:cNvSpPr>
          <p:nvPr>
            <p:ph type="pic" sz="quarter" idx="13" hasCustomPrompt="1"/>
          </p:nvPr>
        </p:nvSpPr>
        <p:spPr>
          <a:xfrm>
            <a:off x="0" y="0"/>
            <a:ext cx="12192000" cy="6858000"/>
          </a:xfrm>
          <a:custGeom>
            <a:avLst/>
            <a:gdLst>
              <a:gd name="connsiteX0" fmla="*/ 3048000 w 12192000"/>
              <a:gd name="connsiteY0" fmla="*/ 1114197 h 6858000"/>
              <a:gd name="connsiteX1" fmla="*/ 733197 w 12192000"/>
              <a:gd name="connsiteY1" fmla="*/ 3429000 h 6858000"/>
              <a:gd name="connsiteX2" fmla="*/ 3048000 w 12192000"/>
              <a:gd name="connsiteY2" fmla="*/ 5743803 h 6858000"/>
              <a:gd name="connsiteX3" fmla="*/ 5362803 w 12192000"/>
              <a:gd name="connsiteY3" fmla="*/ 3429000 h 6858000"/>
              <a:gd name="connsiteX4" fmla="*/ 3048000 w 12192000"/>
              <a:gd name="connsiteY4" fmla="*/ 1114197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3048000" y="1114197"/>
                </a:moveTo>
                <a:cubicBezTo>
                  <a:pt x="1769570" y="1114197"/>
                  <a:pt x="733197" y="2150570"/>
                  <a:pt x="733197" y="3429000"/>
                </a:cubicBezTo>
                <a:cubicBezTo>
                  <a:pt x="733197" y="4707430"/>
                  <a:pt x="1769570" y="5743803"/>
                  <a:pt x="3048000" y="5743803"/>
                </a:cubicBezTo>
                <a:cubicBezTo>
                  <a:pt x="4326430" y="5743803"/>
                  <a:pt x="5362803" y="4707430"/>
                  <a:pt x="5362803" y="3429000"/>
                </a:cubicBezTo>
                <a:cubicBezTo>
                  <a:pt x="5362803" y="2150570"/>
                  <a:pt x="4326430" y="1114197"/>
                  <a:pt x="3048000" y="1114197"/>
                </a:cubicBezTo>
                <a:close/>
                <a:moveTo>
                  <a:pt x="0" y="0"/>
                </a:moveTo>
                <a:lnTo>
                  <a:pt x="12192000" y="0"/>
                </a:lnTo>
                <a:lnTo>
                  <a:pt x="12192000" y="6858000"/>
                </a:lnTo>
                <a:lnTo>
                  <a:pt x="0" y="6858000"/>
                </a:lnTo>
                <a:close/>
              </a:path>
            </a:pathLst>
          </a:custGeom>
          <a:blipFill>
            <a:blip r:embed="rId2">
              <a:alphaModFix amt="80000"/>
            </a:blip>
            <a:stretch>
              <a:fillRect/>
            </a:stretch>
          </a:blipFill>
        </p:spPr>
        <p:txBody>
          <a:bodyPr wrap="square">
            <a:noAutofit/>
          </a:bodyPr>
          <a:lstStyle>
            <a:lvl1pPr marL="0" indent="0">
              <a:buNone/>
              <a:defRPr/>
            </a:lvl1pPr>
          </a:lstStyle>
          <a:p>
            <a:r>
              <a:rPr lang="en-US" dirty="0"/>
              <a:t> </a:t>
            </a:r>
          </a:p>
        </p:txBody>
      </p:sp>
      <p:cxnSp>
        <p:nvCxnSpPr>
          <p:cNvPr id="8" name="Straight Connector 7">
            <a:extLst>
              <a:ext uri="{FF2B5EF4-FFF2-40B4-BE49-F238E27FC236}">
                <a16:creationId xmlns:a16="http://schemas.microsoft.com/office/drawing/2014/main" id="{C57A2E3A-6DE5-8378-A089-49E8A2E29D17}"/>
              </a:ext>
              <a:ext uri="{C183D7F6-B498-43B3-948B-1728B52AA6E4}">
                <adec:decorative xmlns:adec="http://schemas.microsoft.com/office/drawing/2017/decorative" val="1"/>
              </a:ext>
            </a:extLst>
          </p:cNvPr>
          <p:cNvCxnSpPr>
            <a:cxnSpLocks/>
          </p:cNvCxnSpPr>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09FA0CB7-81FD-E5AB-555F-E1C775A249E1}"/>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214A870A-A927-4B80-CF98-DCEAE185B2E6}"/>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7" name="Date Placeholder 6">
            <a:extLst>
              <a:ext uri="{FF2B5EF4-FFF2-40B4-BE49-F238E27FC236}">
                <a16:creationId xmlns:a16="http://schemas.microsoft.com/office/drawing/2014/main" id="{1C479C96-7BEB-F059-03DB-852A6D2778BB}"/>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13F6E6D0-87B4-4C3B-B3F0-66F0B5E50C89}" type="datetime4">
              <a:rPr lang="en-US" smtClean="0"/>
              <a:t>October 21, 2025</a:t>
            </a:fld>
            <a:endParaRPr lang="en-US"/>
          </a:p>
        </p:txBody>
      </p:sp>
    </p:spTree>
    <p:extLst>
      <p:ext uri="{BB962C8B-B14F-4D97-AF65-F5344CB8AC3E}">
        <p14:creationId xmlns:p14="http://schemas.microsoft.com/office/powerpoint/2010/main" val="4073361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8FE325-7EF4-2BC1-CC28-C3956EA44D90}"/>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7">
            <a:extLst>
              <a:ext uri="{FF2B5EF4-FFF2-40B4-BE49-F238E27FC236}">
                <a16:creationId xmlns:a16="http://schemas.microsoft.com/office/drawing/2014/main" id="{64DC731D-DB3B-8EE9-1728-DB36948ABFE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 name="Straight Connector 2">
            <a:extLst>
              <a:ext uri="{FF2B5EF4-FFF2-40B4-BE49-F238E27FC236}">
                <a16:creationId xmlns:a16="http://schemas.microsoft.com/office/drawing/2014/main" id="{DD080AD5-EDF0-8614-3A6E-738026A999B2}"/>
              </a:ext>
              <a:ext uri="{C183D7F6-B498-43B3-948B-1728B52AA6E4}">
                <adec:decorative xmlns:adec="http://schemas.microsoft.com/office/drawing/2017/decorative" val="1"/>
              </a:ext>
            </a:extLst>
          </p:cNvPr>
          <p:cNvCxnSpPr>
            <a:cxnSpLocks/>
          </p:cNvCxnSpPr>
          <p:nvPr/>
        </p:nvCxnSpPr>
        <p:spPr>
          <a:xfrm>
            <a:off x="1099874" y="61722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992091" y="2514602"/>
            <a:ext cx="6812280" cy="3194302"/>
          </a:xfrm>
          <a:prstGeom prst="rect">
            <a:avLst/>
          </a:prstGeom>
        </p:spPr>
        <p:txBody>
          <a:bodyPr vert="horz" lIns="91440" tIns="45720" rIns="91440" bIns="45720" rtlCol="0" anchor="b">
            <a:normAutofit/>
          </a:bodyPr>
          <a:lstStyle>
            <a:lvl1pPr>
              <a:defRPr lang="en-US" sz="4400" dirty="0">
                <a:solidFill>
                  <a:schemeClr val="tx1"/>
                </a:solidFill>
              </a:defRPr>
            </a:lvl1pPr>
          </a:lstStyle>
          <a:p>
            <a:pPr lvl="0">
              <a:lnSpc>
                <a:spcPct val="120000"/>
              </a:lnSpc>
            </a:pPr>
            <a:r>
              <a:rPr lang="en-US"/>
              <a:t>Click to edit Master title style</a:t>
            </a:r>
            <a:endParaRPr lang="en-US" dirty="0"/>
          </a:p>
        </p:txBody>
      </p:sp>
      <p:sp>
        <p:nvSpPr>
          <p:cNvPr id="11" name="Footer Placeholder 10">
            <a:extLst>
              <a:ext uri="{FF2B5EF4-FFF2-40B4-BE49-F238E27FC236}">
                <a16:creationId xmlns:a16="http://schemas.microsoft.com/office/drawing/2014/main" id="{3963C56F-1F77-4203-D488-3829DB3A81DC}"/>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tx1"/>
                </a:solidFill>
              </a:defRPr>
            </a:lvl1pPr>
          </a:lstStyle>
          <a:p>
            <a:r>
              <a:rPr lang="en-US"/>
              <a:t>Sample Footer Text</a:t>
            </a:r>
          </a:p>
        </p:txBody>
      </p:sp>
      <p:sp>
        <p:nvSpPr>
          <p:cNvPr id="12" name="Slide Number Placeholder 11">
            <a:extLst>
              <a:ext uri="{FF2B5EF4-FFF2-40B4-BE49-F238E27FC236}">
                <a16:creationId xmlns:a16="http://schemas.microsoft.com/office/drawing/2014/main" id="{58E9AB81-9E4D-493C-6966-CE7F84541967}"/>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tx1"/>
                </a:solidFill>
              </a:defRPr>
            </a:lvl1pPr>
          </a:lstStyle>
          <a:p>
            <a:fld id="{CC057153-B650-4DEB-B370-79DDCFDCE934}" type="slidenum">
              <a:rPr lang="en-US" smtClean="0"/>
              <a:pPr/>
              <a:t>‹#›</a:t>
            </a:fld>
            <a:endParaRPr lang="en-US"/>
          </a:p>
        </p:txBody>
      </p:sp>
      <p:sp>
        <p:nvSpPr>
          <p:cNvPr id="10" name="Date Placeholder 9">
            <a:extLst>
              <a:ext uri="{FF2B5EF4-FFF2-40B4-BE49-F238E27FC236}">
                <a16:creationId xmlns:a16="http://schemas.microsoft.com/office/drawing/2014/main" id="{CCB33265-7891-EEAC-2A77-0EF54FFEF807}"/>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tx1"/>
                </a:solidFill>
              </a:defRPr>
            </a:lvl1pPr>
          </a:lstStyle>
          <a:p>
            <a:fld id="{DD4C18C5-23B1-43CA-8D0C-0D76624D967E}" type="datetime4">
              <a:rPr lang="en-US" smtClean="0"/>
              <a:t>October 21, 2025</a:t>
            </a:fld>
            <a:endParaRPr lang="en-US"/>
          </a:p>
        </p:txBody>
      </p:sp>
    </p:spTree>
    <p:extLst>
      <p:ext uri="{BB962C8B-B14F-4D97-AF65-F5344CB8AC3E}">
        <p14:creationId xmlns:p14="http://schemas.microsoft.com/office/powerpoint/2010/main" val="401370562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A713FDA-ABFC-FBE4-9C4A-3A90A222245B}"/>
              </a:ext>
              <a:ext uri="{C183D7F6-B498-43B3-948B-1728B52AA6E4}">
                <adec:decorative xmlns:adec="http://schemas.microsoft.com/office/drawing/2017/decorative" val="1"/>
              </a:ext>
            </a:extLst>
          </p:cNvPr>
          <p:cNvSpPr/>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44803" y="1987906"/>
            <a:ext cx="3606394" cy="2882188"/>
          </a:xfrm>
          <a:prstGeom prst="rect">
            <a:avLst/>
          </a:prstGeom>
        </p:spPr>
        <p:txBody>
          <a:bodyPr anchor="ctr">
            <a:normAutofit/>
          </a:bodyPr>
          <a:lstStyle>
            <a:lvl1pPr algn="ctr">
              <a:lnSpc>
                <a:spcPct val="100000"/>
              </a:lnSpc>
              <a:defRPr sz="44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66715" y="608991"/>
            <a:ext cx="4943704" cy="5640019"/>
          </a:xfrm>
          <a:prstGeom prst="rect">
            <a:avLst/>
          </a:prstGeom>
        </p:spPr>
        <p:txBody>
          <a:bodyPr vert="horz" lIns="91440" tIns="45720" rIns="91440" bIns="45720" rtlCol="0" anchor="ctr">
            <a:normAutofit/>
          </a:bodyPr>
          <a:lstStyle>
            <a:lvl1pPr marL="342900" indent="-342900">
              <a:buFont typeface="+mj-lt"/>
              <a:buAutoNum type="arabicPeriod"/>
              <a:defRPr lang="en-US" sz="1800" dirty="0"/>
            </a:lvl1pPr>
            <a:lvl2pPr marL="571500" indent="-342900">
              <a:buFont typeface="+mj-lt"/>
              <a:buAutoNum type="arabicPeriod"/>
              <a:defRPr lang="en-US" sz="1600"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p>
            <a:fld id="{18F42511-74F8-4B56-AAC6-3C98B1A0BAC5}" type="datetime4">
              <a:rPr lang="en-US" smtClean="0"/>
              <a:t>October 21, 2025</a:t>
            </a:fld>
            <a:endParaRPr lang="en-US"/>
          </a:p>
        </p:txBody>
      </p:sp>
    </p:spTree>
    <p:extLst>
      <p:ext uri="{BB962C8B-B14F-4D97-AF65-F5344CB8AC3E}">
        <p14:creationId xmlns:p14="http://schemas.microsoft.com/office/powerpoint/2010/main" val="323753151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2">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D08455-64EF-6D3F-F544-C7CBF0D5756A}"/>
              </a:ext>
              <a:ext uri="{C183D7F6-B498-43B3-948B-1728B52AA6E4}">
                <adec:decorative xmlns:adec="http://schemas.microsoft.com/office/drawing/2017/decorative" val="1"/>
              </a:ext>
            </a:extLst>
          </p:cNvPr>
          <p:cNvSpPr/>
          <p:nvPr/>
        </p:nvSpPr>
        <p:spPr>
          <a:xfrm>
            <a:off x="1" y="0"/>
            <a:ext cx="609325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19302" y="2357324"/>
            <a:ext cx="4396436" cy="2143353"/>
          </a:xfrm>
          <a:prstGeom prst="rect">
            <a:avLst/>
          </a:prstGeom>
        </p:spPr>
        <p:txBody>
          <a:bodyPr anchor="ctr">
            <a:normAutofit/>
          </a:bodyPr>
          <a:lstStyle>
            <a:lvl1pPr algn="ctr">
              <a:lnSpc>
                <a:spcPct val="100000"/>
              </a:lnSpc>
              <a:defRPr sz="60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30568" y="608991"/>
            <a:ext cx="4325112" cy="5640019"/>
          </a:xfrm>
          <a:prstGeom prst="rect">
            <a:avLst/>
          </a:prstGeom>
        </p:spPr>
        <p:txBody>
          <a:bodyPr vert="horz" lIns="91440" tIns="45720" rIns="91440" bIns="45720" rtlCol="0" anchor="ctr">
            <a:normAutofit/>
          </a:bodyPr>
          <a:lstStyle>
            <a:lvl1pPr marL="342900" indent="-342900">
              <a:buFont typeface="+mj-lt"/>
              <a:buAutoNum type="arabicPeriod"/>
              <a:defRPr lang="en-US" sz="1800" dirty="0"/>
            </a:lvl1pPr>
            <a:lvl2pPr marL="571500" indent="-342900">
              <a:buFont typeface="+mj-lt"/>
              <a:buAutoNum type="arabicPeriod"/>
              <a:defRPr lang="en-US" sz="1600"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p>
            <a:fld id="{D5E83ADB-4704-4C8F-8BDC-62411F5124DF}" type="datetime4">
              <a:rPr lang="en-US" smtClean="0"/>
              <a:t>October 21, 2025</a:t>
            </a:fld>
            <a:endParaRPr lang="en-US"/>
          </a:p>
        </p:txBody>
      </p:sp>
    </p:spTree>
    <p:extLst>
      <p:ext uri="{BB962C8B-B14F-4D97-AF65-F5344CB8AC3E}">
        <p14:creationId xmlns:p14="http://schemas.microsoft.com/office/powerpoint/2010/main" val="182950561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68DA2-8FD8-6D2D-DD3C-75F7AE70E305}"/>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00467" y="2320290"/>
            <a:ext cx="3691890" cy="2217420"/>
          </a:xfrm>
          <a:prstGeom prst="rect">
            <a:avLst/>
          </a:prstGeom>
        </p:spPr>
        <p:txBody>
          <a:bodyPr anchor="ctr">
            <a:normAutofit/>
          </a:bodyPr>
          <a:lstStyle>
            <a:lvl1pPr algn="ctr">
              <a:lnSpc>
                <a:spcPct val="100000"/>
              </a:lnSpc>
              <a:defRPr sz="4000">
                <a:solidFill>
                  <a:schemeClr val="tx1"/>
                </a:solidFill>
              </a:defRPr>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02FB81A4-D995-C460-96DC-F799CEACAB9A}"/>
              </a:ext>
            </a:extLst>
          </p:cNvPr>
          <p:cNvSpPr>
            <a:spLocks noGrp="1"/>
          </p:cNvSpPr>
          <p:nvPr>
            <p:ph type="pic" sz="quarter" idx="17" hasCustomPrompt="1"/>
          </p:nvPr>
        </p:nvSpPr>
        <p:spPr>
          <a:xfrm>
            <a:off x="0" y="0"/>
            <a:ext cx="6092825" cy="6858000"/>
          </a:xfrm>
          <a:custGeom>
            <a:avLst/>
            <a:gdLst>
              <a:gd name="connsiteX0" fmla="*/ 3046412 w 6092825"/>
              <a:gd name="connsiteY0" fmla="*/ 1298448 h 6858000"/>
              <a:gd name="connsiteX1" fmla="*/ 915860 w 6092825"/>
              <a:gd name="connsiteY1" fmla="*/ 3429000 h 6858000"/>
              <a:gd name="connsiteX2" fmla="*/ 3046412 w 6092825"/>
              <a:gd name="connsiteY2" fmla="*/ 5559552 h 6858000"/>
              <a:gd name="connsiteX3" fmla="*/ 5176964 w 6092825"/>
              <a:gd name="connsiteY3" fmla="*/ 3429000 h 6858000"/>
              <a:gd name="connsiteX4" fmla="*/ 3046412 w 6092825"/>
              <a:gd name="connsiteY4" fmla="*/ 1298448 h 6858000"/>
              <a:gd name="connsiteX5" fmla="*/ 0 w 6092825"/>
              <a:gd name="connsiteY5" fmla="*/ 0 h 6858000"/>
              <a:gd name="connsiteX6" fmla="*/ 6092825 w 6092825"/>
              <a:gd name="connsiteY6" fmla="*/ 0 h 6858000"/>
              <a:gd name="connsiteX7" fmla="*/ 6092825 w 6092825"/>
              <a:gd name="connsiteY7" fmla="*/ 6858000 h 6858000"/>
              <a:gd name="connsiteX8" fmla="*/ 0 w 609282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2825" h="6858000">
                <a:moveTo>
                  <a:pt x="3046412" y="1298448"/>
                </a:moveTo>
                <a:cubicBezTo>
                  <a:pt x="1869741" y="1298448"/>
                  <a:pt x="915860" y="2252329"/>
                  <a:pt x="915860" y="3429000"/>
                </a:cubicBezTo>
                <a:cubicBezTo>
                  <a:pt x="915860" y="4605671"/>
                  <a:pt x="1869741" y="5559552"/>
                  <a:pt x="3046412" y="5559552"/>
                </a:cubicBezTo>
                <a:cubicBezTo>
                  <a:pt x="4223083" y="5559552"/>
                  <a:pt x="5176964" y="4605671"/>
                  <a:pt x="5176964" y="3429000"/>
                </a:cubicBezTo>
                <a:cubicBezTo>
                  <a:pt x="5176964" y="2252329"/>
                  <a:pt x="4223083" y="1298448"/>
                  <a:pt x="3046412" y="1298448"/>
                </a:cubicBezTo>
                <a:close/>
                <a:moveTo>
                  <a:pt x="0" y="0"/>
                </a:moveTo>
                <a:lnTo>
                  <a:pt x="6092825" y="0"/>
                </a:lnTo>
                <a:lnTo>
                  <a:pt x="6092825" y="6858000"/>
                </a:lnTo>
                <a:lnTo>
                  <a:pt x="0" y="6858000"/>
                </a:lnTo>
                <a:close/>
              </a:path>
            </a:pathLst>
          </a:custGeom>
          <a:blipFill>
            <a:blip r:embed="rId2">
              <a:alphaModFix amt="80000"/>
            </a:blip>
            <a:stretch>
              <a:fillRect/>
            </a:stretch>
          </a:blipFill>
        </p:spPr>
        <p:txBody>
          <a:bodyPr wrap="square">
            <a:noAutofit/>
          </a:bodyPr>
          <a:lstStyle>
            <a:lvl1pPr marL="0" indent="0">
              <a:buNone/>
              <a:defRPr>
                <a:solidFill>
                  <a:schemeClr val="bg1"/>
                </a:solidFill>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30568" y="608991"/>
            <a:ext cx="4427524" cy="5640019"/>
          </a:xfrm>
          <a:prstGeom prst="rect">
            <a:avLst/>
          </a:prstGeom>
        </p:spPr>
        <p:txBody>
          <a:bodyPr vert="horz" lIns="91440" tIns="45720" rIns="91440" bIns="45720" rtlCol="0" anchor="ctr">
            <a:normAutofit/>
          </a:bodyPr>
          <a:lstStyle>
            <a:lvl1pPr marL="342900" indent="-342900">
              <a:buFont typeface="+mj-lt"/>
              <a:buAutoNum type="arabicPeriod"/>
              <a:defRPr lang="en-US" sz="1800" dirty="0">
                <a:solidFill>
                  <a:schemeClr val="tx1"/>
                </a:solidFill>
              </a:defRPr>
            </a:lvl1pPr>
            <a:lvl2pPr marL="571500" indent="-342900">
              <a:buFont typeface="+mj-lt"/>
              <a:buAutoNum type="arabicPeriod"/>
              <a:defRPr lang="en-US" sz="1600" dirty="0">
                <a:solidFill>
                  <a:schemeClr val="tx1"/>
                </a:solidFill>
              </a:defRPr>
            </a:lvl2pPr>
            <a:lvl3pPr marL="800100" indent="-342900">
              <a:buFont typeface="+mj-lt"/>
              <a:buAutoNum type="arabicPeriod"/>
              <a:defRPr lang="en-US" dirty="0">
                <a:solidFill>
                  <a:schemeClr val="tx1"/>
                </a:solidFill>
              </a:defRPr>
            </a:lvl3pPr>
            <a:lvl4pPr>
              <a:buFont typeface="+mj-lt"/>
              <a:buAutoNum type="arabicPeriod"/>
              <a:defRPr lang="en-US" dirty="0">
                <a:solidFill>
                  <a:schemeClr val="tx1"/>
                </a:solidFill>
              </a:defRPr>
            </a:lvl4pPr>
            <a:lvl5pPr>
              <a:buFont typeface="+mj-lt"/>
              <a:buAutoNum type="arabicPeriod"/>
              <a:defRPr lang="en-US" dirty="0">
                <a:solidFill>
                  <a:schemeClr val="tx1"/>
                </a:solidFill>
              </a:defRPr>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lvl1pPr>
              <a:defRPr>
                <a:solidFill>
                  <a:schemeClr val="tx1"/>
                </a:solidFill>
              </a:defRPr>
            </a:lvl1pPr>
          </a:lstStyle>
          <a:p>
            <a:r>
              <a:rPr lang="en-US"/>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lvl1pPr>
              <a:defRPr>
                <a:solidFill>
                  <a:schemeClr val="tx1"/>
                </a:solidFill>
              </a:defRPr>
            </a:lvl1pPr>
          </a:lstStyle>
          <a:p>
            <a:fld id="{CC057153-B650-4DEB-B370-79DDCFDCE934}" type="slidenum">
              <a:rPr lang="en-US" smtClean="0"/>
              <a:pPr/>
              <a:t>‹#›</a:t>
            </a:fld>
            <a:endParaRPr lang="en-US"/>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lvl1pPr>
              <a:defRPr>
                <a:solidFill>
                  <a:schemeClr val="tx1"/>
                </a:solidFill>
              </a:defRPr>
            </a:lvl1pPr>
          </a:lstStyle>
          <a:p>
            <a:fld id="{3B87997F-712C-46D0-8590-02827728B058}" type="datetime4">
              <a:rPr lang="en-US" smtClean="0"/>
              <a:t>October 21, 2025</a:t>
            </a:fld>
            <a:endParaRPr lang="en-US"/>
          </a:p>
        </p:txBody>
      </p:sp>
    </p:spTree>
    <p:extLst>
      <p:ext uri="{BB962C8B-B14F-4D97-AF65-F5344CB8AC3E}">
        <p14:creationId xmlns:p14="http://schemas.microsoft.com/office/powerpoint/2010/main" val="260902870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54332BD-3B0A-AAC1-7FB3-E6D50A1D4E61}"/>
              </a:ext>
              <a:ext uri="{C183D7F6-B498-43B3-948B-1728B52AA6E4}">
                <adec:decorative xmlns:adec="http://schemas.microsoft.com/office/drawing/2017/decorative" val="1"/>
              </a:ext>
            </a:extLst>
          </p:cNvPr>
          <p:cNvCxnSpPr>
            <a:cxnSpLocks/>
          </p:cNvCxnSpPr>
          <p:nvPr/>
        </p:nvCxnSpPr>
        <p:spPr>
          <a:xfrm>
            <a:off x="5610422" y="3429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044952" y="950976"/>
            <a:ext cx="6108192" cy="2039112"/>
          </a:xfrm>
          <a:prstGeom prst="rect">
            <a:avLst/>
          </a:prstGeom>
        </p:spPr>
        <p:txBody>
          <a:bodyPr anchor="b">
            <a:normAutofit/>
          </a:bodyPr>
          <a:lstStyle>
            <a:lvl1pPr algn="ctr">
              <a:lnSpc>
                <a:spcPct val="120000"/>
              </a:lnSpc>
              <a:defRPr sz="3600"/>
            </a:lvl1pPr>
          </a:lstStyle>
          <a:p>
            <a:r>
              <a:rPr lang="en-US"/>
              <a:t>Click to edit Master title style</a:t>
            </a:r>
            <a:endParaRPr lang="en-US" dirty="0"/>
          </a:p>
        </p:txBody>
      </p:sp>
      <p:sp>
        <p:nvSpPr>
          <p:cNvPr id="11" name="Content Placeholder 10">
            <a:extLst>
              <a:ext uri="{FF2B5EF4-FFF2-40B4-BE49-F238E27FC236}">
                <a16:creationId xmlns:a16="http://schemas.microsoft.com/office/drawing/2014/main" id="{A15E685B-79A8-DE9F-775F-AF1351EBAD5E}"/>
              </a:ext>
            </a:extLst>
          </p:cNvPr>
          <p:cNvSpPr>
            <a:spLocks noGrp="1"/>
          </p:cNvSpPr>
          <p:nvPr>
            <p:ph sz="quarter" idx="17"/>
          </p:nvPr>
        </p:nvSpPr>
        <p:spPr>
          <a:xfrm>
            <a:off x="3667125" y="3849688"/>
            <a:ext cx="4864100" cy="1719262"/>
          </a:xfrm>
          <a:prstGeom prst="rect">
            <a:avLst/>
          </a:prstGeom>
        </p:spPr>
        <p:txBody>
          <a:bodyPr/>
          <a:lstStyle>
            <a:lvl1pPr marL="0" indent="0" algn="ctr">
              <a:lnSpc>
                <a:spcPct val="130000"/>
              </a:lnSpc>
              <a:buNone/>
              <a:defRPr sz="1800"/>
            </a:lvl1pPr>
            <a:lvl2pPr marL="457200" indent="0" algn="ctr">
              <a:lnSpc>
                <a:spcPct val="130000"/>
              </a:lnSpc>
              <a:buNone/>
              <a:defRPr sz="1600"/>
            </a:lvl2pPr>
            <a:lvl3pPr marL="914400" indent="0" algn="ctr">
              <a:lnSpc>
                <a:spcPct val="130000"/>
              </a:lnSpc>
              <a:buNone/>
              <a:defRPr/>
            </a:lvl3pPr>
            <a:lvl4pPr marL="1371600" indent="0" algn="ctr">
              <a:lnSpc>
                <a:spcPct val="130000"/>
              </a:lnSpc>
              <a:buNone/>
              <a:defRPr/>
            </a:lvl4pPr>
            <a:lvl5pPr marL="1828800" indent="0" algn="ctr">
              <a:lnSpc>
                <a:spcPct val="13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EE581FC-7877-B0CE-121D-A868F22C5195}"/>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E12274D3-BE15-58C3-8621-19800A18B961}"/>
              </a:ext>
            </a:extLst>
          </p:cNvPr>
          <p:cNvSpPr>
            <a:spLocks noGrp="1"/>
          </p:cNvSpPr>
          <p:nvPr>
            <p:ph type="sldNum" sz="quarter" idx="16"/>
          </p:nvPr>
        </p:nvSpPr>
        <p:spPr>
          <a:xfrm>
            <a:off x="11494008" y="3218688"/>
            <a:ext cx="630936" cy="429768"/>
          </a:xfrm>
          <a:prstGeom prst="rect">
            <a:avLst/>
          </a:prstGeom>
        </p:spPr>
        <p:txBody>
          <a:bodyPr/>
          <a:lstStyle/>
          <a:p>
            <a:pPr algn="ctr"/>
            <a:fld id="{8D252C1B-CBF0-4A4D-8F57-7FB989103249}" type="slidenum">
              <a:rPr lang="en-US" smtClean="0"/>
              <a:pPr algn="ctr"/>
              <a:t>‹#›</a:t>
            </a:fld>
            <a:endParaRPr lang="en-US"/>
          </a:p>
        </p:txBody>
      </p:sp>
      <p:sp>
        <p:nvSpPr>
          <p:cNvPr id="3" name="Date Placeholder 2">
            <a:extLst>
              <a:ext uri="{FF2B5EF4-FFF2-40B4-BE49-F238E27FC236}">
                <a16:creationId xmlns:a16="http://schemas.microsoft.com/office/drawing/2014/main" id="{E280F01D-414D-407C-1408-9645303C8BAC}"/>
              </a:ext>
            </a:extLst>
          </p:cNvPr>
          <p:cNvSpPr>
            <a:spLocks noGrp="1"/>
          </p:cNvSpPr>
          <p:nvPr>
            <p:ph type="dt" sz="half" idx="14"/>
          </p:nvPr>
        </p:nvSpPr>
        <p:spPr>
          <a:xfrm rot="5400000">
            <a:off x="10469880" y="4892040"/>
            <a:ext cx="2670048" cy="365760"/>
          </a:xfrm>
          <a:prstGeom prst="rect">
            <a:avLst/>
          </a:prstGeom>
        </p:spPr>
        <p:txBody>
          <a:bodyPr/>
          <a:lstStyle/>
          <a:p>
            <a:fld id="{56C5D836-5754-4174-8068-82E220F5800B}" type="datetime4">
              <a:rPr lang="en-US" smtClean="0"/>
              <a:t>October 21, 2025</a:t>
            </a:fld>
            <a:endParaRPr lang="en-US"/>
          </a:p>
        </p:txBody>
      </p:sp>
    </p:spTree>
    <p:extLst>
      <p:ext uri="{BB962C8B-B14F-4D97-AF65-F5344CB8AC3E}">
        <p14:creationId xmlns:p14="http://schemas.microsoft.com/office/powerpoint/2010/main" val="1565620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26464" y="1856232"/>
            <a:ext cx="3904488" cy="2176272"/>
          </a:xfrm>
          <a:prstGeom prst="rect">
            <a:avLst/>
          </a:prstGeo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Content Placeholder 10">
            <a:extLst>
              <a:ext uri="{FF2B5EF4-FFF2-40B4-BE49-F238E27FC236}">
                <a16:creationId xmlns:a16="http://schemas.microsoft.com/office/drawing/2014/main" id="{A15E685B-79A8-DE9F-775F-AF1351EBAD5E}"/>
              </a:ext>
            </a:extLst>
          </p:cNvPr>
          <p:cNvSpPr>
            <a:spLocks noGrp="1"/>
          </p:cNvSpPr>
          <p:nvPr>
            <p:ph sz="quarter" idx="17"/>
          </p:nvPr>
        </p:nvSpPr>
        <p:spPr>
          <a:xfrm>
            <a:off x="6099048" y="1856232"/>
            <a:ext cx="4480560" cy="3822192"/>
          </a:xfrm>
          <a:prstGeom prst="rect">
            <a:avLst/>
          </a:prstGeo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EE581FC-7877-B0CE-121D-A868F22C5195}"/>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E12274D3-BE15-58C3-8621-19800A18B961}"/>
              </a:ext>
            </a:extLst>
          </p:cNvPr>
          <p:cNvSpPr>
            <a:spLocks noGrp="1"/>
          </p:cNvSpPr>
          <p:nvPr>
            <p:ph type="sldNum" sz="quarter" idx="16"/>
          </p:nvPr>
        </p:nvSpPr>
        <p:spPr>
          <a:xfrm>
            <a:off x="11494008" y="3218688"/>
            <a:ext cx="630936" cy="429768"/>
          </a:xfrm>
          <a:prstGeom prst="rect">
            <a:avLst/>
          </a:prstGeom>
        </p:spPr>
        <p:txBody>
          <a:bodyPr/>
          <a:lstStyle/>
          <a:p>
            <a:pPr algn="ctr"/>
            <a:fld id="{8D252C1B-CBF0-4A4D-8F57-7FB989103249}" type="slidenum">
              <a:rPr lang="en-US" smtClean="0"/>
              <a:pPr algn="ctr"/>
              <a:t>‹#›</a:t>
            </a:fld>
            <a:endParaRPr lang="en-US"/>
          </a:p>
        </p:txBody>
      </p:sp>
      <p:sp>
        <p:nvSpPr>
          <p:cNvPr id="3" name="Date Placeholder 2">
            <a:extLst>
              <a:ext uri="{FF2B5EF4-FFF2-40B4-BE49-F238E27FC236}">
                <a16:creationId xmlns:a16="http://schemas.microsoft.com/office/drawing/2014/main" id="{E280F01D-414D-407C-1408-9645303C8BAC}"/>
              </a:ext>
            </a:extLst>
          </p:cNvPr>
          <p:cNvSpPr>
            <a:spLocks noGrp="1"/>
          </p:cNvSpPr>
          <p:nvPr>
            <p:ph type="dt" sz="half" idx="14"/>
          </p:nvPr>
        </p:nvSpPr>
        <p:spPr>
          <a:xfrm rot="5400000">
            <a:off x="10469880" y="4892040"/>
            <a:ext cx="2670048" cy="365760"/>
          </a:xfrm>
          <a:prstGeom prst="rect">
            <a:avLst/>
          </a:prstGeom>
        </p:spPr>
        <p:txBody>
          <a:bodyPr/>
          <a:lstStyle/>
          <a:p>
            <a:fld id="{8469542E-CD68-4AA3-924E-425E5C7795CF}" type="datetime4">
              <a:rPr lang="en-US" smtClean="0"/>
              <a:t>October 21, 2025</a:t>
            </a:fld>
            <a:endParaRPr lang="en-US"/>
          </a:p>
        </p:txBody>
      </p:sp>
    </p:spTree>
    <p:extLst>
      <p:ext uri="{BB962C8B-B14F-4D97-AF65-F5344CB8AC3E}">
        <p14:creationId xmlns:p14="http://schemas.microsoft.com/office/powerpoint/2010/main" val="3019639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82DE3D-8384-2ED9-7C71-665F47AAD429}"/>
              </a:ext>
              <a:ext uri="{C183D7F6-B498-43B3-948B-1728B52AA6E4}">
                <adec:decorative xmlns:adec="http://schemas.microsoft.com/office/drawing/2017/decorative" val="1"/>
              </a:ext>
            </a:extLst>
          </p:cNvPr>
          <p:cNvSpPr/>
          <p:nvPr/>
        </p:nvSpPr>
        <p:spPr>
          <a:xfrm>
            <a:off x="0" y="0"/>
            <a:ext cx="722376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18388" y="2002536"/>
            <a:ext cx="5586984" cy="2898648"/>
          </a:xfrm>
          <a:prstGeom prst="rect">
            <a:avLst/>
          </a:prstGeom>
        </p:spPr>
        <p:txBody>
          <a:bodyPr anchor="ctr">
            <a:normAutofit/>
          </a:bodyPr>
          <a:lstStyle>
            <a:lvl1pPr algn="ctr">
              <a:lnSpc>
                <a:spcPct val="120000"/>
              </a:lnSpc>
              <a:defRPr sz="2800">
                <a:solidFill>
                  <a:schemeClr val="bg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7891272" y="758952"/>
            <a:ext cx="3200400"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FAA9F39B-6447-60F2-A02B-7241C415ABA1}"/>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2" name="Slide Number Placeholder 11">
            <a:extLst>
              <a:ext uri="{FF2B5EF4-FFF2-40B4-BE49-F238E27FC236}">
                <a16:creationId xmlns:a16="http://schemas.microsoft.com/office/drawing/2014/main" id="{23154C80-9BCD-5911-3E82-CB97ECBB41E3}"/>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0" name="Date Placeholder 9">
            <a:extLst>
              <a:ext uri="{FF2B5EF4-FFF2-40B4-BE49-F238E27FC236}">
                <a16:creationId xmlns:a16="http://schemas.microsoft.com/office/drawing/2014/main" id="{B16BA4B7-B6C7-185E-7431-9A13D584D752}"/>
              </a:ext>
            </a:extLst>
          </p:cNvPr>
          <p:cNvSpPr>
            <a:spLocks noGrp="1"/>
          </p:cNvSpPr>
          <p:nvPr>
            <p:ph type="dt" sz="half" idx="14"/>
          </p:nvPr>
        </p:nvSpPr>
        <p:spPr>
          <a:xfrm rot="5400000">
            <a:off x="10469880" y="4892040"/>
            <a:ext cx="2670048" cy="365760"/>
          </a:xfrm>
          <a:prstGeom prst="rect">
            <a:avLst/>
          </a:prstGeom>
        </p:spPr>
        <p:txBody>
          <a:bodyPr/>
          <a:lstStyle/>
          <a:p>
            <a:fld id="{94EFC636-F6E8-4C4D-8568-457972E0BF82}" type="datetime4">
              <a:rPr lang="en-US" smtClean="0"/>
              <a:t>October 21, 2025</a:t>
            </a:fld>
            <a:endParaRPr lang="en-US"/>
          </a:p>
        </p:txBody>
      </p:sp>
    </p:spTree>
    <p:extLst>
      <p:ext uri="{BB962C8B-B14F-4D97-AF65-F5344CB8AC3E}">
        <p14:creationId xmlns:p14="http://schemas.microsoft.com/office/powerpoint/2010/main" val="3676040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1344168"/>
            <a:ext cx="3986784" cy="3813048"/>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394960" y="1344168"/>
            <a:ext cx="5486400" cy="45811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7" name="Footer Placeholder 6">
            <a:extLst>
              <a:ext uri="{FF2B5EF4-FFF2-40B4-BE49-F238E27FC236}">
                <a16:creationId xmlns:a16="http://schemas.microsoft.com/office/drawing/2014/main" id="{34BCAAF6-AC06-E7D8-D0C6-D9D520E07E6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73D48925-A360-AD49-BC43-5262EA064BDC}"/>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78585171-F384-B8C1-2D82-898DAB291C88}"/>
              </a:ext>
            </a:extLst>
          </p:cNvPr>
          <p:cNvSpPr>
            <a:spLocks noGrp="1"/>
          </p:cNvSpPr>
          <p:nvPr>
            <p:ph type="dt" sz="half" idx="14"/>
          </p:nvPr>
        </p:nvSpPr>
        <p:spPr>
          <a:xfrm rot="5400000">
            <a:off x="10469880" y="4892040"/>
            <a:ext cx="2670048" cy="365760"/>
          </a:xfrm>
          <a:prstGeom prst="rect">
            <a:avLst/>
          </a:prstGeom>
        </p:spPr>
        <p:txBody>
          <a:bodyPr/>
          <a:lstStyle/>
          <a:p>
            <a:fld id="{AFDC1503-F478-4724-A668-233C9A58478D}" type="datetime4">
              <a:rPr lang="en-US" smtClean="0"/>
              <a:t>October 21, 2025</a:t>
            </a:fld>
            <a:endParaRPr lang="en-US"/>
          </a:p>
        </p:txBody>
      </p:sp>
    </p:spTree>
    <p:extLst>
      <p:ext uri="{BB962C8B-B14F-4D97-AF65-F5344CB8AC3E}">
        <p14:creationId xmlns:p14="http://schemas.microsoft.com/office/powerpoint/2010/main" val="2366737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E3C4E9-3EF9-F1D7-9682-F8F8A212835E}"/>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Oval 5">
            <a:extLst>
              <a:ext uri="{FF2B5EF4-FFF2-40B4-BE49-F238E27FC236}">
                <a16:creationId xmlns:a16="http://schemas.microsoft.com/office/drawing/2014/main" id="{E6D9E92F-86F7-70EE-6794-AB1238672DBD}"/>
              </a:ext>
              <a:ext uri="{C183D7F6-B498-43B3-948B-1728B52AA6E4}">
                <adec:decorative xmlns:adec="http://schemas.microsoft.com/office/drawing/2017/decorative" val="1"/>
              </a:ext>
            </a:extLst>
          </p:cNvPr>
          <p:cNvSpPr/>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42416" y="2286000"/>
            <a:ext cx="3968496" cy="2286000"/>
          </a:xfrm>
          <a:prstGeom prst="rect">
            <a:avLst/>
          </a:prstGeom>
        </p:spPr>
        <p:txBody>
          <a:bodyPr anchor="ctr">
            <a:normAutofit/>
          </a:bodyPr>
          <a:lstStyle>
            <a:lvl1pPr algn="ct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6830568" y="758952"/>
            <a:ext cx="439826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Footer Placeholder 13">
            <a:extLst>
              <a:ext uri="{FF2B5EF4-FFF2-40B4-BE49-F238E27FC236}">
                <a16:creationId xmlns:a16="http://schemas.microsoft.com/office/drawing/2014/main" id="{6B6EFBAA-5DC1-29BB-5E7C-D3161CE848C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5" name="Slide Number Placeholder 14">
            <a:extLst>
              <a:ext uri="{FF2B5EF4-FFF2-40B4-BE49-F238E27FC236}">
                <a16:creationId xmlns:a16="http://schemas.microsoft.com/office/drawing/2014/main" id="{2AB4F126-3659-1B8C-0217-AAEB427F481F}"/>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3" name="Date Placeholder 12">
            <a:extLst>
              <a:ext uri="{FF2B5EF4-FFF2-40B4-BE49-F238E27FC236}">
                <a16:creationId xmlns:a16="http://schemas.microsoft.com/office/drawing/2014/main" id="{C5560928-8A30-5E32-D337-B8F5011C0680}"/>
              </a:ext>
            </a:extLst>
          </p:cNvPr>
          <p:cNvSpPr>
            <a:spLocks noGrp="1"/>
          </p:cNvSpPr>
          <p:nvPr>
            <p:ph type="dt" sz="half" idx="14"/>
          </p:nvPr>
        </p:nvSpPr>
        <p:spPr>
          <a:xfrm rot="5400000">
            <a:off x="10469880" y="4892040"/>
            <a:ext cx="2670048" cy="365760"/>
          </a:xfrm>
          <a:prstGeom prst="rect">
            <a:avLst/>
          </a:prstGeom>
        </p:spPr>
        <p:txBody>
          <a:bodyPr/>
          <a:lstStyle/>
          <a:p>
            <a:fld id="{EEE9064D-9AB2-45E2-A243-3D991F981AD8}" type="datetime4">
              <a:rPr lang="en-US" smtClean="0"/>
              <a:t>October 21, 2025</a:t>
            </a:fld>
            <a:endParaRPr lang="en-US"/>
          </a:p>
        </p:txBody>
      </p:sp>
    </p:spTree>
    <p:extLst>
      <p:ext uri="{BB962C8B-B14F-4D97-AF65-F5344CB8AC3E}">
        <p14:creationId xmlns:p14="http://schemas.microsoft.com/office/powerpoint/2010/main" val="17257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124711" y="1042416"/>
            <a:ext cx="8778239" cy="859536"/>
          </a:xfrm>
          <a:prstGeom prst="rect">
            <a:avLst/>
          </a:prstGeom>
        </p:spPr>
        <p:txBody>
          <a:bodyPr anchor="b">
            <a:normAutofit/>
          </a:bodyPr>
          <a:lstStyle>
            <a:lvl1pP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1124712" y="2286000"/>
            <a:ext cx="8778240" cy="385876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fld id="{D222765E-6FC3-4FF4-B19E-ED5BAA536ADF}" type="datetime4">
              <a:rPr lang="en-US" smtClean="0"/>
              <a:t>October 21, 2025</a:t>
            </a:fld>
            <a:endParaRPr lang="en-US"/>
          </a:p>
        </p:txBody>
      </p:sp>
    </p:spTree>
    <p:extLst>
      <p:ext uri="{BB962C8B-B14F-4D97-AF65-F5344CB8AC3E}">
        <p14:creationId xmlns:p14="http://schemas.microsoft.com/office/powerpoint/2010/main" val="253430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402336"/>
            <a:ext cx="10570464" cy="1088136"/>
          </a:xfrm>
          <a:prstGeom prst="rect">
            <a:avLst/>
          </a:prstGeom>
        </p:spPr>
        <p:txBody>
          <a:bodyPr anchor="ctr"/>
          <a:lstStyle>
            <a:lvl1pPr>
              <a:lnSpc>
                <a:spcPct val="12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8" y="1771561"/>
            <a:ext cx="10570464" cy="473823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C13AFFC-4568-3E17-7C33-09B92BCA6D9E}"/>
              </a:ext>
            </a:extLst>
          </p:cNvPr>
          <p:cNvSpPr>
            <a:spLocks noGrp="1"/>
          </p:cNvSpPr>
          <p:nvPr>
            <p:ph type="ftr" sz="quarter" idx="11"/>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DDB5C042-810A-BFD3-4734-36B6D4034FEF}"/>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8" name="Date Placeholder 7">
            <a:extLst>
              <a:ext uri="{FF2B5EF4-FFF2-40B4-BE49-F238E27FC236}">
                <a16:creationId xmlns:a16="http://schemas.microsoft.com/office/drawing/2014/main" id="{F6179C94-72AD-605C-3C39-C90A5F2E89D3}"/>
              </a:ext>
            </a:extLst>
          </p:cNvPr>
          <p:cNvSpPr>
            <a:spLocks noGrp="1"/>
          </p:cNvSpPr>
          <p:nvPr>
            <p:ph type="dt" sz="half" idx="10"/>
          </p:nvPr>
        </p:nvSpPr>
        <p:spPr>
          <a:xfrm rot="5400000">
            <a:off x="10469880" y="4892040"/>
            <a:ext cx="2670048" cy="365760"/>
          </a:xfrm>
          <a:prstGeom prst="rect">
            <a:avLst/>
          </a:prstGeom>
        </p:spPr>
        <p:txBody>
          <a:bodyPr/>
          <a:lstStyle/>
          <a:p>
            <a:fld id="{F41A7DA3-E571-4AB8-8090-2E9CED874689}" type="datetime4">
              <a:rPr lang="en-US" smtClean="0"/>
              <a:t>October 21, 2025</a:t>
            </a:fld>
            <a:endParaRPr lang="en-US"/>
          </a:p>
        </p:txBody>
      </p:sp>
    </p:spTree>
    <p:extLst>
      <p:ext uri="{BB962C8B-B14F-4D97-AF65-F5344CB8AC3E}">
        <p14:creationId xmlns:p14="http://schemas.microsoft.com/office/powerpoint/2010/main" val="2100659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E3C4E9-3EF9-F1D7-9682-F8F8A212835E}"/>
              </a:ext>
              <a:ext uri="{C183D7F6-B498-43B3-948B-1728B52AA6E4}">
                <adec:decorative xmlns:adec="http://schemas.microsoft.com/office/drawing/2017/decorative" val="1"/>
              </a:ext>
            </a:extLst>
          </p:cNvPr>
          <p:cNvSpPr/>
          <p:nvPr/>
        </p:nvSpPr>
        <p:spPr>
          <a:xfrm>
            <a:off x="0" y="0"/>
            <a:ext cx="4050792"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81000" y="758952"/>
            <a:ext cx="3276600" cy="4389120"/>
          </a:xfrm>
          <a:prstGeom prst="rect">
            <a:avLst/>
          </a:prstGeom>
        </p:spPr>
        <p:txBody>
          <a:bodyPr vert="horz" lIns="91440" tIns="45720" rIns="91440" bIns="45720" rtlCol="0" anchor="t">
            <a:normAutofit/>
          </a:bodyPr>
          <a:lstStyle>
            <a:lvl1pPr>
              <a:defRPr lang="en-US" sz="2600" dirty="0">
                <a:solidFill>
                  <a:schemeClr val="bg1"/>
                </a:soli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4782312" y="758952"/>
            <a:ext cx="6419088" cy="5330952"/>
          </a:xfrm>
          <a:prstGeom prst="rect">
            <a:avLst/>
          </a:prstGeom>
        </p:spPr>
        <p:txBody>
          <a:bodyPr vert="horz" lIns="91440" tIns="45720" rIns="91440" bIns="45720" rtlCol="0" anchor="t">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Footer Placeholder 13">
            <a:extLst>
              <a:ext uri="{FF2B5EF4-FFF2-40B4-BE49-F238E27FC236}">
                <a16:creationId xmlns:a16="http://schemas.microsoft.com/office/drawing/2014/main" id="{6B6EFBAA-5DC1-29BB-5E7C-D3161CE848C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15" name="Slide Number Placeholder 14">
            <a:extLst>
              <a:ext uri="{FF2B5EF4-FFF2-40B4-BE49-F238E27FC236}">
                <a16:creationId xmlns:a16="http://schemas.microsoft.com/office/drawing/2014/main" id="{2AB4F126-3659-1B8C-0217-AAEB427F481F}"/>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13" name="Date Placeholder 12">
            <a:extLst>
              <a:ext uri="{FF2B5EF4-FFF2-40B4-BE49-F238E27FC236}">
                <a16:creationId xmlns:a16="http://schemas.microsoft.com/office/drawing/2014/main" id="{C5560928-8A30-5E32-D337-B8F5011C0680}"/>
              </a:ext>
            </a:extLst>
          </p:cNvPr>
          <p:cNvSpPr>
            <a:spLocks noGrp="1"/>
          </p:cNvSpPr>
          <p:nvPr>
            <p:ph type="dt" sz="half" idx="14"/>
          </p:nvPr>
        </p:nvSpPr>
        <p:spPr>
          <a:xfrm rot="5400000">
            <a:off x="10469880" y="4892040"/>
            <a:ext cx="2670048" cy="365760"/>
          </a:xfrm>
          <a:prstGeom prst="rect">
            <a:avLst/>
          </a:prstGeom>
        </p:spPr>
        <p:txBody>
          <a:bodyPr/>
          <a:lstStyle/>
          <a:p>
            <a:fld id="{70A5E8A2-BE8C-4F0C-A297-8E3F932349F2}" type="datetime4">
              <a:rPr lang="en-US" smtClean="0"/>
              <a:t>October 21, 2025</a:t>
            </a:fld>
            <a:endParaRPr lang="en-US"/>
          </a:p>
        </p:txBody>
      </p:sp>
    </p:spTree>
    <p:extLst>
      <p:ext uri="{BB962C8B-B14F-4D97-AF65-F5344CB8AC3E}">
        <p14:creationId xmlns:p14="http://schemas.microsoft.com/office/powerpoint/2010/main" val="519174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548640"/>
            <a:ext cx="3026664" cy="4114800"/>
          </a:xfrm>
          <a:prstGeom prst="rect">
            <a:avLst/>
          </a:prstGeom>
        </p:spPr>
        <p:txBody>
          <a:bodyPr anchor="t">
            <a:normAutofit/>
          </a:bodyPr>
          <a:lstStyle>
            <a:lvl1pPr>
              <a:lnSpc>
                <a:spcPct val="120000"/>
              </a:lnSpc>
              <a:defRPr sz="2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187952" y="548640"/>
            <a:ext cx="7159752" cy="59527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fld id="{68D5CF3B-4DE2-417A-9628-56DD36111FF5}" type="datetime4">
              <a:rPr lang="en-US" smtClean="0"/>
              <a:t>October 21, 2025</a:t>
            </a:fld>
            <a:endParaRPr lang="en-US"/>
          </a:p>
        </p:txBody>
      </p:sp>
    </p:spTree>
    <p:extLst>
      <p:ext uri="{BB962C8B-B14F-4D97-AF65-F5344CB8AC3E}">
        <p14:creationId xmlns:p14="http://schemas.microsoft.com/office/powerpoint/2010/main" val="2610922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6720840" cy="1152144"/>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6720840" cy="395020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4" name="Picture Placeholder 3">
            <a:extLst>
              <a:ext uri="{FF2B5EF4-FFF2-40B4-BE49-F238E27FC236}">
                <a16:creationId xmlns:a16="http://schemas.microsoft.com/office/drawing/2014/main" id="{20535D10-41EB-053D-2D2E-87120111A06A}"/>
              </a:ext>
            </a:extLst>
          </p:cNvPr>
          <p:cNvSpPr>
            <a:spLocks noGrp="1"/>
          </p:cNvSpPr>
          <p:nvPr>
            <p:ph type="pic" sz="quarter" idx="18" hasCustomPrompt="1"/>
          </p:nvPr>
        </p:nvSpPr>
        <p:spPr>
          <a:xfrm>
            <a:off x="8132064" y="758952"/>
            <a:ext cx="3300984" cy="5330952"/>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C8EBBEA4-B642-4482-AAAB-F8C968090D5B}" type="datetime4">
              <a:rPr lang="en-US" smtClean="0"/>
              <a:t>October 21, 2025</a:t>
            </a:fld>
            <a:endParaRPr lang="en-US"/>
          </a:p>
        </p:txBody>
      </p:sp>
    </p:spTree>
    <p:extLst>
      <p:ext uri="{BB962C8B-B14F-4D97-AF65-F5344CB8AC3E}">
        <p14:creationId xmlns:p14="http://schemas.microsoft.com/office/powerpoint/2010/main" val="2667466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4782312" y="603504"/>
            <a:ext cx="6464808" cy="1307592"/>
          </a:xfrm>
          <a:prstGeom prst="rect">
            <a:avLst/>
          </a:prstGeom>
        </p:spPr>
        <p:txBody>
          <a:bodyPr/>
          <a:lstStyle>
            <a:lvl1pPr>
              <a:lnSpc>
                <a:spcPct val="120000"/>
              </a:lnSpc>
              <a:defRPr/>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20535D10-41EB-053D-2D2E-87120111A06A}"/>
              </a:ext>
            </a:extLst>
          </p:cNvPr>
          <p:cNvSpPr>
            <a:spLocks noGrp="1"/>
          </p:cNvSpPr>
          <p:nvPr>
            <p:ph type="pic" sz="quarter" idx="18" hasCustomPrompt="1"/>
          </p:nvPr>
        </p:nvSpPr>
        <p:spPr>
          <a:xfrm>
            <a:off x="0" y="0"/>
            <a:ext cx="4050792" cy="6858000"/>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2258568"/>
            <a:ext cx="6464808" cy="399592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3BA4593D-59CB-492E-ABE2-368F7D46160C}" type="datetime4">
              <a:rPr lang="en-US" smtClean="0"/>
              <a:t>October 21, 2025</a:t>
            </a:fld>
            <a:endParaRPr lang="en-US"/>
          </a:p>
        </p:txBody>
      </p:sp>
    </p:spTree>
    <p:extLst>
      <p:ext uri="{BB962C8B-B14F-4D97-AF65-F5344CB8AC3E}">
        <p14:creationId xmlns:p14="http://schemas.microsoft.com/office/powerpoint/2010/main" val="4119986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7" y="256032"/>
            <a:ext cx="6949439" cy="1124712"/>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1755648"/>
            <a:ext cx="694944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4" name="Picture Placeholder 3">
            <a:extLst>
              <a:ext uri="{FF2B5EF4-FFF2-40B4-BE49-F238E27FC236}">
                <a16:creationId xmlns:a16="http://schemas.microsoft.com/office/drawing/2014/main" id="{A7C02181-FA39-ABBD-5759-8846E0FE79F6}"/>
              </a:ext>
            </a:extLst>
          </p:cNvPr>
          <p:cNvSpPr>
            <a:spLocks noGrp="1"/>
          </p:cNvSpPr>
          <p:nvPr>
            <p:ph type="pic" sz="quarter" idx="18" hasCustomPrompt="1"/>
          </p:nvPr>
        </p:nvSpPr>
        <p:spPr>
          <a:xfrm>
            <a:off x="8129016" y="758952"/>
            <a:ext cx="3300984" cy="5330952"/>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A6A8C34F-BCF9-44D6-9A61-F95110E279A3}" type="datetime4">
              <a:rPr lang="en-US" smtClean="0"/>
              <a:t>October 21, 2025</a:t>
            </a:fld>
            <a:endParaRPr lang="en-US"/>
          </a:p>
        </p:txBody>
      </p:sp>
    </p:spTree>
    <p:extLst>
      <p:ext uri="{BB962C8B-B14F-4D97-AF65-F5344CB8AC3E}">
        <p14:creationId xmlns:p14="http://schemas.microsoft.com/office/powerpoint/2010/main" val="1809744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674914"/>
            <a:ext cx="4544568" cy="1228925"/>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4544568" cy="395020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hasCustomPrompt="1"/>
          </p:nvPr>
        </p:nvSpPr>
        <p:spPr>
          <a:xfrm>
            <a:off x="5958293" y="750863"/>
            <a:ext cx="5358384" cy="535838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B0C3BB61-8B73-424D-8581-F409903383E2}" type="datetime4">
              <a:rPr lang="en-US" smtClean="0"/>
              <a:t>October 21, 2025</a:t>
            </a:fld>
            <a:endParaRPr lang="en-US"/>
          </a:p>
        </p:txBody>
      </p:sp>
    </p:spTree>
    <p:extLst>
      <p:ext uri="{BB962C8B-B14F-4D97-AF65-F5344CB8AC3E}">
        <p14:creationId xmlns:p14="http://schemas.microsoft.com/office/powerpoint/2010/main" val="19883354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5477256" cy="1143000"/>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5330952"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hasCustomPrompt="1"/>
          </p:nvPr>
        </p:nvSpPr>
        <p:spPr>
          <a:xfrm>
            <a:off x="6638544" y="1115568"/>
            <a:ext cx="4626864" cy="462686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E02D6E6F-2358-4D77-93A9-B458204A23A8}" type="datetime4">
              <a:rPr lang="en-US" smtClean="0"/>
              <a:t>October 21, 2025</a:t>
            </a:fld>
            <a:endParaRPr lang="en-US"/>
          </a:p>
        </p:txBody>
      </p:sp>
    </p:spTree>
    <p:extLst>
      <p:ext uri="{BB962C8B-B14F-4D97-AF65-F5344CB8AC3E}">
        <p14:creationId xmlns:p14="http://schemas.microsoft.com/office/powerpoint/2010/main" val="7285343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10506456" cy="621792"/>
          </a:xfrm>
          <a:prstGeom prst="rect">
            <a:avLst/>
          </a:prstGeom>
        </p:spPr>
        <p:txBody>
          <a:bodyPr/>
          <a:lstStyle>
            <a:lvl1pPr>
              <a:lnSpc>
                <a:spcPct val="120000"/>
              </a:lnSpc>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hasCustomPrompt="1"/>
          </p:nvPr>
        </p:nvSpPr>
        <p:spPr>
          <a:xfrm>
            <a:off x="612648" y="1837944"/>
            <a:ext cx="4261104" cy="426110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742432" y="1755648"/>
            <a:ext cx="5376672" cy="4416552"/>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6706A190-8EBD-4794-A851-92BB5E0BDD4D}" type="datetime4">
              <a:rPr lang="en-US" smtClean="0"/>
              <a:t>October 21, 2025</a:t>
            </a:fld>
            <a:endParaRPr lang="en-US"/>
          </a:p>
        </p:txBody>
      </p:sp>
    </p:spTree>
    <p:extLst>
      <p:ext uri="{BB962C8B-B14F-4D97-AF65-F5344CB8AC3E}">
        <p14:creationId xmlns:p14="http://schemas.microsoft.com/office/powerpoint/2010/main" val="3982414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4736592" cy="1143000"/>
          </a:xfrm>
          <a:prstGeom prst="rect">
            <a:avLst/>
          </a:prstGeom>
        </p:spPr>
        <p:txBody>
          <a:bodyPr vert="horz" lIns="91440" tIns="45720" rIns="91440" bIns="45720" rtlCol="0" anchor="b">
            <a:normAutofit/>
          </a:bodyPr>
          <a:lstStyle>
            <a:lvl1pPr>
              <a:defRPr lang="en-US" dirty="0"/>
            </a:lvl1pPr>
          </a:lstStyle>
          <a:p>
            <a:pPr lvl="0">
              <a:lnSpc>
                <a:spcPct val="120000"/>
              </a:lnSpc>
            </a:pPr>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4754880"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hasCustomPrompt="1"/>
          </p:nvPr>
        </p:nvSpPr>
        <p:spPr>
          <a:xfrm>
            <a:off x="6083808" y="0"/>
            <a:ext cx="6108192" cy="6857999"/>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F84BFA0D-9A5F-4EE3-A3FD-82A86EE972AE}" type="datetime4">
              <a:rPr lang="en-US" smtClean="0"/>
              <a:t>October 21, 2025</a:t>
            </a:fld>
            <a:endParaRPr lang="en-US"/>
          </a:p>
        </p:txBody>
      </p:sp>
    </p:spTree>
    <p:extLst>
      <p:ext uri="{BB962C8B-B14F-4D97-AF65-F5344CB8AC3E}">
        <p14:creationId xmlns:p14="http://schemas.microsoft.com/office/powerpoint/2010/main" val="3482342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E0D260-A526-F079-44B3-C9B03816FFDD}"/>
              </a:ext>
            </a:extLst>
          </p:cNvPr>
          <p:cNvSpPr>
            <a:spLocks noGrp="1"/>
          </p:cNvSpPr>
          <p:nvPr>
            <p:ph type="title"/>
          </p:nvPr>
        </p:nvSpPr>
        <p:spPr>
          <a:xfrm>
            <a:off x="7569582" y="758952"/>
            <a:ext cx="3842130" cy="1143000"/>
          </a:xfrm>
          <a:prstGeom prst="rect">
            <a:avLst/>
          </a:prstGeom>
        </p:spPr>
        <p:txBody>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hasCustomPrompt="1"/>
          </p:nvPr>
        </p:nvSpPr>
        <p:spPr>
          <a:xfrm>
            <a:off x="-1" y="0"/>
            <a:ext cx="6835155" cy="6857999"/>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569582" y="2258568"/>
            <a:ext cx="3700397"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4FD3D564-0365-46F9-82BC-CDD300CEFE62}" type="datetime4">
              <a:rPr lang="en-US" smtClean="0"/>
              <a:t>October 21, 2025</a:t>
            </a:fld>
            <a:endParaRPr lang="en-US"/>
          </a:p>
        </p:txBody>
      </p:sp>
    </p:spTree>
    <p:extLst>
      <p:ext uri="{BB962C8B-B14F-4D97-AF65-F5344CB8AC3E}">
        <p14:creationId xmlns:p14="http://schemas.microsoft.com/office/powerpoint/2010/main" val="34510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5D86B5-411C-5D53-8E6C-26B857F5B5BD}"/>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752AE3-E97E-6381-3066-90B73D6C279A}"/>
              </a:ext>
              <a:ext uri="{C183D7F6-B498-43B3-948B-1728B52AA6E4}">
                <adec:decorative xmlns:adec="http://schemas.microsoft.com/office/drawing/2017/decorative" val="1"/>
              </a:ext>
            </a:extLst>
          </p:cNvPr>
          <p:cNvSpPr/>
          <p:nvPr/>
        </p:nvSpPr>
        <p:spPr>
          <a:xfrm>
            <a:off x="762000" y="762003"/>
            <a:ext cx="10667999" cy="5333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1FC1D47-D22E-C8B6-52EE-977FA326BC59}"/>
              </a:ext>
              <a:ext uri="{C183D7F6-B498-43B3-948B-1728B52AA6E4}">
                <adec:decorative xmlns:adec="http://schemas.microsoft.com/office/drawing/2017/decorative" val="1"/>
              </a:ext>
            </a:extLst>
          </p:cNvPr>
          <p:cNvCxnSpPr>
            <a:cxnSpLocks/>
          </p:cNvCxnSpPr>
          <p:nvPr/>
        </p:nvCxnSpPr>
        <p:spPr>
          <a:xfrm>
            <a:off x="1550741" y="4572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20D13D9-271B-1B45-E2B5-49ADC53F7EFB}"/>
              </a:ext>
            </a:extLst>
          </p:cNvPr>
          <p:cNvSpPr/>
          <p:nvPr/>
        </p:nvSpPr>
        <p:spPr>
          <a:xfrm>
            <a:off x="6590056" y="1283542"/>
            <a:ext cx="4306824" cy="430682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45999" y="1235176"/>
            <a:ext cx="4672584" cy="2841220"/>
          </a:xfrm>
          <a:prstGeom prst="rect">
            <a:avLst/>
          </a:prstGeom>
        </p:spPr>
        <p:txBody>
          <a:bodyPr vert="horz" lIns="91440" tIns="45720" rIns="91440" bIns="45720" rtlCol="0" anchor="t">
            <a:normAutofit/>
          </a:bodyPr>
          <a:lstStyle>
            <a:lvl1pPr>
              <a:defRPr lang="en-US" sz="310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45999" y="4983480"/>
            <a:ext cx="4672584" cy="786384"/>
          </a:xfrm>
          <a:prstGeom prst="rect">
            <a:avLst/>
          </a:prstGeom>
        </p:spPr>
        <p:txBody>
          <a:bodyPr vert="horz" lIns="91440" tIns="45720" rIns="91440" bIns="45720" rtlCol="0">
            <a:normAutofit/>
          </a:bodyPr>
          <a:lstStyle>
            <a:lvl1pPr marL="0" indent="0">
              <a:buNone/>
              <a:defRPr lang="en-US" dirty="0">
                <a:solidFill>
                  <a:schemeClr val="tx1"/>
                </a:solidFill>
              </a:defRPr>
            </a:lvl1pPr>
          </a:lstStyle>
          <a:p>
            <a:pPr lvl="0"/>
            <a:r>
              <a:rPr lang="en-US"/>
              <a:t>Click to edit Master subtitle style</a:t>
            </a:r>
            <a:endParaRPr lang="en-US" dirty="0"/>
          </a:p>
        </p:txBody>
      </p:sp>
      <p:sp>
        <p:nvSpPr>
          <p:cNvPr id="22" name="Picture Placeholder 20">
            <a:extLst>
              <a:ext uri="{FF2B5EF4-FFF2-40B4-BE49-F238E27FC236}">
                <a16:creationId xmlns:a16="http://schemas.microsoft.com/office/drawing/2014/main" id="{FBACAA98-741E-5E01-790D-22D994E62DDB}"/>
              </a:ext>
            </a:extLst>
          </p:cNvPr>
          <p:cNvSpPr>
            <a:spLocks noGrp="1"/>
          </p:cNvSpPr>
          <p:nvPr>
            <p:ph type="pic" sz="quarter" idx="17" hasCustomPrompt="1"/>
          </p:nvPr>
        </p:nvSpPr>
        <p:spPr>
          <a:xfrm>
            <a:off x="6581777" y="1264436"/>
            <a:ext cx="4329128" cy="4329128"/>
          </a:xfrm>
          <a:custGeom>
            <a:avLst/>
            <a:gdLst>
              <a:gd name="connsiteX0" fmla="*/ 2164564 w 4329128"/>
              <a:gd name="connsiteY0" fmla="*/ 0 h 4329128"/>
              <a:gd name="connsiteX1" fmla="*/ 4329128 w 4329128"/>
              <a:gd name="connsiteY1" fmla="*/ 2164564 h 4329128"/>
              <a:gd name="connsiteX2" fmla="*/ 2164564 w 4329128"/>
              <a:gd name="connsiteY2" fmla="*/ 4329128 h 4329128"/>
              <a:gd name="connsiteX3" fmla="*/ 0 w 4329128"/>
              <a:gd name="connsiteY3" fmla="*/ 2164564 h 4329128"/>
              <a:gd name="connsiteX4" fmla="*/ 2164564 w 4329128"/>
              <a:gd name="connsiteY4" fmla="*/ 0 h 4329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9128" h="4329128">
                <a:moveTo>
                  <a:pt x="2164564" y="0"/>
                </a:moveTo>
                <a:cubicBezTo>
                  <a:pt x="3360020" y="0"/>
                  <a:pt x="4329128" y="969108"/>
                  <a:pt x="4329128" y="2164564"/>
                </a:cubicBezTo>
                <a:cubicBezTo>
                  <a:pt x="4329128" y="3360020"/>
                  <a:pt x="3360020" y="4329128"/>
                  <a:pt x="2164564" y="4329128"/>
                </a:cubicBezTo>
                <a:cubicBezTo>
                  <a:pt x="969108" y="4329128"/>
                  <a:pt x="0" y="3360020"/>
                  <a:pt x="0" y="2164564"/>
                </a:cubicBezTo>
                <a:cubicBezTo>
                  <a:pt x="0" y="969108"/>
                  <a:pt x="969108" y="0"/>
                  <a:pt x="2164564" y="0"/>
                </a:cubicBezTo>
                <a:close/>
              </a:path>
            </a:pathLst>
          </a:custGeom>
          <a:blipFill dpi="0" rotWithShape="1">
            <a:blip r:embed="rId2">
              <a:alphaModFix amt="85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1CC8C939-7FAD-347B-1591-43D9B3231526}"/>
              </a:ext>
            </a:extLst>
          </p:cNvPr>
          <p:cNvSpPr>
            <a:spLocks noGrp="1"/>
          </p:cNvSpPr>
          <p:nvPr>
            <p:ph type="ftr" sz="quarter" idx="19"/>
          </p:nvPr>
        </p:nvSpPr>
        <p:spPr/>
        <p:txBody>
          <a:bodyPr/>
          <a:lstStyle>
            <a:lvl1pPr>
              <a:defRPr>
                <a:solidFill>
                  <a:schemeClr val="bg1"/>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85AAACDE-68BE-0B6C-22AE-1B3B232E2964}"/>
              </a:ext>
            </a:extLst>
          </p:cNvPr>
          <p:cNvSpPr>
            <a:spLocks noGrp="1"/>
          </p:cNvSpPr>
          <p:nvPr>
            <p:ph type="sldNum" sz="quarter" idx="20"/>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4" name="Date Placeholder 3">
            <a:extLst>
              <a:ext uri="{FF2B5EF4-FFF2-40B4-BE49-F238E27FC236}">
                <a16:creationId xmlns:a16="http://schemas.microsoft.com/office/drawing/2014/main" id="{AFD31B72-8374-965C-518F-8B0878FD79D0}"/>
              </a:ext>
            </a:extLst>
          </p:cNvPr>
          <p:cNvSpPr>
            <a:spLocks noGrp="1"/>
          </p:cNvSpPr>
          <p:nvPr>
            <p:ph type="dt" sz="half" idx="18"/>
          </p:nvPr>
        </p:nvSpPr>
        <p:spPr/>
        <p:txBody>
          <a:bodyPr/>
          <a:lstStyle>
            <a:lvl1pPr>
              <a:defRPr>
                <a:solidFill>
                  <a:schemeClr val="bg1"/>
                </a:solidFill>
              </a:defRPr>
            </a:lvl1pPr>
          </a:lstStyle>
          <a:p>
            <a:fld id="{1DD12A09-AD48-4A48-AB09-132ADC51F3E7}" type="datetime4">
              <a:rPr lang="en-US" smtClean="0"/>
              <a:t>October 21, 2025</a:t>
            </a:fld>
            <a:endParaRPr lang="en-US"/>
          </a:p>
        </p:txBody>
      </p:sp>
    </p:spTree>
    <p:extLst>
      <p:ext uri="{BB962C8B-B14F-4D97-AF65-F5344CB8AC3E}">
        <p14:creationId xmlns:p14="http://schemas.microsoft.com/office/powerpoint/2010/main" val="28253675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3704970" cy="1143000"/>
          </a:xfrm>
          <a:prstGeom prst="rect">
            <a:avLst/>
          </a:prstGeom>
        </p:spPr>
        <p:txBody>
          <a:bodyPr vert="horz" lIns="91440" tIns="45720" rIns="91440" bIns="45720" rtlCol="0" anchor="b">
            <a:normAutofit/>
          </a:bodyPr>
          <a:lstStyle>
            <a:lvl1pPr>
              <a:defRPr lang="en-US" dirty="0"/>
            </a:lvl1pPr>
          </a:lstStyle>
          <a:p>
            <a:pPr lvl="0">
              <a:lnSpc>
                <a:spcPct val="120000"/>
              </a:lnSpc>
            </a:pPr>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9" y="2258568"/>
            <a:ext cx="3704970"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hasCustomPrompt="1"/>
          </p:nvPr>
        </p:nvSpPr>
        <p:spPr>
          <a:xfrm>
            <a:off x="5069897" y="758952"/>
            <a:ext cx="6360104" cy="5330952"/>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C7397E9B-E8AE-4203-8459-BAC5DBFA1928}" type="datetime4">
              <a:rPr lang="en-US" smtClean="0"/>
              <a:t>October 21, 2025</a:t>
            </a:fld>
            <a:endParaRPr lang="en-US"/>
          </a:p>
        </p:txBody>
      </p:sp>
    </p:spTree>
    <p:extLst>
      <p:ext uri="{BB962C8B-B14F-4D97-AF65-F5344CB8AC3E}">
        <p14:creationId xmlns:p14="http://schemas.microsoft.com/office/powerpoint/2010/main" val="4007767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73619" y="1078992"/>
            <a:ext cx="2898648" cy="1947672"/>
          </a:xfrm>
          <a:prstGeom prst="rect">
            <a:avLst/>
          </a:prstGeom>
        </p:spPr>
        <p:txBody>
          <a:bodyPr vert="horz" lIns="91440" tIns="45720" rIns="91440" bIns="45720" rtlCol="0" anchor="b">
            <a:normAutofit/>
          </a:bodyPr>
          <a:lstStyle>
            <a:lvl1pPr>
              <a:defRPr lang="en-US" sz="2600" dirty="0"/>
            </a:lvl1pPr>
          </a:lstStyle>
          <a:p>
            <a:pPr lvl="0">
              <a:lnSpc>
                <a:spcPct val="120000"/>
              </a:lnSpc>
            </a:pPr>
            <a:r>
              <a:rPr lang="en-US"/>
              <a:t>Click to edit Master title style</a:t>
            </a:r>
            <a:endParaRPr lang="en-US" dirty="0"/>
          </a:p>
        </p:txBody>
      </p:sp>
      <p:sp>
        <p:nvSpPr>
          <p:cNvPr id="12" name="Picture Placeholder 11">
            <a:extLst>
              <a:ext uri="{FF2B5EF4-FFF2-40B4-BE49-F238E27FC236}">
                <a16:creationId xmlns:a16="http://schemas.microsoft.com/office/drawing/2014/main" id="{91A58A98-8307-74B9-8466-17F65EA798AC}"/>
              </a:ext>
            </a:extLst>
          </p:cNvPr>
          <p:cNvSpPr>
            <a:spLocks noGrp="1"/>
          </p:cNvSpPr>
          <p:nvPr>
            <p:ph type="pic" sz="quarter" idx="18" hasCustomPrompt="1"/>
          </p:nvPr>
        </p:nvSpPr>
        <p:spPr>
          <a:xfrm>
            <a:off x="0" y="0"/>
            <a:ext cx="7810394" cy="6858000"/>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73619" y="3099816"/>
            <a:ext cx="2898648" cy="2953512"/>
          </a:xfrm>
          <a:prstGeom prst="rect">
            <a:avLst/>
          </a:prstGeom>
        </p:spPr>
        <p:txBody>
          <a:bodyPr vert="horz" lIns="91440" tIns="45720" rIns="91440" bIns="45720" rtlCol="0">
            <a:normAutofit/>
          </a:bodyPr>
          <a:lstStyle>
            <a:lvl1pPr marL="0" indent="0">
              <a:buNone/>
              <a:defRPr lang="en-US" sz="16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9488F9E5-3D9D-C4E8-DF44-34F555905C9C}"/>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37F38DE2-1429-FE2C-93AA-9AB9D9950E29}"/>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78FAB3D1-987F-D6AE-2703-22238530CE39}"/>
              </a:ext>
            </a:extLst>
          </p:cNvPr>
          <p:cNvSpPr>
            <a:spLocks noGrp="1"/>
          </p:cNvSpPr>
          <p:nvPr>
            <p:ph type="dt" sz="half" idx="15"/>
          </p:nvPr>
        </p:nvSpPr>
        <p:spPr>
          <a:xfrm rot="5400000">
            <a:off x="10469880" y="4892040"/>
            <a:ext cx="2670048" cy="365760"/>
          </a:xfrm>
          <a:prstGeom prst="rect">
            <a:avLst/>
          </a:prstGeom>
        </p:spPr>
        <p:txBody>
          <a:bodyPr/>
          <a:lstStyle/>
          <a:p>
            <a:fld id="{32CF74C9-AA5A-4DD7-9934-B71855E316A9}" type="datetime4">
              <a:rPr lang="en-US" smtClean="0"/>
              <a:t>October 21, 2025</a:t>
            </a:fld>
            <a:endParaRPr lang="en-US"/>
          </a:p>
        </p:txBody>
      </p:sp>
    </p:spTree>
    <p:extLst>
      <p:ext uri="{BB962C8B-B14F-4D97-AF65-F5344CB8AC3E}">
        <p14:creationId xmlns:p14="http://schemas.microsoft.com/office/powerpoint/2010/main" val="27664342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910328"/>
            <a:ext cx="3621024" cy="1386300"/>
          </a:xfrm>
          <a:prstGeom prst="rect">
            <a:avLst/>
          </a:prstGeom>
        </p:spPr>
        <p:txBody>
          <a:bodyPr vert="horz" lIns="91440" tIns="45720" rIns="91440" bIns="45720" rtlCol="0" anchor="t">
            <a:normAutofit/>
          </a:bodyPr>
          <a:lstStyle>
            <a:lvl1pPr>
              <a:defRPr lang="en-US" sz="2400" dirty="0"/>
            </a:lvl1pPr>
          </a:lstStyle>
          <a:p>
            <a:pPr lvl="0">
              <a:lnSpc>
                <a:spcPct val="120000"/>
              </a:lnSpc>
            </a:pPr>
            <a:r>
              <a:rPr lang="en-US"/>
              <a:t>Click to edit Master title style</a:t>
            </a:r>
            <a:endParaRPr lang="en-US" dirty="0"/>
          </a:p>
        </p:txBody>
      </p:sp>
      <p:sp>
        <p:nvSpPr>
          <p:cNvPr id="11" name="Picture Placeholder 10">
            <a:extLst>
              <a:ext uri="{FF2B5EF4-FFF2-40B4-BE49-F238E27FC236}">
                <a16:creationId xmlns:a16="http://schemas.microsoft.com/office/drawing/2014/main" id="{39DAB963-58B8-E061-879B-826ED90F4AD9}"/>
              </a:ext>
            </a:extLst>
          </p:cNvPr>
          <p:cNvSpPr>
            <a:spLocks noGrp="1"/>
          </p:cNvSpPr>
          <p:nvPr>
            <p:ph type="pic" sz="quarter" idx="19" hasCustomPrompt="1"/>
          </p:nvPr>
        </p:nvSpPr>
        <p:spPr>
          <a:xfrm>
            <a:off x="740664" y="0"/>
            <a:ext cx="10680192" cy="4562856"/>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956048" y="4910328"/>
            <a:ext cx="6473952" cy="1499616"/>
          </a:xfrm>
          <a:prstGeom prst="rect">
            <a:avLst/>
          </a:prstGeom>
        </p:spPr>
        <p:txBody>
          <a:bodyPr vert="horz" lIns="91440" tIns="45720" rIns="91440" bIns="45720" rtlCol="0">
            <a:normAutofit/>
          </a:bodyPr>
          <a:lstStyle>
            <a:lvl1pPr marL="0" indent="0">
              <a:buNone/>
              <a:defRPr lang="en-US" sz="16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4" name="Footer Placeholder 3">
            <a:extLst>
              <a:ext uri="{FF2B5EF4-FFF2-40B4-BE49-F238E27FC236}">
                <a16:creationId xmlns:a16="http://schemas.microsoft.com/office/drawing/2014/main" id="{3490BDC3-84FA-EB76-95E5-B0B30F2D695B}"/>
              </a:ext>
            </a:extLst>
          </p:cNvPr>
          <p:cNvSpPr>
            <a:spLocks noGrp="1"/>
          </p:cNvSpPr>
          <p:nvPr>
            <p:ph type="ftr" sz="quarter" idx="17"/>
          </p:nvPr>
        </p:nvSpPr>
        <p:spPr>
          <a:xfrm rot="5400000">
            <a:off x="10469880" y="1609344"/>
            <a:ext cx="2670048" cy="365760"/>
          </a:xfrm>
          <a:prstGeom prst="rect">
            <a:avLst/>
          </a:prstGeom>
        </p:spPr>
        <p:txBody>
          <a:bodyPr/>
          <a:lstStyle/>
          <a:p>
            <a:pPr algn="r"/>
            <a:r>
              <a:rPr lang="en-US"/>
              <a:t>Sample Footer Text</a:t>
            </a:r>
          </a:p>
        </p:txBody>
      </p:sp>
      <p:sp>
        <p:nvSpPr>
          <p:cNvPr id="9" name="Slide Number Placeholder 8">
            <a:extLst>
              <a:ext uri="{FF2B5EF4-FFF2-40B4-BE49-F238E27FC236}">
                <a16:creationId xmlns:a16="http://schemas.microsoft.com/office/drawing/2014/main" id="{E5928215-E177-7864-608E-E316FDF22E31}"/>
              </a:ext>
            </a:extLst>
          </p:cNvPr>
          <p:cNvSpPr>
            <a:spLocks noGrp="1"/>
          </p:cNvSpPr>
          <p:nvPr>
            <p:ph type="sldNum" sz="quarter" idx="18"/>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5A3E53CA-A1D0-15C5-B9BF-4F653C8DE88C}"/>
              </a:ext>
            </a:extLst>
          </p:cNvPr>
          <p:cNvSpPr>
            <a:spLocks noGrp="1"/>
          </p:cNvSpPr>
          <p:nvPr>
            <p:ph type="dt" sz="half" idx="16"/>
          </p:nvPr>
        </p:nvSpPr>
        <p:spPr>
          <a:xfrm rot="5400000">
            <a:off x="10469880" y="4892040"/>
            <a:ext cx="2670048" cy="365760"/>
          </a:xfrm>
          <a:prstGeom prst="rect">
            <a:avLst/>
          </a:prstGeom>
        </p:spPr>
        <p:txBody>
          <a:bodyPr/>
          <a:lstStyle/>
          <a:p>
            <a:fld id="{222A1667-4A0F-48F9-BBF1-D3EC6E1022BA}" type="datetime4">
              <a:rPr lang="en-US" smtClean="0"/>
              <a:t>October 21, 2025</a:t>
            </a:fld>
            <a:endParaRPr lang="en-US"/>
          </a:p>
        </p:txBody>
      </p:sp>
    </p:spTree>
    <p:extLst>
      <p:ext uri="{BB962C8B-B14F-4D97-AF65-F5344CB8AC3E}">
        <p14:creationId xmlns:p14="http://schemas.microsoft.com/office/powerpoint/2010/main" val="9770513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457200"/>
            <a:ext cx="10735056" cy="923544"/>
          </a:xfrm>
          <a:prstGeom prst="rect">
            <a:avLst/>
          </a:prstGeom>
        </p:spPr>
        <p:txBody>
          <a:bodyPr/>
          <a:lstStyle>
            <a:lvl1pPr>
              <a:lnSpc>
                <a:spcPct val="120000"/>
              </a:lnSpc>
              <a:defRPr/>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A7C02181-FA39-ABBD-5759-8846E0FE79F6}"/>
              </a:ext>
            </a:extLst>
          </p:cNvPr>
          <p:cNvSpPr>
            <a:spLocks noGrp="1"/>
          </p:cNvSpPr>
          <p:nvPr>
            <p:ph type="pic" sz="quarter" idx="18" hasCustomPrompt="1"/>
          </p:nvPr>
        </p:nvSpPr>
        <p:spPr>
          <a:xfrm>
            <a:off x="612648" y="1892808"/>
            <a:ext cx="3054096" cy="4206240"/>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187952" y="1755648"/>
            <a:ext cx="7159752"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DF247505-D930-4024-8CFE-611E51146D16}" type="datetime4">
              <a:rPr lang="en-US" smtClean="0"/>
              <a:t>October 21, 2025</a:t>
            </a:fld>
            <a:endParaRPr lang="en-US"/>
          </a:p>
        </p:txBody>
      </p:sp>
    </p:spTree>
    <p:extLst>
      <p:ext uri="{BB962C8B-B14F-4D97-AF65-F5344CB8AC3E}">
        <p14:creationId xmlns:p14="http://schemas.microsoft.com/office/powerpoint/2010/main" val="3821228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26CE5D-5E71-34E9-21B5-8EEB677BAF70}"/>
              </a:ext>
              <a:ext uri="{C183D7F6-B498-43B3-948B-1728B52AA6E4}">
                <adec:decorative xmlns:adec="http://schemas.microsoft.com/office/drawing/2017/decorative" val="1"/>
              </a:ext>
            </a:extLst>
          </p:cNvPr>
          <p:cNvSpPr/>
          <p:nvPr/>
        </p:nvSpPr>
        <p:spPr>
          <a:xfrm>
            <a:off x="0" y="0"/>
            <a:ext cx="4050792"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3995928"/>
            <a:ext cx="3127248" cy="2093976"/>
          </a:xfrm>
          <a:prstGeom prst="rect">
            <a:avLst/>
          </a:prstGeom>
        </p:spPr>
        <p:txBody>
          <a:bodyPr vert="horz" lIns="91440" tIns="45720" rIns="91440" bIns="45720" rtlCol="0" anchor="ctr">
            <a:normAutofit/>
          </a:bodyPr>
          <a:lstStyle>
            <a:lvl1pPr algn="ctr">
              <a:defRPr lang="en-US" sz="2600" dirty="0">
                <a:solidFill>
                  <a:schemeClr val="bg1"/>
                </a:solidFill>
              </a:defRPr>
            </a:lvl1pPr>
          </a:lstStyle>
          <a:p>
            <a:pPr lvl="0">
              <a:lnSpc>
                <a:spcPct val="120000"/>
              </a:lnSpc>
            </a:pPr>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hasCustomPrompt="1"/>
          </p:nvPr>
        </p:nvSpPr>
        <p:spPr>
          <a:xfrm>
            <a:off x="649224" y="813816"/>
            <a:ext cx="2752344" cy="275234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758952"/>
            <a:ext cx="6382512"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B5DAC964-5ED5-4E3D-98A1-C42D2BF958CA}" type="datetime4">
              <a:rPr lang="en-US" smtClean="0"/>
              <a:t>October 21, 2025</a:t>
            </a:fld>
            <a:endParaRPr lang="en-US"/>
          </a:p>
        </p:txBody>
      </p:sp>
    </p:spTree>
    <p:extLst>
      <p:ext uri="{BB962C8B-B14F-4D97-AF65-F5344CB8AC3E}">
        <p14:creationId xmlns:p14="http://schemas.microsoft.com/office/powerpoint/2010/main" val="37055828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819477"/>
            <a:ext cx="4617720" cy="1197864"/>
          </a:xfrm>
          <a:prstGeom prst="rect">
            <a:avLst/>
          </a:prstGeom>
        </p:spPr>
        <p:txBody>
          <a:bodyPr vert="horz" lIns="91440" tIns="45720" rIns="91440" bIns="45720" rtlCol="0" anchor="t">
            <a:normAutofit/>
          </a:bodyPr>
          <a:lstStyle>
            <a:lvl1pPr>
              <a:defRPr lang="en-US"/>
            </a:lvl1pPr>
          </a:lstStyle>
          <a:p>
            <a:pPr lvl="0"/>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hasCustomPrompt="1"/>
          </p:nvPr>
        </p:nvSpPr>
        <p:spPr>
          <a:xfrm>
            <a:off x="950976" y="2148840"/>
            <a:ext cx="3877056" cy="3877056"/>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843016" y="950976"/>
            <a:ext cx="558698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9EC1A304-701C-41E4-B1CD-607E1F9CDC82}" type="datetime4">
              <a:rPr lang="en-US" smtClean="0"/>
              <a:t>October 21, 2025</a:t>
            </a:fld>
            <a:endParaRPr lang="en-US"/>
          </a:p>
        </p:txBody>
      </p:sp>
    </p:spTree>
    <p:extLst>
      <p:ext uri="{BB962C8B-B14F-4D97-AF65-F5344CB8AC3E}">
        <p14:creationId xmlns:p14="http://schemas.microsoft.com/office/powerpoint/2010/main" val="16150291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832104"/>
            <a:ext cx="3026664" cy="1975104"/>
          </a:xfrm>
          <a:prstGeom prst="rect">
            <a:avLst/>
          </a:prstGeom>
        </p:spPr>
        <p:txBody>
          <a:bodyPr vert="horz" lIns="91440" tIns="45720" rIns="91440" bIns="45720" rtlCol="0" anchor="t">
            <a:normAutofit/>
          </a:bodyPr>
          <a:lstStyle>
            <a:lvl1pPr>
              <a:defRPr lang="en-US" sz="2600"/>
            </a:lvl1pPr>
          </a:lstStyle>
          <a:p>
            <a:pPr lvl="0">
              <a:lnSpc>
                <a:spcPct val="120000"/>
              </a:lnSpc>
            </a:pPr>
            <a:r>
              <a:rPr lang="en-US"/>
              <a:t>Click to edit Master title style</a:t>
            </a:r>
            <a:endParaRPr lang="en-US" dirty="0"/>
          </a:p>
        </p:txBody>
      </p:sp>
      <p:sp>
        <p:nvSpPr>
          <p:cNvPr id="4" name="Picture Placeholder 3">
            <a:extLst>
              <a:ext uri="{FF2B5EF4-FFF2-40B4-BE49-F238E27FC236}">
                <a16:creationId xmlns:a16="http://schemas.microsoft.com/office/drawing/2014/main" id="{B62DDFA9-B759-66BE-7432-9BA3B78BA115}"/>
              </a:ext>
            </a:extLst>
          </p:cNvPr>
          <p:cNvSpPr>
            <a:spLocks noGrp="1"/>
          </p:cNvSpPr>
          <p:nvPr>
            <p:ph type="pic" sz="quarter" idx="15" hasCustomPrompt="1"/>
          </p:nvPr>
        </p:nvSpPr>
        <p:spPr>
          <a:xfrm>
            <a:off x="749808" y="3127248"/>
            <a:ext cx="2752344" cy="2971800"/>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187952" y="832104"/>
            <a:ext cx="7159752" cy="52669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0" name="Footer Placeholder 9">
            <a:extLst>
              <a:ext uri="{FF2B5EF4-FFF2-40B4-BE49-F238E27FC236}">
                <a16:creationId xmlns:a16="http://schemas.microsoft.com/office/drawing/2014/main" id="{1132C641-BBC6-FDF1-6E07-A4ECB6F4E075}"/>
              </a:ext>
            </a:extLst>
          </p:cNvPr>
          <p:cNvSpPr>
            <a:spLocks noGrp="1"/>
          </p:cNvSpPr>
          <p:nvPr>
            <p:ph type="ftr" sz="quarter" idx="17"/>
          </p:nvPr>
        </p:nvSpPr>
        <p:spPr/>
        <p:txBody>
          <a:bodyPr/>
          <a:lstStyle/>
          <a:p>
            <a:pPr algn="r"/>
            <a:r>
              <a:rPr lang="en-US"/>
              <a:t>Sample Footer Text</a:t>
            </a:r>
          </a:p>
        </p:txBody>
      </p:sp>
      <p:sp>
        <p:nvSpPr>
          <p:cNvPr id="11" name="Slide Number Placeholder 10">
            <a:extLst>
              <a:ext uri="{FF2B5EF4-FFF2-40B4-BE49-F238E27FC236}">
                <a16:creationId xmlns:a16="http://schemas.microsoft.com/office/drawing/2014/main" id="{A269CA60-CDC8-6DFB-019E-C9EAC0FF936A}"/>
              </a:ext>
            </a:extLst>
          </p:cNvPr>
          <p:cNvSpPr>
            <a:spLocks noGrp="1"/>
          </p:cNvSpPr>
          <p:nvPr>
            <p:ph type="sldNum" sz="quarter" idx="18"/>
          </p:nvPr>
        </p:nvSpPr>
        <p:spPr/>
        <p:txBody>
          <a:bodyPr/>
          <a:lstStyle/>
          <a:p>
            <a:pPr algn="ctr"/>
            <a:fld id="{8D252C1B-CBF0-4A4D-8F57-7FB989103249}" type="slidenum">
              <a:rPr lang="en-US" smtClean="0"/>
              <a:pPr algn="ctr"/>
              <a:t>‹#›</a:t>
            </a:fld>
            <a:endParaRPr lang="en-US"/>
          </a:p>
        </p:txBody>
      </p:sp>
      <p:sp>
        <p:nvSpPr>
          <p:cNvPr id="9" name="Date Placeholder 8">
            <a:extLst>
              <a:ext uri="{FF2B5EF4-FFF2-40B4-BE49-F238E27FC236}">
                <a16:creationId xmlns:a16="http://schemas.microsoft.com/office/drawing/2014/main" id="{EA71B670-6276-528F-4109-EE99F8B6D502}"/>
              </a:ext>
            </a:extLst>
          </p:cNvPr>
          <p:cNvSpPr>
            <a:spLocks noGrp="1"/>
          </p:cNvSpPr>
          <p:nvPr>
            <p:ph type="dt" sz="half" idx="16"/>
          </p:nvPr>
        </p:nvSpPr>
        <p:spPr/>
        <p:txBody>
          <a:bodyPr/>
          <a:lstStyle/>
          <a:p>
            <a:fld id="{1995FD63-C051-4851-A820-8DDBF241CA60}" type="datetime4">
              <a:rPr lang="en-US" smtClean="0"/>
              <a:t>October 21, 2025</a:t>
            </a:fld>
            <a:endParaRPr lang="en-US"/>
          </a:p>
        </p:txBody>
      </p:sp>
    </p:spTree>
    <p:extLst>
      <p:ext uri="{BB962C8B-B14F-4D97-AF65-F5344CB8AC3E}">
        <p14:creationId xmlns:p14="http://schemas.microsoft.com/office/powerpoint/2010/main" val="12327450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6F16E8A-F858-76B7-7703-ABB82298AB22}"/>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E65EC-69D1-FAC9-D6E5-6E8A2AB82A01}"/>
              </a:ext>
            </a:extLst>
          </p:cNvPr>
          <p:cNvSpPr>
            <a:spLocks noGrp="1"/>
          </p:cNvSpPr>
          <p:nvPr>
            <p:ph type="title"/>
          </p:nvPr>
        </p:nvSpPr>
        <p:spPr>
          <a:xfrm>
            <a:off x="2331720" y="4828032"/>
            <a:ext cx="7525512" cy="1545336"/>
          </a:xfrm>
        </p:spPr>
        <p:txBody>
          <a:bodyPr anchor="t">
            <a:normAutofit/>
          </a:bodyPr>
          <a:lstStyle>
            <a:lvl1pPr marL="0" algn="ctr">
              <a:lnSpc>
                <a:spcPct val="130000"/>
              </a:lnSpc>
              <a:spcBef>
                <a:spcPts val="0"/>
              </a:spcBef>
              <a:defRPr sz="2800" b="0" cap="none" spc="0" baseline="0">
                <a:solidFill>
                  <a:schemeClr val="tx1"/>
                </a:solidFill>
                <a:latin typeface="+mn-lt"/>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E207DB61-BE6C-9AEA-49B9-291425132BD9}"/>
              </a:ext>
            </a:extLst>
          </p:cNvPr>
          <p:cNvSpPr>
            <a:spLocks noGrp="1"/>
          </p:cNvSpPr>
          <p:nvPr>
            <p:ph sz="quarter" idx="13" hasCustomPrompt="1"/>
          </p:nvPr>
        </p:nvSpPr>
        <p:spPr>
          <a:xfrm>
            <a:off x="822960" y="548640"/>
            <a:ext cx="10543032" cy="4114800"/>
          </a:xfrm>
        </p:spPr>
        <p:txBody>
          <a:bodyPr anchor="b">
            <a:normAutofit/>
          </a:bodyPr>
          <a:lstStyle>
            <a:lvl1pPr marL="0" indent="0" algn="ctr">
              <a:lnSpc>
                <a:spcPct val="120000"/>
              </a:lnSpc>
              <a:spcBef>
                <a:spcPts val="0"/>
              </a:spcBef>
              <a:buNone/>
              <a:defRPr sz="23200" b="1" spc="500"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t>
            </a:r>
          </a:p>
        </p:txBody>
      </p:sp>
      <p:sp>
        <p:nvSpPr>
          <p:cNvPr id="3" name="Footer Placeholder 2">
            <a:extLst>
              <a:ext uri="{FF2B5EF4-FFF2-40B4-BE49-F238E27FC236}">
                <a16:creationId xmlns:a16="http://schemas.microsoft.com/office/drawing/2014/main" id="{47D970E4-89C7-FDD7-2F15-A6B821976CD9}"/>
              </a:ext>
            </a:extLst>
          </p:cNvPr>
          <p:cNvSpPr>
            <a:spLocks noGrp="1"/>
          </p:cNvSpPr>
          <p:nvPr>
            <p:ph type="ftr" sz="quarter" idx="10"/>
          </p:nvPr>
        </p:nvSpPr>
        <p:spPr/>
        <p:txBody>
          <a:bodyPr/>
          <a:lstStyle>
            <a:lvl1pPr>
              <a:defRPr>
                <a:solidFill>
                  <a:schemeClr val="tx1"/>
                </a:solidFill>
              </a:defRPr>
            </a:lvl1pPr>
          </a:lstStyle>
          <a:p>
            <a:r>
              <a:rPr lang="en-US"/>
              <a:t>Sample Footer Text</a:t>
            </a:r>
          </a:p>
        </p:txBody>
      </p:sp>
      <p:sp>
        <p:nvSpPr>
          <p:cNvPr id="4" name="Slide Number Placeholder 3">
            <a:extLst>
              <a:ext uri="{FF2B5EF4-FFF2-40B4-BE49-F238E27FC236}">
                <a16:creationId xmlns:a16="http://schemas.microsoft.com/office/drawing/2014/main" id="{E7721770-26D7-706F-0EDB-A445E203E012}"/>
              </a:ext>
            </a:extLst>
          </p:cNvPr>
          <p:cNvSpPr>
            <a:spLocks noGrp="1"/>
          </p:cNvSpPr>
          <p:nvPr>
            <p:ph type="sldNum" sz="quarter" idx="11"/>
          </p:nvPr>
        </p:nvSpPr>
        <p:spPr/>
        <p:txBody>
          <a:bodyPr/>
          <a:lstStyle>
            <a:lvl1pPr>
              <a:defRPr>
                <a:solidFill>
                  <a:schemeClr val="tx1"/>
                </a:solidFill>
              </a:defRPr>
            </a:lvl1pPr>
          </a:lstStyle>
          <a:p>
            <a:fld id="{8D252C1B-CBF0-4A4D-8F57-7FB989103249}" type="slidenum">
              <a:rPr lang="en-US" smtClean="0"/>
              <a:pPr/>
              <a:t>‹#›</a:t>
            </a:fld>
            <a:endParaRPr lang="en-US"/>
          </a:p>
        </p:txBody>
      </p:sp>
      <p:sp>
        <p:nvSpPr>
          <p:cNvPr id="5" name="Date Placeholder 4">
            <a:extLst>
              <a:ext uri="{FF2B5EF4-FFF2-40B4-BE49-F238E27FC236}">
                <a16:creationId xmlns:a16="http://schemas.microsoft.com/office/drawing/2014/main" id="{BC55A4EF-CED2-308E-B4C9-D9B9653D2AD1}"/>
              </a:ext>
            </a:extLst>
          </p:cNvPr>
          <p:cNvSpPr>
            <a:spLocks noGrp="1"/>
          </p:cNvSpPr>
          <p:nvPr>
            <p:ph type="dt" sz="half" idx="12"/>
          </p:nvPr>
        </p:nvSpPr>
        <p:spPr/>
        <p:txBody>
          <a:bodyPr/>
          <a:lstStyle>
            <a:lvl1pPr>
              <a:defRPr>
                <a:solidFill>
                  <a:schemeClr val="tx1"/>
                </a:solidFill>
              </a:defRPr>
            </a:lvl1pPr>
          </a:lstStyle>
          <a:p>
            <a:fld id="{B78997B2-9003-48CD-B83A-C903A0638E6F}" type="datetime4">
              <a:rPr lang="en-US" smtClean="0"/>
              <a:t>October 21, 2025</a:t>
            </a:fld>
            <a:endParaRPr lang="en-US"/>
          </a:p>
        </p:txBody>
      </p:sp>
    </p:spTree>
    <p:extLst>
      <p:ext uri="{BB962C8B-B14F-4D97-AF65-F5344CB8AC3E}">
        <p14:creationId xmlns:p14="http://schemas.microsoft.com/office/powerpoint/2010/main" val="2809540061"/>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43AE59-31BF-4CD0-B64D-488B187044A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FEF9AB3-605A-C45F-3FFA-AEF6C0D87134}"/>
              </a:ext>
              <a:ext uri="{C183D7F6-B498-43B3-948B-1728B52AA6E4}">
                <adec:decorative xmlns:adec="http://schemas.microsoft.com/office/drawing/2017/decorative" val="1"/>
              </a:ext>
            </a:extLst>
          </p:cNvPr>
          <p:cNvSpPr/>
          <p:nvPr/>
        </p:nvSpPr>
        <p:spPr>
          <a:xfrm>
            <a:off x="829587" y="753291"/>
            <a:ext cx="5356272" cy="535627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40B12-A59E-654A-6E7E-8CBC32CC5C12}"/>
              </a:ext>
            </a:extLst>
          </p:cNvPr>
          <p:cNvSpPr>
            <a:spLocks noGrp="1"/>
          </p:cNvSpPr>
          <p:nvPr>
            <p:ph type="title"/>
          </p:nvPr>
        </p:nvSpPr>
        <p:spPr>
          <a:xfrm>
            <a:off x="7132320" y="1481328"/>
            <a:ext cx="3977640" cy="3886200"/>
          </a:xfrm>
        </p:spPr>
        <p:txBody>
          <a:bodyPr anchor="ctr"/>
          <a:lstStyle>
            <a:lvl1pPr algn="ctr">
              <a:spcBef>
                <a:spcPts val="1000"/>
              </a:spcBef>
              <a:defRPr b="0" cap="none" spc="0" baseline="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AA62E67-6EFE-A657-9851-29A1E17F2C61}"/>
              </a:ext>
            </a:extLst>
          </p:cNvPr>
          <p:cNvSpPr>
            <a:spLocks noGrp="1"/>
          </p:cNvSpPr>
          <p:nvPr>
            <p:ph sz="quarter" idx="13" hasCustomPrompt="1"/>
          </p:nvPr>
        </p:nvSpPr>
        <p:spPr>
          <a:xfrm>
            <a:off x="1005840" y="1399032"/>
            <a:ext cx="5029200" cy="3886200"/>
          </a:xfrm>
        </p:spPr>
        <p:txBody>
          <a:bodyPr anchor="ctr">
            <a:normAutofit/>
          </a:bodyPr>
          <a:lstStyle>
            <a:lvl1pPr marL="0" indent="0" algn="ctr">
              <a:lnSpc>
                <a:spcPct val="120000"/>
              </a:lnSpc>
              <a:spcBef>
                <a:spcPts val="0"/>
              </a:spcBef>
              <a:buNone/>
              <a:defRPr sz="16500" b="1" spc="500" baseline="0">
                <a:solidFill>
                  <a:schemeClr val="bg1"/>
                </a:solidFill>
                <a:latin typeface="+mj-lt"/>
              </a:defRPr>
            </a:lvl1pPr>
            <a:lvl2pPr marL="228600" indent="0">
              <a:buNone/>
              <a:defRPr/>
            </a:lvl2pPr>
          </a:lstStyle>
          <a:p>
            <a:pPr lvl="0"/>
            <a:r>
              <a:rPr lang="en-US" dirty="0"/>
              <a:t>##%</a:t>
            </a:r>
          </a:p>
        </p:txBody>
      </p:sp>
      <p:sp>
        <p:nvSpPr>
          <p:cNvPr id="3" name="Footer Placeholder 2">
            <a:extLst>
              <a:ext uri="{FF2B5EF4-FFF2-40B4-BE49-F238E27FC236}">
                <a16:creationId xmlns:a16="http://schemas.microsoft.com/office/drawing/2014/main" id="{980B5812-D54A-2810-00A5-4B3384EA458C}"/>
              </a:ext>
            </a:extLst>
          </p:cNvPr>
          <p:cNvSpPr>
            <a:spLocks noGrp="1"/>
          </p:cNvSpPr>
          <p:nvPr>
            <p:ph type="ftr" sz="quarter" idx="10"/>
          </p:nvPr>
        </p:nvSpPr>
        <p:spPr/>
        <p:txBody>
          <a:bodyPr/>
          <a:lstStyle>
            <a:lvl1pPr>
              <a:defRPr>
                <a:solidFill>
                  <a:schemeClr val="tx1"/>
                </a:solidFill>
              </a:defRPr>
            </a:lvl1pPr>
          </a:lstStyle>
          <a:p>
            <a:r>
              <a:rPr lang="en-US"/>
              <a:t>Sample Footer Text</a:t>
            </a:r>
          </a:p>
        </p:txBody>
      </p:sp>
      <p:sp>
        <p:nvSpPr>
          <p:cNvPr id="4" name="Slide Number Placeholder 3">
            <a:extLst>
              <a:ext uri="{FF2B5EF4-FFF2-40B4-BE49-F238E27FC236}">
                <a16:creationId xmlns:a16="http://schemas.microsoft.com/office/drawing/2014/main" id="{FC0F3867-F89A-4A63-8E1F-30A9D8443513}"/>
              </a:ext>
            </a:extLst>
          </p:cNvPr>
          <p:cNvSpPr>
            <a:spLocks noGrp="1"/>
          </p:cNvSpPr>
          <p:nvPr>
            <p:ph type="sldNum" sz="quarter" idx="11"/>
          </p:nvPr>
        </p:nvSpPr>
        <p:spPr/>
        <p:txBody>
          <a:bodyPr/>
          <a:lstStyle>
            <a:lvl1pPr>
              <a:defRPr>
                <a:solidFill>
                  <a:schemeClr val="tx1"/>
                </a:solidFill>
              </a:defRPr>
            </a:lvl1pPr>
          </a:lstStyle>
          <a:p>
            <a:fld id="{8D252C1B-CBF0-4A4D-8F57-7FB989103249}" type="slidenum">
              <a:rPr lang="en-US" smtClean="0"/>
              <a:pPr/>
              <a:t>‹#›</a:t>
            </a:fld>
            <a:endParaRPr lang="en-US"/>
          </a:p>
        </p:txBody>
      </p:sp>
      <p:sp>
        <p:nvSpPr>
          <p:cNvPr id="5" name="Date Placeholder 4">
            <a:extLst>
              <a:ext uri="{FF2B5EF4-FFF2-40B4-BE49-F238E27FC236}">
                <a16:creationId xmlns:a16="http://schemas.microsoft.com/office/drawing/2014/main" id="{AAA9ED1A-DC2B-ED35-A437-746FE2AE3EFA}"/>
              </a:ext>
            </a:extLst>
          </p:cNvPr>
          <p:cNvSpPr>
            <a:spLocks noGrp="1"/>
          </p:cNvSpPr>
          <p:nvPr>
            <p:ph type="dt" sz="half" idx="12"/>
          </p:nvPr>
        </p:nvSpPr>
        <p:spPr/>
        <p:txBody>
          <a:bodyPr/>
          <a:lstStyle>
            <a:lvl1pPr>
              <a:defRPr>
                <a:solidFill>
                  <a:schemeClr val="tx1"/>
                </a:solidFill>
              </a:defRPr>
            </a:lvl1pPr>
          </a:lstStyle>
          <a:p>
            <a:fld id="{E231C0BD-AF59-4F1B-B4C9-58747A5032BD}" type="datetime4">
              <a:rPr lang="en-US" smtClean="0"/>
              <a:t>October 21, 2025</a:t>
            </a:fld>
            <a:endParaRPr lang="en-US"/>
          </a:p>
        </p:txBody>
      </p:sp>
    </p:spTree>
    <p:extLst>
      <p:ext uri="{BB962C8B-B14F-4D97-AF65-F5344CB8AC3E}">
        <p14:creationId xmlns:p14="http://schemas.microsoft.com/office/powerpoint/2010/main" val="26965471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1F36-A966-D880-C890-0B3EA3C978B6}"/>
              </a:ext>
            </a:extLst>
          </p:cNvPr>
          <p:cNvSpPr>
            <a:spLocks noGrp="1"/>
          </p:cNvSpPr>
          <p:nvPr>
            <p:ph type="title"/>
          </p:nvPr>
        </p:nvSpPr>
        <p:spPr>
          <a:xfrm>
            <a:off x="621792" y="5157216"/>
            <a:ext cx="6931152" cy="1353312"/>
          </a:xfrm>
        </p:spPr>
        <p:txBody>
          <a:bodyPr vert="horz" lIns="91440" tIns="45720" rIns="91440" bIns="45720" rtlCol="0" anchor="ctr">
            <a:normAutofit/>
          </a:bodyPr>
          <a:lstStyle>
            <a:lvl1pPr>
              <a:defRPr lang="en-US" b="0" cap="none" spc="0" baseline="0" dirty="0">
                <a:latin typeface="+mn-lt"/>
              </a:defRPr>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5B8CC9FE-E9AE-82C9-1D49-0568AE22C3A3}"/>
              </a:ext>
            </a:extLst>
          </p:cNvPr>
          <p:cNvSpPr>
            <a:spLocks noGrp="1"/>
          </p:cNvSpPr>
          <p:nvPr>
            <p:ph sz="quarter" idx="13" hasCustomPrompt="1"/>
          </p:nvPr>
        </p:nvSpPr>
        <p:spPr>
          <a:xfrm>
            <a:off x="621792" y="603504"/>
            <a:ext cx="10716768" cy="4206240"/>
          </a:xfrm>
        </p:spPr>
        <p:txBody>
          <a:bodyPr vert="horz" lIns="91440" tIns="45720" rIns="91440" bIns="45720" rtlCol="0" anchor="ctr">
            <a:normAutofit/>
          </a:bodyPr>
          <a:lstStyle>
            <a:lvl1pPr marL="0" indent="0">
              <a:lnSpc>
                <a:spcPct val="120000"/>
              </a:lnSpc>
              <a:spcBef>
                <a:spcPts val="0"/>
              </a:spcBef>
              <a:buNone/>
              <a:defRPr lang="en-US" sz="39000" b="1" spc="500" baseline="0" dirty="0">
                <a:latin typeface="+mj-lt"/>
              </a:defRPr>
            </a:lvl1pPr>
          </a:lstStyle>
          <a:p>
            <a:pPr lvl="0"/>
            <a:r>
              <a:rPr lang="en-US" dirty="0"/>
              <a:t>##%</a:t>
            </a:r>
          </a:p>
        </p:txBody>
      </p:sp>
      <p:sp>
        <p:nvSpPr>
          <p:cNvPr id="3" name="Footer Placeholder 2">
            <a:extLst>
              <a:ext uri="{FF2B5EF4-FFF2-40B4-BE49-F238E27FC236}">
                <a16:creationId xmlns:a16="http://schemas.microsoft.com/office/drawing/2014/main" id="{29FA889A-0E94-96F7-790B-F7EF9DDB147D}"/>
              </a:ext>
            </a:extLst>
          </p:cNvPr>
          <p:cNvSpPr>
            <a:spLocks noGrp="1"/>
          </p:cNvSpPr>
          <p:nvPr>
            <p:ph type="ftr" sz="quarter" idx="10"/>
          </p:nvPr>
        </p:nvSpPr>
        <p:spPr/>
        <p:txBody>
          <a:bodyPr/>
          <a:lstStyle/>
          <a:p>
            <a:pPr algn="r"/>
            <a:r>
              <a:rPr lang="en-US"/>
              <a:t>Sample Footer Text</a:t>
            </a:r>
          </a:p>
        </p:txBody>
      </p:sp>
      <p:sp>
        <p:nvSpPr>
          <p:cNvPr id="4" name="Slide Number Placeholder 3">
            <a:extLst>
              <a:ext uri="{FF2B5EF4-FFF2-40B4-BE49-F238E27FC236}">
                <a16:creationId xmlns:a16="http://schemas.microsoft.com/office/drawing/2014/main" id="{2E4FEE4D-78A2-B098-B481-6CC916DC93AF}"/>
              </a:ext>
            </a:extLst>
          </p:cNvPr>
          <p:cNvSpPr>
            <a:spLocks noGrp="1"/>
          </p:cNvSpPr>
          <p:nvPr>
            <p:ph type="sldNum" sz="quarter" idx="11"/>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625CB889-1611-4735-09D2-89114FF81E80}"/>
              </a:ext>
            </a:extLst>
          </p:cNvPr>
          <p:cNvSpPr>
            <a:spLocks noGrp="1"/>
          </p:cNvSpPr>
          <p:nvPr>
            <p:ph type="dt" sz="half" idx="12"/>
          </p:nvPr>
        </p:nvSpPr>
        <p:spPr/>
        <p:txBody>
          <a:bodyPr/>
          <a:lstStyle/>
          <a:p>
            <a:fld id="{116C72B1-0A2D-429D-B2B1-BF5B377D1D89}" type="datetime4">
              <a:rPr lang="en-US" smtClean="0"/>
              <a:t>October 21, 2025</a:t>
            </a:fld>
            <a:endParaRPr lang="en-US"/>
          </a:p>
        </p:txBody>
      </p:sp>
    </p:spTree>
    <p:extLst>
      <p:ext uri="{BB962C8B-B14F-4D97-AF65-F5344CB8AC3E}">
        <p14:creationId xmlns:p14="http://schemas.microsoft.com/office/powerpoint/2010/main" val="612284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F637AE-CF0D-CD42-24EB-4763CA6564C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5330953"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45999" y="1236272"/>
            <a:ext cx="3959352" cy="2885843"/>
          </a:xfrm>
          <a:prstGeom prst="rect">
            <a:avLst/>
          </a:prstGeom>
        </p:spPr>
        <p:txBody>
          <a:bodyPr vert="horz" lIns="91440" tIns="45720" rIns="91440" bIns="45720" rtlCol="0" anchor="t">
            <a:normAutofit/>
          </a:bodyPr>
          <a:lstStyle>
            <a:lvl1pPr>
              <a:defRPr lang="en-US" sz="400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55143" y="5029200"/>
            <a:ext cx="3941064" cy="786384"/>
          </a:xfrm>
          <a:prstGeom prst="rect">
            <a:avLst/>
          </a:prstGeo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cxnSp>
        <p:nvCxnSpPr>
          <p:cNvPr id="7" name="Straight Connector 6">
            <a:extLst>
              <a:ext uri="{FF2B5EF4-FFF2-40B4-BE49-F238E27FC236}">
                <a16:creationId xmlns:a16="http://schemas.microsoft.com/office/drawing/2014/main" id="{12230C97-C8C3-2142-5720-3E811CE1E63C}"/>
              </a:ext>
              <a:ext uri="{C183D7F6-B498-43B3-948B-1728B52AA6E4}">
                <adec:decorative xmlns:adec="http://schemas.microsoft.com/office/drawing/2017/decorative" val="1"/>
              </a:ext>
            </a:extLst>
          </p:cNvPr>
          <p:cNvCxnSpPr>
            <a:cxnSpLocks/>
          </p:cNvCxnSpPr>
          <p:nvPr/>
        </p:nvCxnSpPr>
        <p:spPr>
          <a:xfrm>
            <a:off x="1463059" y="473225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7081DABC-6343-A24F-FE45-96400F8FB4BD}"/>
              </a:ext>
            </a:extLst>
          </p:cNvPr>
          <p:cNvSpPr>
            <a:spLocks noGrp="1"/>
          </p:cNvSpPr>
          <p:nvPr>
            <p:ph type="pic" sz="quarter" idx="13" hasCustomPrompt="1"/>
          </p:nvPr>
        </p:nvSpPr>
        <p:spPr>
          <a:xfrm>
            <a:off x="6099048" y="758951"/>
            <a:ext cx="5340096" cy="5333995"/>
          </a:xfrm>
          <a:prstGeom prst="rect">
            <a:avLst/>
          </a:prstGeom>
          <a:blipFill>
            <a:blip r:embed="rId2">
              <a:alphaModFix amt="80000"/>
            </a:blip>
            <a:stretch>
              <a:fillRect/>
            </a:stretch>
          </a:blipFill>
        </p:spPr>
        <p:txBody>
          <a:bodyPr/>
          <a:lstStyle>
            <a:lvl1pPr marL="0" indent="0">
              <a:buNone/>
              <a:defRPr/>
            </a:lvl1pPr>
          </a:lstStyle>
          <a:p>
            <a:r>
              <a:rPr lang="en-US" dirty="0"/>
              <a:t> </a:t>
            </a:r>
          </a:p>
        </p:txBody>
      </p: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BB697729-EE3B-43A9-898D-9A5AFB5AB592}" type="datetime4">
              <a:rPr lang="en-US" smtClean="0"/>
              <a:t>October 21, 2025</a:t>
            </a:fld>
            <a:endParaRPr lang="en-US"/>
          </a:p>
        </p:txBody>
      </p:sp>
    </p:spTree>
    <p:extLst>
      <p:ext uri="{BB962C8B-B14F-4D97-AF65-F5344CB8AC3E}">
        <p14:creationId xmlns:p14="http://schemas.microsoft.com/office/powerpoint/2010/main" val="34646630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a:prstGeom prst="rect">
            <a:avLst/>
          </a:prstGeo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823960" cy="5605272"/>
          </a:xfrm>
          <a:prstGeom prst="rect">
            <a:avLst/>
          </a:prstGeom>
        </p:spPr>
        <p:txBody>
          <a:bodyPr anchor="ctr">
            <a:normAutofit/>
          </a:bodyPr>
          <a:lstStyle>
            <a:lvl1pPr marL="0" indent="0">
              <a:lnSpc>
                <a:spcPct val="100000"/>
              </a:lnSpc>
              <a:buNone/>
              <a:defRPr sz="6600" b="1">
                <a:latin typeface="+mj-lt"/>
              </a:defRPr>
            </a:lvl1pPr>
            <a:lvl2pPr marL="228600" indent="0">
              <a:lnSpc>
                <a:spcPct val="100000"/>
              </a:lnSpc>
              <a:buNone/>
              <a:defRPr sz="6000" b="1">
                <a:latin typeface="+mj-lt"/>
              </a:defRPr>
            </a:lvl2pPr>
            <a:lvl3pPr marL="457200" indent="0">
              <a:lnSpc>
                <a:spcPct val="100000"/>
              </a:lnSpc>
              <a:buNone/>
              <a:defRPr sz="5400" b="1">
                <a:latin typeface="+mj-lt"/>
              </a:defRPr>
            </a:lvl3pPr>
            <a:lvl4pPr marL="685800" indent="0">
              <a:lnSpc>
                <a:spcPct val="100000"/>
              </a:lnSpc>
              <a:buNone/>
              <a:defRPr sz="4800" b="1">
                <a:latin typeface="+mj-lt"/>
              </a:defRPr>
            </a:lvl4pPr>
            <a:lvl5pPr marL="914400" indent="0">
              <a:lnSpc>
                <a:spcPct val="100000"/>
              </a:lnSpc>
              <a:buNone/>
              <a:defRPr sz="4400" b="1">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238DD6E-BA45-325F-FC98-6AB079993A27}"/>
              </a:ext>
            </a:extLst>
          </p:cNvPr>
          <p:cNvSpPr>
            <a:spLocks noGrp="1"/>
          </p:cNvSpPr>
          <p:nvPr>
            <p:ph type="ftr" sz="quarter" idx="15"/>
          </p:nvPr>
        </p:nvSpPr>
        <p:spPr/>
        <p:txBody>
          <a:bodyPr/>
          <a:lstStyle/>
          <a:p>
            <a:pPr algn="r"/>
            <a:r>
              <a:rPr lang="en-US"/>
              <a:t>Sample Footer Text</a:t>
            </a:r>
          </a:p>
        </p:txBody>
      </p:sp>
      <p:sp>
        <p:nvSpPr>
          <p:cNvPr id="9" name="Slide Number Placeholder 8">
            <a:extLst>
              <a:ext uri="{FF2B5EF4-FFF2-40B4-BE49-F238E27FC236}">
                <a16:creationId xmlns:a16="http://schemas.microsoft.com/office/drawing/2014/main" id="{84561359-17E3-A6CE-455E-CE886396C407}"/>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6" name="Date Placeholder 5">
            <a:extLst>
              <a:ext uri="{FF2B5EF4-FFF2-40B4-BE49-F238E27FC236}">
                <a16:creationId xmlns:a16="http://schemas.microsoft.com/office/drawing/2014/main" id="{3B755257-CD66-9127-946E-3A75867E9B50}"/>
              </a:ext>
            </a:extLst>
          </p:cNvPr>
          <p:cNvSpPr>
            <a:spLocks noGrp="1"/>
          </p:cNvSpPr>
          <p:nvPr>
            <p:ph type="dt" sz="half" idx="14"/>
          </p:nvPr>
        </p:nvSpPr>
        <p:spPr/>
        <p:txBody>
          <a:bodyPr/>
          <a:lstStyle/>
          <a:p>
            <a:fld id="{F4CD7DA1-433E-4F42-9B26-CF2D550CE4CE}" type="datetime4">
              <a:rPr lang="en-US" smtClean="0"/>
              <a:t>October 21, 2025</a:t>
            </a:fld>
            <a:endParaRPr lang="en-US"/>
          </a:p>
        </p:txBody>
      </p:sp>
    </p:spTree>
    <p:extLst>
      <p:ext uri="{BB962C8B-B14F-4D97-AF65-F5344CB8AC3E}">
        <p14:creationId xmlns:p14="http://schemas.microsoft.com/office/powerpoint/2010/main" val="21742257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DCB91B-F7AB-C799-1090-5C309D0D60A3}"/>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52DDDF4-404D-D47E-DF36-45AD969EF65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a:prstGeom prst="rect">
            <a:avLst/>
          </a:prstGeo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345996" y="1243585"/>
            <a:ext cx="9363456" cy="4352544"/>
          </a:xfrm>
          <a:prstGeom prst="rect">
            <a:avLst/>
          </a:prstGeom>
        </p:spPr>
        <p:txBody>
          <a:bodyPr anchor="b">
            <a:normAutofit/>
          </a:bodyPr>
          <a:lstStyle>
            <a:lvl1pPr marL="0" indent="0">
              <a:lnSpc>
                <a:spcPct val="100000"/>
              </a:lnSpc>
              <a:buNone/>
              <a:defRPr sz="5400" b="1">
                <a:solidFill>
                  <a:schemeClr val="tx1"/>
                </a:solidFill>
                <a:latin typeface="+mj-lt"/>
              </a:defRPr>
            </a:lvl1pPr>
            <a:lvl2pPr marL="228600" indent="0">
              <a:lnSpc>
                <a:spcPct val="100000"/>
              </a:lnSpc>
              <a:buNone/>
              <a:defRPr sz="4800" b="1">
                <a:solidFill>
                  <a:schemeClr val="tx1"/>
                </a:solidFill>
                <a:latin typeface="+mj-lt"/>
              </a:defRPr>
            </a:lvl2pPr>
            <a:lvl3pPr marL="457200" indent="0">
              <a:lnSpc>
                <a:spcPct val="100000"/>
              </a:lnSpc>
              <a:buNone/>
              <a:defRPr sz="4400" b="1">
                <a:solidFill>
                  <a:schemeClr val="tx1"/>
                </a:solidFill>
                <a:latin typeface="+mj-lt"/>
              </a:defRPr>
            </a:lvl3pPr>
            <a:lvl4pPr marL="685800" indent="0">
              <a:lnSpc>
                <a:spcPct val="100000"/>
              </a:lnSpc>
              <a:buNone/>
              <a:defRPr sz="4000" b="1">
                <a:solidFill>
                  <a:schemeClr val="tx1"/>
                </a:solidFill>
                <a:latin typeface="+mj-lt"/>
              </a:defRPr>
            </a:lvl4pPr>
            <a:lvl5pPr marL="914400" indent="0">
              <a:lnSpc>
                <a:spcPct val="100000"/>
              </a:lnSpc>
              <a:buNone/>
              <a:defRPr sz="3600" b="1">
                <a:solidFill>
                  <a:schemeClr val="tx1"/>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7BF4B512-F99C-D9B7-72D2-817D72EBA2DB}"/>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10" name="Slide Number Placeholder 9">
            <a:extLst>
              <a:ext uri="{FF2B5EF4-FFF2-40B4-BE49-F238E27FC236}">
                <a16:creationId xmlns:a16="http://schemas.microsoft.com/office/drawing/2014/main" id="{63845CAD-AC7C-64D8-6E51-EE79214F6F82}"/>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8" name="Date Placeholder 7">
            <a:extLst>
              <a:ext uri="{FF2B5EF4-FFF2-40B4-BE49-F238E27FC236}">
                <a16:creationId xmlns:a16="http://schemas.microsoft.com/office/drawing/2014/main" id="{C50EBA60-CA19-124A-5E9C-A6B0920F6C60}"/>
              </a:ext>
            </a:extLst>
          </p:cNvPr>
          <p:cNvSpPr>
            <a:spLocks noGrp="1"/>
          </p:cNvSpPr>
          <p:nvPr>
            <p:ph type="dt" sz="half" idx="14"/>
          </p:nvPr>
        </p:nvSpPr>
        <p:spPr/>
        <p:txBody>
          <a:bodyPr/>
          <a:lstStyle>
            <a:lvl1pPr>
              <a:defRPr>
                <a:solidFill>
                  <a:schemeClr val="bg1"/>
                </a:solidFill>
              </a:defRPr>
            </a:lvl1pPr>
          </a:lstStyle>
          <a:p>
            <a:fld id="{83AB15FE-21A4-45E6-A659-0B78C0AFE145}" type="datetime4">
              <a:rPr lang="en-US" smtClean="0"/>
              <a:t>October 21, 2025</a:t>
            </a:fld>
            <a:endParaRPr lang="en-US"/>
          </a:p>
        </p:txBody>
      </p:sp>
    </p:spTree>
    <p:extLst>
      <p:ext uri="{BB962C8B-B14F-4D97-AF65-F5344CB8AC3E}">
        <p14:creationId xmlns:p14="http://schemas.microsoft.com/office/powerpoint/2010/main" val="547053885"/>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3">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8E9CBC3-FB2F-021E-EC50-10053B0965C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537E67D-6FAD-0A99-C787-882ED71E23B1}"/>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a:prstGeom prst="rect">
            <a:avLst/>
          </a:prstGeo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78305" y="1725930"/>
            <a:ext cx="8835390" cy="3406140"/>
          </a:xfrm>
          <a:prstGeom prst="rect">
            <a:avLst/>
          </a:prstGeom>
        </p:spPr>
        <p:txBody>
          <a:bodyPr anchor="ctr">
            <a:normAutofit/>
          </a:bodyPr>
          <a:lstStyle>
            <a:lvl1pPr marL="0" indent="0" algn="ctr">
              <a:lnSpc>
                <a:spcPct val="120000"/>
              </a:lnSpc>
              <a:buNone/>
              <a:defRPr sz="2800" b="1" cap="all" spc="400" baseline="0">
                <a:solidFill>
                  <a:schemeClr val="tx1"/>
                </a:solidFill>
                <a:latin typeface="+mj-lt"/>
              </a:defRPr>
            </a:lvl1pPr>
            <a:lvl2pPr marL="228600" indent="0" algn="ctr">
              <a:lnSpc>
                <a:spcPct val="120000"/>
              </a:lnSpc>
              <a:buNone/>
              <a:defRPr sz="2400" b="1" cap="all" spc="400" baseline="0">
                <a:solidFill>
                  <a:schemeClr val="tx1"/>
                </a:solidFill>
                <a:latin typeface="+mj-lt"/>
              </a:defRPr>
            </a:lvl2pPr>
            <a:lvl3pPr marL="457200" indent="0" algn="ctr">
              <a:lnSpc>
                <a:spcPct val="120000"/>
              </a:lnSpc>
              <a:buNone/>
              <a:defRPr sz="2000" b="1" cap="all" spc="400" baseline="0">
                <a:solidFill>
                  <a:schemeClr val="tx1"/>
                </a:solidFill>
                <a:latin typeface="+mj-lt"/>
              </a:defRPr>
            </a:lvl3pPr>
            <a:lvl4pPr marL="685800" indent="0" algn="ctr">
              <a:lnSpc>
                <a:spcPct val="120000"/>
              </a:lnSpc>
              <a:buNone/>
              <a:defRPr sz="1800" b="1" cap="all" spc="400" baseline="0">
                <a:solidFill>
                  <a:schemeClr val="tx1"/>
                </a:solidFill>
                <a:latin typeface="+mj-lt"/>
              </a:defRPr>
            </a:lvl4pPr>
            <a:lvl5pPr marL="914400" indent="0" algn="ctr">
              <a:lnSpc>
                <a:spcPct val="120000"/>
              </a:lnSpc>
              <a:buNone/>
              <a:defRPr sz="1600" b="1" cap="all" spc="400" baseline="0">
                <a:solidFill>
                  <a:schemeClr val="tx1"/>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3DE137C-5ECC-1E5D-1B32-66980AF57C90}"/>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F449DE64-06FD-C076-B922-72AA597784C2}"/>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4" name="Date Placeholder 3">
            <a:extLst>
              <a:ext uri="{FF2B5EF4-FFF2-40B4-BE49-F238E27FC236}">
                <a16:creationId xmlns:a16="http://schemas.microsoft.com/office/drawing/2014/main" id="{9B256F58-A38D-4FF6-B9F8-7CB586DD10DF}"/>
              </a:ext>
            </a:extLst>
          </p:cNvPr>
          <p:cNvSpPr>
            <a:spLocks noGrp="1"/>
          </p:cNvSpPr>
          <p:nvPr>
            <p:ph type="dt" sz="half" idx="14"/>
          </p:nvPr>
        </p:nvSpPr>
        <p:spPr/>
        <p:txBody>
          <a:bodyPr/>
          <a:lstStyle>
            <a:lvl1pPr>
              <a:defRPr>
                <a:solidFill>
                  <a:schemeClr val="bg1"/>
                </a:solidFill>
              </a:defRPr>
            </a:lvl1pPr>
          </a:lstStyle>
          <a:p>
            <a:fld id="{6278CC93-B0F3-4283-8974-85855996F404}" type="datetime4">
              <a:rPr lang="en-US" smtClean="0"/>
              <a:t>October 21, 2025</a:t>
            </a:fld>
            <a:endParaRPr lang="en-US"/>
          </a:p>
        </p:txBody>
      </p:sp>
    </p:spTree>
    <p:extLst>
      <p:ext uri="{BB962C8B-B14F-4D97-AF65-F5344CB8AC3E}">
        <p14:creationId xmlns:p14="http://schemas.microsoft.com/office/powerpoint/2010/main" val="357035756"/>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0B047BF-CD59-858F-FEF7-4BA0796EAB44}"/>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47B0D95-DF22-57F5-3C15-D2F909A7A2BD}"/>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D90803-9DC8-DCE0-C7B4-CC97922ED804}"/>
              </a:ext>
            </a:extLst>
          </p:cNvPr>
          <p:cNvSpPr>
            <a:spLocks noGrp="1"/>
          </p:cNvSpPr>
          <p:nvPr>
            <p:ph type="title" hasCustomPrompt="1"/>
          </p:nvPr>
        </p:nvSpPr>
        <p:spPr>
          <a:xfrm>
            <a:off x="1472184" y="5148072"/>
            <a:ext cx="8887968" cy="594360"/>
          </a:xfrm>
        </p:spPr>
        <p:txBody>
          <a:bodyPr anchor="ctr">
            <a:normAutofit/>
          </a:bodyPr>
          <a:lstStyle>
            <a:lvl1pPr>
              <a:defRPr sz="1800" cap="none" spc="0" baseline="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898352C0-F184-BC65-77D9-FE1CE18255C4}"/>
              </a:ext>
            </a:extLst>
          </p:cNvPr>
          <p:cNvSpPr>
            <a:spLocks noGrp="1"/>
          </p:cNvSpPr>
          <p:nvPr>
            <p:ph sz="quarter" idx="13" hasCustomPrompt="1"/>
          </p:nvPr>
        </p:nvSpPr>
        <p:spPr>
          <a:xfrm>
            <a:off x="1289304" y="1344168"/>
            <a:ext cx="9070848" cy="3209544"/>
          </a:xfrm>
        </p:spPr>
        <p:txBody>
          <a:bodyPr anchor="ctr">
            <a:normAutofit/>
          </a:bodyPr>
          <a:lstStyle>
            <a:lvl1pPr marL="219456" indent="-219456">
              <a:lnSpc>
                <a:spcPct val="120000"/>
              </a:lnSpc>
              <a:buNone/>
              <a:defRPr sz="3200" b="1" cap="all" spc="500" baseline="0">
                <a:solidFill>
                  <a:schemeClr val="tx1"/>
                </a:solidFill>
                <a:latin typeface="+mj-lt"/>
              </a:defRPr>
            </a:lvl1pPr>
          </a:lstStyle>
          <a:p>
            <a:pPr lvl="0"/>
            <a:r>
              <a:rPr lang="en-US" dirty="0"/>
              <a:t>Click to edit Quote</a:t>
            </a:r>
          </a:p>
        </p:txBody>
      </p:sp>
      <p:sp>
        <p:nvSpPr>
          <p:cNvPr id="11" name="Footer Placeholder 10">
            <a:extLst>
              <a:ext uri="{FF2B5EF4-FFF2-40B4-BE49-F238E27FC236}">
                <a16:creationId xmlns:a16="http://schemas.microsoft.com/office/drawing/2014/main" id="{86BF1104-41B7-684E-F9A9-1628C76ECC2B}"/>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12" name="Slide Number Placeholder 11">
            <a:extLst>
              <a:ext uri="{FF2B5EF4-FFF2-40B4-BE49-F238E27FC236}">
                <a16:creationId xmlns:a16="http://schemas.microsoft.com/office/drawing/2014/main" id="{48FBF88A-AA04-CBE1-0E79-CE2CFF4D7D33}"/>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10" name="Date Placeholder 9">
            <a:extLst>
              <a:ext uri="{FF2B5EF4-FFF2-40B4-BE49-F238E27FC236}">
                <a16:creationId xmlns:a16="http://schemas.microsoft.com/office/drawing/2014/main" id="{003D9FE4-1C94-9ACB-155D-315DFA0F7362}"/>
              </a:ext>
            </a:extLst>
          </p:cNvPr>
          <p:cNvSpPr>
            <a:spLocks noGrp="1"/>
          </p:cNvSpPr>
          <p:nvPr>
            <p:ph type="dt" sz="half" idx="14"/>
          </p:nvPr>
        </p:nvSpPr>
        <p:spPr/>
        <p:txBody>
          <a:bodyPr/>
          <a:lstStyle>
            <a:lvl1pPr>
              <a:defRPr>
                <a:solidFill>
                  <a:schemeClr val="bg1"/>
                </a:solidFill>
              </a:defRPr>
            </a:lvl1pPr>
          </a:lstStyle>
          <a:p>
            <a:fld id="{92A23E84-B586-4994-9C0A-517325DCBE7E}" type="datetime4">
              <a:rPr lang="en-US" smtClean="0"/>
              <a:t>October 21, 2025</a:t>
            </a:fld>
            <a:endParaRPr lang="en-US"/>
          </a:p>
        </p:txBody>
      </p:sp>
    </p:spTree>
    <p:extLst>
      <p:ext uri="{BB962C8B-B14F-4D97-AF65-F5344CB8AC3E}">
        <p14:creationId xmlns:p14="http://schemas.microsoft.com/office/powerpoint/2010/main" val="3185577367"/>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3DAA-DB6D-3DD5-791D-6C11F750B10C}"/>
              </a:ext>
            </a:extLst>
          </p:cNvPr>
          <p:cNvSpPr>
            <a:spLocks noGrp="1"/>
          </p:cNvSpPr>
          <p:nvPr>
            <p:ph type="title" hasCustomPrompt="1"/>
          </p:nvPr>
        </p:nvSpPr>
        <p:spPr>
          <a:xfrm>
            <a:off x="838200" y="5513832"/>
            <a:ext cx="9400032" cy="758952"/>
          </a:xfrm>
        </p:spPr>
        <p:txBody>
          <a:bodyPr>
            <a:normAutofit/>
          </a:bodyPr>
          <a:lstStyle>
            <a:lvl1pPr>
              <a:lnSpc>
                <a:spcPct val="130000"/>
              </a:lnSpc>
              <a:spcBef>
                <a:spcPts val="1000"/>
              </a:spcBef>
              <a:defRPr sz="1800" b="0" cap="none" spc="0" baseline="0">
                <a:latin typeface="+mn-lt"/>
              </a:defRPr>
            </a:lvl1pPr>
          </a:lstStyle>
          <a:p>
            <a:r>
              <a:rPr lang="en-US" dirty="0"/>
              <a:t>Quote Author</a:t>
            </a:r>
          </a:p>
        </p:txBody>
      </p:sp>
      <p:sp>
        <p:nvSpPr>
          <p:cNvPr id="7" name="Content Placeholder 6">
            <a:extLst>
              <a:ext uri="{FF2B5EF4-FFF2-40B4-BE49-F238E27FC236}">
                <a16:creationId xmlns:a16="http://schemas.microsoft.com/office/drawing/2014/main" id="{0D10BE25-847A-7528-A168-580A13743FD2}"/>
              </a:ext>
            </a:extLst>
          </p:cNvPr>
          <p:cNvSpPr>
            <a:spLocks noGrp="1"/>
          </p:cNvSpPr>
          <p:nvPr>
            <p:ph sz="quarter" idx="13" hasCustomPrompt="1"/>
          </p:nvPr>
        </p:nvSpPr>
        <p:spPr>
          <a:xfrm>
            <a:off x="594360" y="1371600"/>
            <a:ext cx="9646920" cy="4059936"/>
          </a:xfrm>
        </p:spPr>
        <p:txBody>
          <a:bodyPr anchor="b">
            <a:normAutofit/>
          </a:bodyPr>
          <a:lstStyle>
            <a:lvl1pPr marL="237744" indent="-237744">
              <a:lnSpc>
                <a:spcPct val="120000"/>
              </a:lnSpc>
              <a:spcBef>
                <a:spcPts val="0"/>
              </a:spcBef>
              <a:buNone/>
              <a:defRPr sz="4400" b="1" cap="all" spc="500" baseline="0">
                <a:latin typeface="+mj-lt"/>
              </a:defRPr>
            </a:lvl1pPr>
          </a:lstStyle>
          <a:p>
            <a:pPr lvl="0"/>
            <a:r>
              <a:rPr lang="en-US" dirty="0"/>
              <a:t>Click to edit Quote</a:t>
            </a:r>
          </a:p>
        </p:txBody>
      </p:sp>
      <p:sp>
        <p:nvSpPr>
          <p:cNvPr id="3" name="Footer Placeholder 2">
            <a:extLst>
              <a:ext uri="{FF2B5EF4-FFF2-40B4-BE49-F238E27FC236}">
                <a16:creationId xmlns:a16="http://schemas.microsoft.com/office/drawing/2014/main" id="{DFA08AEF-6F44-C01A-1B4C-CDFD81DAC784}"/>
              </a:ext>
            </a:extLst>
          </p:cNvPr>
          <p:cNvSpPr>
            <a:spLocks noGrp="1"/>
          </p:cNvSpPr>
          <p:nvPr>
            <p:ph type="ftr" sz="quarter" idx="10"/>
          </p:nvPr>
        </p:nvSpPr>
        <p:spPr/>
        <p:txBody>
          <a:bodyPr/>
          <a:lstStyle/>
          <a:p>
            <a:pPr algn="r"/>
            <a:r>
              <a:rPr lang="en-US"/>
              <a:t>Sample Footer Text</a:t>
            </a:r>
          </a:p>
        </p:txBody>
      </p:sp>
      <p:sp>
        <p:nvSpPr>
          <p:cNvPr id="4" name="Slide Number Placeholder 3">
            <a:extLst>
              <a:ext uri="{FF2B5EF4-FFF2-40B4-BE49-F238E27FC236}">
                <a16:creationId xmlns:a16="http://schemas.microsoft.com/office/drawing/2014/main" id="{103E3C2E-5ABE-2200-2F6C-07D63C18C3D4}"/>
              </a:ext>
            </a:extLst>
          </p:cNvPr>
          <p:cNvSpPr>
            <a:spLocks noGrp="1"/>
          </p:cNvSpPr>
          <p:nvPr>
            <p:ph type="sldNum" sz="quarter" idx="11"/>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DAE051C6-BCEC-6EFD-3C40-E49F22A7F09F}"/>
              </a:ext>
            </a:extLst>
          </p:cNvPr>
          <p:cNvSpPr>
            <a:spLocks noGrp="1"/>
          </p:cNvSpPr>
          <p:nvPr>
            <p:ph type="dt" sz="half" idx="12"/>
          </p:nvPr>
        </p:nvSpPr>
        <p:spPr/>
        <p:txBody>
          <a:bodyPr/>
          <a:lstStyle/>
          <a:p>
            <a:fld id="{00F79D1E-A118-4DED-8F9E-D9E3A0D2F006}" type="datetime4">
              <a:rPr lang="en-US" smtClean="0"/>
              <a:t>October 21, 2025</a:t>
            </a:fld>
            <a:endParaRPr lang="en-US"/>
          </a:p>
        </p:txBody>
      </p:sp>
    </p:spTree>
    <p:extLst>
      <p:ext uri="{BB962C8B-B14F-4D97-AF65-F5344CB8AC3E}">
        <p14:creationId xmlns:p14="http://schemas.microsoft.com/office/powerpoint/2010/main" val="28938740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076A-AC95-4A37-4537-500BEFEC2F42}"/>
              </a:ext>
            </a:extLst>
          </p:cNvPr>
          <p:cNvSpPr>
            <a:spLocks noGrp="1"/>
          </p:cNvSpPr>
          <p:nvPr>
            <p:ph type="title" hasCustomPrompt="1"/>
          </p:nvPr>
        </p:nvSpPr>
        <p:spPr>
          <a:xfrm>
            <a:off x="2048256" y="5230368"/>
            <a:ext cx="8101584" cy="1042416"/>
          </a:xfrm>
        </p:spPr>
        <p:txBody>
          <a:bodyPr anchor="ctr">
            <a:normAutofit/>
          </a:bodyPr>
          <a:lstStyle>
            <a:lvl1pPr algn="ctr">
              <a:lnSpc>
                <a:spcPct val="130000"/>
              </a:lnSpc>
              <a:spcBef>
                <a:spcPts val="1000"/>
              </a:spcBef>
              <a:defRPr sz="1800" spc="300"/>
            </a:lvl1pPr>
          </a:lstStyle>
          <a:p>
            <a:r>
              <a:rPr lang="en-US" dirty="0"/>
              <a:t>Quote author</a:t>
            </a:r>
          </a:p>
        </p:txBody>
      </p:sp>
      <p:sp>
        <p:nvSpPr>
          <p:cNvPr id="7" name="Content Placeholder 6">
            <a:extLst>
              <a:ext uri="{FF2B5EF4-FFF2-40B4-BE49-F238E27FC236}">
                <a16:creationId xmlns:a16="http://schemas.microsoft.com/office/drawing/2014/main" id="{14BE3FE6-FBCF-B08C-EAD2-43BD8008DE1B}"/>
              </a:ext>
            </a:extLst>
          </p:cNvPr>
          <p:cNvSpPr>
            <a:spLocks noGrp="1"/>
          </p:cNvSpPr>
          <p:nvPr>
            <p:ph sz="quarter" idx="13" hasCustomPrompt="1"/>
          </p:nvPr>
        </p:nvSpPr>
        <p:spPr>
          <a:xfrm>
            <a:off x="1682496" y="1042416"/>
            <a:ext cx="8823960" cy="3511296"/>
          </a:xfrm>
        </p:spPr>
        <p:txBody>
          <a:bodyPr anchor="ctr">
            <a:normAutofit/>
          </a:bodyPr>
          <a:lstStyle>
            <a:lvl1pPr marL="0" indent="0" algn="ctr">
              <a:lnSpc>
                <a:spcPct val="120000"/>
              </a:lnSpc>
              <a:spcBef>
                <a:spcPts val="0"/>
              </a:spcBef>
              <a:buNone/>
              <a:defRPr sz="3800"/>
            </a:lvl1pPr>
          </a:lstStyle>
          <a:p>
            <a:pPr lvl="0"/>
            <a:r>
              <a:rPr lang="en-US" dirty="0"/>
              <a:t>Click to edit Quote</a:t>
            </a:r>
          </a:p>
        </p:txBody>
      </p:sp>
      <p:sp>
        <p:nvSpPr>
          <p:cNvPr id="3" name="Footer Placeholder 2">
            <a:extLst>
              <a:ext uri="{FF2B5EF4-FFF2-40B4-BE49-F238E27FC236}">
                <a16:creationId xmlns:a16="http://schemas.microsoft.com/office/drawing/2014/main" id="{15B0A343-4456-257B-5B8B-E2E9A02F3134}"/>
              </a:ext>
            </a:extLst>
          </p:cNvPr>
          <p:cNvSpPr>
            <a:spLocks noGrp="1"/>
          </p:cNvSpPr>
          <p:nvPr>
            <p:ph type="ftr" sz="quarter" idx="10"/>
          </p:nvPr>
        </p:nvSpPr>
        <p:spPr/>
        <p:txBody>
          <a:bodyPr/>
          <a:lstStyle/>
          <a:p>
            <a:pPr algn="r"/>
            <a:r>
              <a:rPr lang="en-US"/>
              <a:t>Sample Footer Text</a:t>
            </a:r>
          </a:p>
        </p:txBody>
      </p:sp>
      <p:sp>
        <p:nvSpPr>
          <p:cNvPr id="4" name="Slide Number Placeholder 3">
            <a:extLst>
              <a:ext uri="{FF2B5EF4-FFF2-40B4-BE49-F238E27FC236}">
                <a16:creationId xmlns:a16="http://schemas.microsoft.com/office/drawing/2014/main" id="{43BFA228-8396-4E23-FC69-1F37D8C7689F}"/>
              </a:ext>
            </a:extLst>
          </p:cNvPr>
          <p:cNvSpPr>
            <a:spLocks noGrp="1"/>
          </p:cNvSpPr>
          <p:nvPr>
            <p:ph type="sldNum" sz="quarter" idx="11"/>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95F3F231-502C-F79C-1631-322CE76856FA}"/>
              </a:ext>
            </a:extLst>
          </p:cNvPr>
          <p:cNvSpPr>
            <a:spLocks noGrp="1"/>
          </p:cNvSpPr>
          <p:nvPr>
            <p:ph type="dt" sz="half" idx="12"/>
          </p:nvPr>
        </p:nvSpPr>
        <p:spPr/>
        <p:txBody>
          <a:bodyPr/>
          <a:lstStyle/>
          <a:p>
            <a:fld id="{2307C0A0-C516-49D6-8817-019B3DB731F6}" type="datetime4">
              <a:rPr lang="en-US" smtClean="0"/>
              <a:t>October 21, 2025</a:t>
            </a:fld>
            <a:endParaRPr lang="en-US"/>
          </a:p>
        </p:txBody>
      </p:sp>
      <p:cxnSp>
        <p:nvCxnSpPr>
          <p:cNvPr id="8" name="Straight Connector 7">
            <a:extLst>
              <a:ext uri="{FF2B5EF4-FFF2-40B4-BE49-F238E27FC236}">
                <a16:creationId xmlns:a16="http://schemas.microsoft.com/office/drawing/2014/main" id="{E28A6A5B-52A2-759F-925A-E739473F7E34}"/>
              </a:ext>
              <a:ext uri="{C183D7F6-B498-43B3-948B-1728B52AA6E4}">
                <adec:decorative xmlns:adec="http://schemas.microsoft.com/office/drawing/2017/decorative" val="1"/>
              </a:ext>
            </a:extLst>
          </p:cNvPr>
          <p:cNvCxnSpPr>
            <a:cxnSpLocks/>
          </p:cNvCxnSpPr>
          <p:nvPr/>
        </p:nvCxnSpPr>
        <p:spPr>
          <a:xfrm>
            <a:off x="5610423" y="4905775"/>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0873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F851E22-90DE-A384-E734-7FC22A8B125D}"/>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377007-B85D-57C2-DBB4-58417F1C773B}"/>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B076A-AC95-4A37-4537-500BEFEC2F42}"/>
              </a:ext>
            </a:extLst>
          </p:cNvPr>
          <p:cNvSpPr>
            <a:spLocks noGrp="1"/>
          </p:cNvSpPr>
          <p:nvPr>
            <p:ph type="title" hasCustomPrompt="1"/>
          </p:nvPr>
        </p:nvSpPr>
        <p:spPr>
          <a:xfrm>
            <a:off x="2048256" y="5230368"/>
            <a:ext cx="8101584" cy="594360"/>
          </a:xfrm>
        </p:spPr>
        <p:txBody>
          <a:bodyPr anchor="t">
            <a:normAutofit/>
          </a:bodyPr>
          <a:lstStyle>
            <a:lvl1pPr algn="ctr">
              <a:lnSpc>
                <a:spcPct val="130000"/>
              </a:lnSpc>
              <a:spcBef>
                <a:spcPts val="1000"/>
              </a:spcBef>
              <a:defRPr sz="1800" spc="300">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4BE3FE6-FBCF-B08C-EAD2-43BD8008DE1B}"/>
              </a:ext>
            </a:extLst>
          </p:cNvPr>
          <p:cNvSpPr>
            <a:spLocks noGrp="1"/>
          </p:cNvSpPr>
          <p:nvPr>
            <p:ph sz="quarter" idx="13" hasCustomPrompt="1"/>
          </p:nvPr>
        </p:nvSpPr>
        <p:spPr>
          <a:xfrm>
            <a:off x="1682496" y="1335024"/>
            <a:ext cx="8823960" cy="3108960"/>
          </a:xfrm>
        </p:spPr>
        <p:txBody>
          <a:bodyPr anchor="ctr">
            <a:normAutofit/>
          </a:bodyPr>
          <a:lstStyle>
            <a:lvl1pPr marL="0" indent="0" algn="ctr">
              <a:lnSpc>
                <a:spcPct val="120000"/>
              </a:lnSpc>
              <a:spcBef>
                <a:spcPts val="0"/>
              </a:spcBef>
              <a:buNone/>
              <a:defRPr sz="4000">
                <a:solidFill>
                  <a:schemeClr val="tx1"/>
                </a:solidFill>
              </a:defRPr>
            </a:lvl1pPr>
          </a:lstStyle>
          <a:p>
            <a:pPr lvl="0"/>
            <a:r>
              <a:rPr lang="en-US" dirty="0"/>
              <a:t>Click to edit Quote</a:t>
            </a:r>
          </a:p>
        </p:txBody>
      </p:sp>
      <p:sp>
        <p:nvSpPr>
          <p:cNvPr id="3" name="Footer Placeholder 2">
            <a:extLst>
              <a:ext uri="{FF2B5EF4-FFF2-40B4-BE49-F238E27FC236}">
                <a16:creationId xmlns:a16="http://schemas.microsoft.com/office/drawing/2014/main" id="{15B0A343-4456-257B-5B8B-E2E9A02F3134}"/>
              </a:ext>
            </a:extLst>
          </p:cNvPr>
          <p:cNvSpPr>
            <a:spLocks noGrp="1"/>
          </p:cNvSpPr>
          <p:nvPr>
            <p:ph type="ftr" sz="quarter" idx="10"/>
          </p:nvPr>
        </p:nvSpPr>
        <p:spPr/>
        <p:txBody>
          <a:bodyPr/>
          <a:lstStyle>
            <a:lvl1pPr>
              <a:defRPr>
                <a:solidFill>
                  <a:schemeClr val="bg1"/>
                </a:solidFill>
              </a:defRPr>
            </a:lvl1pPr>
          </a:lstStyle>
          <a:p>
            <a:r>
              <a:rPr lang="en-US"/>
              <a:t>Sample Footer Text</a:t>
            </a:r>
            <a:endParaRPr lang="en-US" dirty="0"/>
          </a:p>
        </p:txBody>
      </p:sp>
      <p:sp>
        <p:nvSpPr>
          <p:cNvPr id="4" name="Slide Number Placeholder 3">
            <a:extLst>
              <a:ext uri="{FF2B5EF4-FFF2-40B4-BE49-F238E27FC236}">
                <a16:creationId xmlns:a16="http://schemas.microsoft.com/office/drawing/2014/main" id="{43BFA228-8396-4E23-FC69-1F37D8C7689F}"/>
              </a:ext>
            </a:extLst>
          </p:cNvPr>
          <p:cNvSpPr>
            <a:spLocks noGrp="1"/>
          </p:cNvSpPr>
          <p:nvPr>
            <p:ph type="sldNum" sz="quarter" idx="11"/>
          </p:nvPr>
        </p:nvSpPr>
        <p:spPr/>
        <p:txBody>
          <a:bodyPr/>
          <a:lstStyle>
            <a:lvl1pPr>
              <a:defRPr>
                <a:solidFill>
                  <a:schemeClr val="bg1"/>
                </a:solidFill>
              </a:defRPr>
            </a:lvl1pPr>
          </a:lstStyle>
          <a:p>
            <a:fld id="{8D252C1B-CBF0-4A4D-8F57-7FB989103249}" type="slidenum">
              <a:rPr lang="en-US" smtClean="0"/>
              <a:pPr/>
              <a:t>‹#›</a:t>
            </a:fld>
            <a:endParaRPr lang="en-US"/>
          </a:p>
        </p:txBody>
      </p:sp>
      <p:sp>
        <p:nvSpPr>
          <p:cNvPr id="5" name="Date Placeholder 4">
            <a:extLst>
              <a:ext uri="{FF2B5EF4-FFF2-40B4-BE49-F238E27FC236}">
                <a16:creationId xmlns:a16="http://schemas.microsoft.com/office/drawing/2014/main" id="{95F3F231-502C-F79C-1631-322CE76856FA}"/>
              </a:ext>
            </a:extLst>
          </p:cNvPr>
          <p:cNvSpPr>
            <a:spLocks noGrp="1"/>
          </p:cNvSpPr>
          <p:nvPr>
            <p:ph type="dt" sz="half" idx="12"/>
          </p:nvPr>
        </p:nvSpPr>
        <p:spPr/>
        <p:txBody>
          <a:bodyPr/>
          <a:lstStyle>
            <a:lvl1pPr>
              <a:defRPr>
                <a:solidFill>
                  <a:schemeClr val="bg1"/>
                </a:solidFill>
              </a:defRPr>
            </a:lvl1pPr>
          </a:lstStyle>
          <a:p>
            <a:fld id="{AFD1CDEC-CB6B-4D1A-830E-B3F09AFB6CC1}" type="datetime4">
              <a:rPr lang="en-US" smtClean="0"/>
              <a:t>October 21, 2025</a:t>
            </a:fld>
            <a:endParaRPr lang="en-US"/>
          </a:p>
        </p:txBody>
      </p:sp>
      <p:cxnSp>
        <p:nvCxnSpPr>
          <p:cNvPr id="8" name="Straight Connector 7">
            <a:extLst>
              <a:ext uri="{FF2B5EF4-FFF2-40B4-BE49-F238E27FC236}">
                <a16:creationId xmlns:a16="http://schemas.microsoft.com/office/drawing/2014/main" id="{E28A6A5B-52A2-759F-925A-E739473F7E34}"/>
              </a:ext>
              <a:ext uri="{C183D7F6-B498-43B3-948B-1728B52AA6E4}">
                <adec:decorative xmlns:adec="http://schemas.microsoft.com/office/drawing/2017/decorative" val="1"/>
              </a:ext>
            </a:extLst>
          </p:cNvPr>
          <p:cNvCxnSpPr>
            <a:cxnSpLocks/>
          </p:cNvCxnSpPr>
          <p:nvPr/>
        </p:nvCxnSpPr>
        <p:spPr>
          <a:xfrm>
            <a:off x="5610423" y="4905775"/>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2EB36C-8E19-518C-7936-928B51B8A33C}"/>
              </a:ext>
              <a:ext uri="{C183D7F6-B498-43B3-948B-1728B52AA6E4}">
                <adec:decorative xmlns:adec="http://schemas.microsoft.com/office/drawing/2017/decorative" val="1"/>
              </a:ext>
            </a:extLst>
          </p:cNvPr>
          <p:cNvCxnSpPr>
            <a:cxnSpLocks/>
          </p:cNvCxnSpPr>
          <p:nvPr/>
        </p:nvCxnSpPr>
        <p:spPr>
          <a:xfrm>
            <a:off x="5614416" y="4910328"/>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861386"/>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9" y="429768"/>
            <a:ext cx="10817352" cy="958480"/>
          </a:xfrm>
          <a:prstGeom prst="rect">
            <a:avLst/>
          </a:prstGeom>
        </p:spPr>
        <p:txBody>
          <a:bodyPr vert="horz" lIns="91440" tIns="45720" rIns="91440" bIns="45720" rtlCol="0" anchor="b">
            <a:normAutofit/>
          </a:bodyPr>
          <a:lstStyle>
            <a:lvl1pPr>
              <a:lnSpc>
                <a:spcPct val="120000"/>
              </a:lnSpc>
              <a:defRPr lang="en-US" dirty="0"/>
            </a:lvl1pPr>
          </a:lstStyle>
          <a:p>
            <a:pPr lvl="0"/>
            <a:r>
              <a:rPr lang="en-US"/>
              <a:t>Click to edit Master title style</a:t>
            </a:r>
          </a:p>
        </p:txBody>
      </p:sp>
      <p:sp>
        <p:nvSpPr>
          <p:cNvPr id="4" name="Content Placeholder 3">
            <a:extLst>
              <a:ext uri="{FF2B5EF4-FFF2-40B4-BE49-F238E27FC236}">
                <a16:creationId xmlns:a16="http://schemas.microsoft.com/office/drawing/2014/main" id="{BFA338E0-C170-B5BD-56A0-6831A85B2F21}"/>
              </a:ext>
            </a:extLst>
          </p:cNvPr>
          <p:cNvSpPr>
            <a:spLocks noGrp="1"/>
          </p:cNvSpPr>
          <p:nvPr>
            <p:ph sz="quarter" idx="18"/>
          </p:nvPr>
        </p:nvSpPr>
        <p:spPr>
          <a:xfrm>
            <a:off x="612775" y="2029968"/>
            <a:ext cx="50292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95231737-390D-A75F-1AA3-A6675DB7314C}"/>
              </a:ext>
            </a:extLst>
          </p:cNvPr>
          <p:cNvSpPr>
            <a:spLocks noGrp="1"/>
          </p:cNvSpPr>
          <p:nvPr>
            <p:ph sz="quarter" idx="19"/>
          </p:nvPr>
        </p:nvSpPr>
        <p:spPr>
          <a:xfrm>
            <a:off x="6382512" y="2029968"/>
            <a:ext cx="50292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D34EBE88-C826-A0CB-2F99-4593AD931017}"/>
              </a:ext>
            </a:extLst>
          </p:cNvPr>
          <p:cNvSpPr>
            <a:spLocks noGrp="1"/>
          </p:cNvSpPr>
          <p:nvPr>
            <p:ph type="ftr" sz="quarter" idx="16"/>
          </p:nvPr>
        </p:nvSpPr>
        <p:spPr/>
        <p:txBody>
          <a:bodyPr/>
          <a:lstStyle/>
          <a:p>
            <a:pPr algn="r"/>
            <a:r>
              <a:rPr lang="en-US"/>
              <a:t>Sample Footer Text</a:t>
            </a:r>
          </a:p>
        </p:txBody>
      </p:sp>
      <p:sp>
        <p:nvSpPr>
          <p:cNvPr id="15" name="Slide Number Placeholder 14">
            <a:extLst>
              <a:ext uri="{FF2B5EF4-FFF2-40B4-BE49-F238E27FC236}">
                <a16:creationId xmlns:a16="http://schemas.microsoft.com/office/drawing/2014/main" id="{3ABF7200-8BFC-1209-D217-A05B147C7362}"/>
              </a:ext>
            </a:extLst>
          </p:cNvPr>
          <p:cNvSpPr>
            <a:spLocks noGrp="1"/>
          </p:cNvSpPr>
          <p:nvPr>
            <p:ph type="sldNum" sz="quarter" idx="17"/>
          </p:nvPr>
        </p:nvSpPr>
        <p:spPr/>
        <p:txBody>
          <a:bodyPr/>
          <a:lstStyle/>
          <a:p>
            <a:pPr algn="ctr"/>
            <a:fld id="{8D252C1B-CBF0-4A4D-8F57-7FB989103249}" type="slidenum">
              <a:rPr lang="en-US" smtClean="0"/>
              <a:pPr algn="ctr"/>
              <a:t>‹#›</a:t>
            </a:fld>
            <a:endParaRPr lang="en-US"/>
          </a:p>
        </p:txBody>
      </p:sp>
      <p:sp>
        <p:nvSpPr>
          <p:cNvPr id="13" name="Date Placeholder 12">
            <a:extLst>
              <a:ext uri="{FF2B5EF4-FFF2-40B4-BE49-F238E27FC236}">
                <a16:creationId xmlns:a16="http://schemas.microsoft.com/office/drawing/2014/main" id="{A1910647-79B7-6086-34D9-EBD4D6E4C954}"/>
              </a:ext>
            </a:extLst>
          </p:cNvPr>
          <p:cNvSpPr>
            <a:spLocks noGrp="1"/>
          </p:cNvSpPr>
          <p:nvPr>
            <p:ph type="dt" sz="half" idx="15"/>
          </p:nvPr>
        </p:nvSpPr>
        <p:spPr/>
        <p:txBody>
          <a:bodyPr/>
          <a:lstStyle/>
          <a:p>
            <a:fld id="{FEDA8A73-7124-4840-A51A-773DD734FF02}" type="datetime4">
              <a:rPr lang="en-US" smtClean="0"/>
              <a:t>October 21, 2025</a:t>
            </a:fld>
            <a:endParaRPr lang="en-US"/>
          </a:p>
        </p:txBody>
      </p:sp>
    </p:spTree>
    <p:extLst>
      <p:ext uri="{BB962C8B-B14F-4D97-AF65-F5344CB8AC3E}">
        <p14:creationId xmlns:p14="http://schemas.microsoft.com/office/powerpoint/2010/main" val="42502810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518219-E186-2E63-46B3-4C1D3A8220EF}"/>
              </a:ext>
            </a:extLst>
          </p:cNvPr>
          <p:cNvSpPr>
            <a:spLocks noGrp="1"/>
          </p:cNvSpPr>
          <p:nvPr>
            <p:ph type="title"/>
          </p:nvPr>
        </p:nvSpPr>
        <p:spPr>
          <a:xfrm>
            <a:off x="612648" y="429768"/>
            <a:ext cx="10817352" cy="960120"/>
          </a:xfrm>
          <a:prstGeom prst="rect">
            <a:avLst/>
          </a:prstGeom>
        </p:spPr>
        <p:txBody>
          <a:bodyPr/>
          <a:lstStyle>
            <a:lvl1pPr>
              <a:lnSpc>
                <a:spcPct val="120000"/>
              </a:lnSpc>
              <a:defRPr/>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12648" y="2025333"/>
            <a:ext cx="5029200" cy="559834"/>
          </a:xfrm>
          <a:prstGeom prst="rect">
            <a:avLst/>
          </a:prstGeom>
        </p:spPr>
        <p:txBody>
          <a:bodyPr anchor="b">
            <a:normAutofit/>
          </a:bodyPr>
          <a:lstStyle>
            <a:lvl1pPr marL="0" indent="0">
              <a:lnSpc>
                <a:spcPct val="90000"/>
              </a:lnSpc>
              <a:buNone/>
              <a:defRPr sz="20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BAB9BD-1632-7C73-3DD9-771EE45DC03D}"/>
              </a:ext>
            </a:extLst>
          </p:cNvPr>
          <p:cNvSpPr>
            <a:spLocks noGrp="1"/>
          </p:cNvSpPr>
          <p:nvPr>
            <p:ph sz="quarter" idx="18"/>
          </p:nvPr>
        </p:nvSpPr>
        <p:spPr>
          <a:xfrm>
            <a:off x="612775" y="2665413"/>
            <a:ext cx="5029200" cy="371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2025333"/>
            <a:ext cx="5029200" cy="559834"/>
          </a:xfrm>
          <a:prstGeom prst="rect">
            <a:avLst/>
          </a:prstGeom>
        </p:spPr>
        <p:txBody>
          <a:bodyPr anchor="b">
            <a:normAutofit/>
          </a:bodyPr>
          <a:lstStyle>
            <a:lvl1pPr marL="0" indent="0">
              <a:lnSpc>
                <a:spcPct val="90000"/>
              </a:lnSpc>
              <a:buNone/>
              <a:defRPr sz="20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7">
            <a:extLst>
              <a:ext uri="{FF2B5EF4-FFF2-40B4-BE49-F238E27FC236}">
                <a16:creationId xmlns:a16="http://schemas.microsoft.com/office/drawing/2014/main" id="{38B165C5-C4ED-E04C-81FA-FDFA87F0A01C}"/>
              </a:ext>
            </a:extLst>
          </p:cNvPr>
          <p:cNvSpPr>
            <a:spLocks noGrp="1"/>
          </p:cNvSpPr>
          <p:nvPr>
            <p:ph sz="quarter" idx="19"/>
          </p:nvPr>
        </p:nvSpPr>
        <p:spPr>
          <a:xfrm>
            <a:off x="6381750" y="2665413"/>
            <a:ext cx="5029200" cy="371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0D28A929-F039-96E6-B29C-717106871CBD}"/>
              </a:ext>
            </a:extLst>
          </p:cNvPr>
          <p:cNvSpPr>
            <a:spLocks noGrp="1"/>
          </p:cNvSpPr>
          <p:nvPr>
            <p:ph type="ftr" sz="quarter" idx="16"/>
          </p:nvPr>
        </p:nvSpPr>
        <p:spPr/>
        <p:txBody>
          <a:bodyPr/>
          <a:lstStyle/>
          <a:p>
            <a:pPr algn="r"/>
            <a:r>
              <a:rPr lang="en-US"/>
              <a:t>Sample Footer Text</a:t>
            </a:r>
          </a:p>
        </p:txBody>
      </p:sp>
      <p:sp>
        <p:nvSpPr>
          <p:cNvPr id="15" name="Slide Number Placeholder 14">
            <a:extLst>
              <a:ext uri="{FF2B5EF4-FFF2-40B4-BE49-F238E27FC236}">
                <a16:creationId xmlns:a16="http://schemas.microsoft.com/office/drawing/2014/main" id="{766D40EC-432B-24BD-14A2-EA02DE69B663}"/>
              </a:ext>
            </a:extLst>
          </p:cNvPr>
          <p:cNvSpPr>
            <a:spLocks noGrp="1"/>
          </p:cNvSpPr>
          <p:nvPr>
            <p:ph type="sldNum" sz="quarter" idx="17"/>
          </p:nvPr>
        </p:nvSpPr>
        <p:spPr/>
        <p:txBody>
          <a:bodyPr/>
          <a:lstStyle/>
          <a:p>
            <a:pPr algn="ctr"/>
            <a:fld id="{8D252C1B-CBF0-4A4D-8F57-7FB989103249}" type="slidenum">
              <a:rPr lang="en-US" smtClean="0"/>
              <a:pPr algn="ctr"/>
              <a:t>‹#›</a:t>
            </a:fld>
            <a:endParaRPr lang="en-US"/>
          </a:p>
        </p:txBody>
      </p:sp>
      <p:sp>
        <p:nvSpPr>
          <p:cNvPr id="12" name="Date Placeholder 11">
            <a:extLst>
              <a:ext uri="{FF2B5EF4-FFF2-40B4-BE49-F238E27FC236}">
                <a16:creationId xmlns:a16="http://schemas.microsoft.com/office/drawing/2014/main" id="{405654AF-A639-3FB5-E967-011B97C87C67}"/>
              </a:ext>
            </a:extLst>
          </p:cNvPr>
          <p:cNvSpPr>
            <a:spLocks noGrp="1"/>
          </p:cNvSpPr>
          <p:nvPr>
            <p:ph type="dt" sz="half" idx="15"/>
          </p:nvPr>
        </p:nvSpPr>
        <p:spPr/>
        <p:txBody>
          <a:bodyPr/>
          <a:lstStyle/>
          <a:p>
            <a:fld id="{47F5CC4D-6073-4A05-86E2-9A5D9E5EE1C6}" type="datetime4">
              <a:rPr lang="en-US" smtClean="0"/>
              <a:t>October 21, 2025</a:t>
            </a:fld>
            <a:endParaRPr lang="en-US"/>
          </a:p>
        </p:txBody>
      </p:sp>
    </p:spTree>
    <p:extLst>
      <p:ext uri="{BB962C8B-B14F-4D97-AF65-F5344CB8AC3E}">
        <p14:creationId xmlns:p14="http://schemas.microsoft.com/office/powerpoint/2010/main" val="7560360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12648" y="429768"/>
            <a:ext cx="10817352" cy="960120"/>
          </a:xfrm>
          <a:prstGeom prst="rect">
            <a:avLst/>
          </a:prstGeom>
        </p:spPr>
        <p:txBody>
          <a:bodyPr/>
          <a:lstStyle>
            <a:lvl1pPr>
              <a:lnSpc>
                <a:spcPct val="120000"/>
              </a:lnSpc>
              <a:defRPr/>
            </a:lvl1pPr>
          </a:lstStyle>
          <a:p>
            <a:r>
              <a:rPr lang="en-US"/>
              <a:t>Click to edit Master title style</a:t>
            </a:r>
          </a:p>
        </p:txBody>
      </p:sp>
      <p:sp>
        <p:nvSpPr>
          <p:cNvPr id="7" name="Footer Placeholder 6">
            <a:extLst>
              <a:ext uri="{FF2B5EF4-FFF2-40B4-BE49-F238E27FC236}">
                <a16:creationId xmlns:a16="http://schemas.microsoft.com/office/drawing/2014/main" id="{9B4DD502-5BE6-822B-DB91-B6295D991AC2}"/>
              </a:ext>
            </a:extLst>
          </p:cNvPr>
          <p:cNvSpPr>
            <a:spLocks noGrp="1"/>
          </p:cNvSpPr>
          <p:nvPr>
            <p:ph type="ftr" sz="quarter" idx="11"/>
          </p:nvPr>
        </p:nvSpPr>
        <p:spPr/>
        <p:txBody>
          <a:bodyPr/>
          <a:lstStyle/>
          <a:p>
            <a:pPr algn="r"/>
            <a:r>
              <a:rPr lang="en-US"/>
              <a:t>Sample Footer Text</a:t>
            </a:r>
          </a:p>
        </p:txBody>
      </p:sp>
      <p:sp>
        <p:nvSpPr>
          <p:cNvPr id="8" name="Slide Number Placeholder 7">
            <a:extLst>
              <a:ext uri="{FF2B5EF4-FFF2-40B4-BE49-F238E27FC236}">
                <a16:creationId xmlns:a16="http://schemas.microsoft.com/office/drawing/2014/main" id="{3CBD9E88-9DFA-2EB7-34D5-E029BD46F5E3}"/>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6" name="Date Placeholder 5">
            <a:extLst>
              <a:ext uri="{FF2B5EF4-FFF2-40B4-BE49-F238E27FC236}">
                <a16:creationId xmlns:a16="http://schemas.microsoft.com/office/drawing/2014/main" id="{26035DAD-0E07-921A-1F16-10A8BBFC3975}"/>
              </a:ext>
            </a:extLst>
          </p:cNvPr>
          <p:cNvSpPr>
            <a:spLocks noGrp="1"/>
          </p:cNvSpPr>
          <p:nvPr>
            <p:ph type="dt" sz="half" idx="10"/>
          </p:nvPr>
        </p:nvSpPr>
        <p:spPr/>
        <p:txBody>
          <a:bodyPr/>
          <a:lstStyle/>
          <a:p>
            <a:fld id="{5C0CB386-F940-461F-A152-905D02CFF5A2}" type="datetime4">
              <a:rPr lang="en-US" smtClean="0"/>
              <a:t>October 21, 2025</a:t>
            </a:fld>
            <a:endParaRPr lang="en-US"/>
          </a:p>
        </p:txBody>
      </p:sp>
    </p:spTree>
    <p:extLst>
      <p:ext uri="{BB962C8B-B14F-4D97-AF65-F5344CB8AC3E}">
        <p14:creationId xmlns:p14="http://schemas.microsoft.com/office/powerpoint/2010/main" val="204802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993A5D-2039-07DE-6F59-B5B0BA392F1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Oval 4">
            <a:extLst>
              <a:ext uri="{FF2B5EF4-FFF2-40B4-BE49-F238E27FC236}">
                <a16:creationId xmlns:a16="http://schemas.microsoft.com/office/drawing/2014/main" id="{9EC672D3-D8F8-3D61-3C4C-5C95F5E2613C}"/>
              </a:ext>
              <a:ext uri="{C183D7F6-B498-43B3-948B-1728B52AA6E4}">
                <adec:decorative xmlns:adec="http://schemas.microsoft.com/office/drawing/2017/decorative" val="1"/>
              </a:ext>
            </a:extLst>
          </p:cNvPr>
          <p:cNvSpPr/>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1538975B-8704-9783-3024-A904B1D27242}"/>
              </a:ext>
              <a:ext uri="{C183D7F6-B498-43B3-948B-1728B52AA6E4}">
                <adec:decorative xmlns:adec="http://schemas.microsoft.com/office/drawing/2017/decorative" val="1"/>
              </a:ext>
            </a:extLst>
          </p:cNvPr>
          <p:cNvCxnSpPr>
            <a:cxnSpLocks/>
          </p:cNvCxnSpPr>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2286000"/>
            <a:ext cx="3941064" cy="1353312"/>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527048" y="4251960"/>
            <a:ext cx="3044952" cy="877824"/>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Picture Placeholder 13">
            <a:extLst>
              <a:ext uri="{FF2B5EF4-FFF2-40B4-BE49-F238E27FC236}">
                <a16:creationId xmlns:a16="http://schemas.microsoft.com/office/drawing/2014/main" id="{A4FC6076-33D1-25E4-ECF0-EBA6547E6F66}"/>
              </a:ext>
            </a:extLst>
          </p:cNvPr>
          <p:cNvSpPr>
            <a:spLocks noGrp="1"/>
          </p:cNvSpPr>
          <p:nvPr>
            <p:ph type="pic" sz="quarter" idx="13" hasCustomPrompt="1"/>
          </p:nvPr>
        </p:nvSpPr>
        <p:spPr>
          <a:xfrm>
            <a:off x="6099048" y="0"/>
            <a:ext cx="6099048" cy="6858000"/>
          </a:xfrm>
          <a:prstGeom prst="rect">
            <a:avLst/>
          </a:prstGeom>
          <a:blipFill>
            <a:blip r:embed="rId2">
              <a:alphaModFix amt="80000"/>
            </a:blip>
            <a:stretch>
              <a:fillRect/>
            </a:stretch>
          </a:blipFill>
        </p:spPr>
        <p:txBody>
          <a:bodyPr/>
          <a:lstStyle>
            <a:lvl1pPr marL="0" indent="0">
              <a:buNone/>
              <a:defRPr/>
            </a:lvl1pPr>
          </a:lstStyle>
          <a:p>
            <a:r>
              <a:rPr lang="en-US" dirty="0"/>
              <a:t> </a:t>
            </a:r>
          </a:p>
        </p:txBody>
      </p:sp>
      <p:sp>
        <p:nvSpPr>
          <p:cNvPr id="17" name="Footer Placeholder 16">
            <a:extLst>
              <a:ext uri="{FF2B5EF4-FFF2-40B4-BE49-F238E27FC236}">
                <a16:creationId xmlns:a16="http://schemas.microsoft.com/office/drawing/2014/main" id="{AC1630BD-E1B7-AF29-7C4B-B85965A099D7}"/>
              </a:ext>
            </a:extLst>
          </p:cNvPr>
          <p:cNvSpPr>
            <a:spLocks noGrp="1"/>
          </p:cNvSpPr>
          <p:nvPr>
            <p:ph type="ftr" sz="quarter" idx="15"/>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dirty="0"/>
              <a:t>Sample Footer Text</a:t>
            </a:r>
          </a:p>
        </p:txBody>
      </p:sp>
      <p:sp>
        <p:nvSpPr>
          <p:cNvPr id="18" name="Slide Number Placeholder 17">
            <a:extLst>
              <a:ext uri="{FF2B5EF4-FFF2-40B4-BE49-F238E27FC236}">
                <a16:creationId xmlns:a16="http://schemas.microsoft.com/office/drawing/2014/main" id="{984E9A52-4A3D-D4E9-EB81-3D3DF57174E8}"/>
              </a:ext>
            </a:extLst>
          </p:cNvPr>
          <p:cNvSpPr>
            <a:spLocks noGrp="1"/>
          </p:cNvSpPr>
          <p:nvPr>
            <p:ph type="sldNum" sz="quarter" idx="16"/>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a:p>
        </p:txBody>
      </p:sp>
      <p:sp>
        <p:nvSpPr>
          <p:cNvPr id="16" name="Date Placeholder 15">
            <a:extLst>
              <a:ext uri="{FF2B5EF4-FFF2-40B4-BE49-F238E27FC236}">
                <a16:creationId xmlns:a16="http://schemas.microsoft.com/office/drawing/2014/main" id="{BBD33975-EBFD-2750-DA6E-80E55F7B5DC4}"/>
              </a:ext>
            </a:extLst>
          </p:cNvPr>
          <p:cNvSpPr>
            <a:spLocks noGrp="1"/>
          </p:cNvSpPr>
          <p:nvPr>
            <p:ph type="dt" sz="half" idx="14"/>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25D84001-F520-4AD8-8668-0040A4F617EA}" type="datetime4">
              <a:rPr lang="en-US" smtClean="0"/>
              <a:t>October 21, 2025</a:t>
            </a:fld>
            <a:endParaRPr lang="en-US"/>
          </a:p>
        </p:txBody>
      </p:sp>
    </p:spTree>
    <p:extLst>
      <p:ext uri="{BB962C8B-B14F-4D97-AF65-F5344CB8AC3E}">
        <p14:creationId xmlns:p14="http://schemas.microsoft.com/office/powerpoint/2010/main" val="21409675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E11FDDA-B97C-DDC5-8DB1-E60BD2AA1DBB}"/>
              </a:ext>
            </a:extLst>
          </p:cNvPr>
          <p:cNvSpPr>
            <a:spLocks noGrp="1"/>
          </p:cNvSpPr>
          <p:nvPr>
            <p:ph type="ftr" sz="quarter" idx="11"/>
          </p:nvPr>
        </p:nvSpPr>
        <p:spPr/>
        <p:txBody>
          <a:bodyPr/>
          <a:lstStyle/>
          <a:p>
            <a:pPr algn="r"/>
            <a:r>
              <a:rPr lang="en-US"/>
              <a:t>Sample Footer Text</a:t>
            </a:r>
          </a:p>
        </p:txBody>
      </p:sp>
      <p:sp>
        <p:nvSpPr>
          <p:cNvPr id="7" name="Slide Number Placeholder 6">
            <a:extLst>
              <a:ext uri="{FF2B5EF4-FFF2-40B4-BE49-F238E27FC236}">
                <a16:creationId xmlns:a16="http://schemas.microsoft.com/office/drawing/2014/main" id="{7F72A1C0-DA96-EA1E-D5A0-508F879B0757}"/>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5" name="Date Placeholder 4">
            <a:extLst>
              <a:ext uri="{FF2B5EF4-FFF2-40B4-BE49-F238E27FC236}">
                <a16:creationId xmlns:a16="http://schemas.microsoft.com/office/drawing/2014/main" id="{F97F18BD-749C-B50F-D44C-F42AA6AABEB9}"/>
              </a:ext>
            </a:extLst>
          </p:cNvPr>
          <p:cNvSpPr>
            <a:spLocks noGrp="1"/>
          </p:cNvSpPr>
          <p:nvPr>
            <p:ph type="dt" sz="half" idx="10"/>
          </p:nvPr>
        </p:nvSpPr>
        <p:spPr/>
        <p:txBody>
          <a:bodyPr/>
          <a:lstStyle/>
          <a:p>
            <a:fld id="{2ACAFA3B-E7FC-4334-92AC-6B8879F5B1DC}" type="datetime4">
              <a:rPr lang="en-US" smtClean="0"/>
              <a:t>October 21, 2025</a:t>
            </a:fld>
            <a:endParaRPr lang="en-US"/>
          </a:p>
        </p:txBody>
      </p:sp>
    </p:spTree>
    <p:extLst>
      <p:ext uri="{BB962C8B-B14F-4D97-AF65-F5344CB8AC3E}">
        <p14:creationId xmlns:p14="http://schemas.microsoft.com/office/powerpoint/2010/main" val="4595422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758952"/>
            <a:ext cx="3595634" cy="2212848"/>
          </a:xfrm>
          <a:prstGeom prst="rect">
            <a:avLst/>
          </a:prstGeom>
        </p:spPr>
        <p:txBody>
          <a:bodyPr anchor="t">
            <a:normAutofit/>
          </a:bodyPr>
          <a:lstStyle>
            <a:lvl1pPr>
              <a:lnSpc>
                <a:spcPct val="120000"/>
              </a:lnSpc>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971800"/>
            <a:ext cx="3595634" cy="3127248"/>
          </a:xfrm>
          <a:prstGeom prst="rect">
            <a:avLst/>
          </a:prstGeom>
        </p:spPr>
        <p:txBody>
          <a:bodyPr anchor="t">
            <a:normAutofit/>
          </a:bodyPr>
          <a:lstStyle>
            <a:lvl1pPr marL="0" indent="0">
              <a:lnSpc>
                <a:spcPct val="13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6" y="758952"/>
            <a:ext cx="6284130" cy="5340093"/>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13" name="Footer Placeholder 12">
            <a:extLst>
              <a:ext uri="{FF2B5EF4-FFF2-40B4-BE49-F238E27FC236}">
                <a16:creationId xmlns:a16="http://schemas.microsoft.com/office/drawing/2014/main" id="{247FD854-00E9-7A1B-6B8C-0458F22F1EC3}"/>
              </a:ext>
            </a:extLst>
          </p:cNvPr>
          <p:cNvSpPr>
            <a:spLocks noGrp="1"/>
          </p:cNvSpPr>
          <p:nvPr>
            <p:ph type="ftr" sz="quarter" idx="11"/>
          </p:nvPr>
        </p:nvSpPr>
        <p:spPr/>
        <p:txBody>
          <a:bodyPr/>
          <a:lstStyle/>
          <a:p>
            <a:pPr algn="r"/>
            <a:r>
              <a:rPr lang="en-US"/>
              <a:t>Sample Footer Text</a:t>
            </a:r>
          </a:p>
        </p:txBody>
      </p:sp>
      <p:sp>
        <p:nvSpPr>
          <p:cNvPr id="14" name="Slide Number Placeholder 13">
            <a:extLst>
              <a:ext uri="{FF2B5EF4-FFF2-40B4-BE49-F238E27FC236}">
                <a16:creationId xmlns:a16="http://schemas.microsoft.com/office/drawing/2014/main" id="{205E2392-B840-3FDD-E39D-8521DC827038}"/>
              </a:ext>
            </a:extLst>
          </p:cNvPr>
          <p:cNvSpPr>
            <a:spLocks noGrp="1"/>
          </p:cNvSpPr>
          <p:nvPr>
            <p:ph type="sldNum" sz="quarter" idx="12"/>
          </p:nvPr>
        </p:nvSpPr>
        <p:spPr/>
        <p:txBody>
          <a:bodyPr/>
          <a:lstStyle/>
          <a:p>
            <a:pPr algn="ctr"/>
            <a:fld id="{8D252C1B-CBF0-4A4D-8F57-7FB989103249}" type="slidenum">
              <a:rPr lang="en-US" smtClean="0"/>
              <a:pPr algn="ctr"/>
              <a:t>‹#›</a:t>
            </a:fld>
            <a:endParaRPr lang="en-US"/>
          </a:p>
        </p:txBody>
      </p:sp>
      <p:sp>
        <p:nvSpPr>
          <p:cNvPr id="12" name="Date Placeholder 11">
            <a:extLst>
              <a:ext uri="{FF2B5EF4-FFF2-40B4-BE49-F238E27FC236}">
                <a16:creationId xmlns:a16="http://schemas.microsoft.com/office/drawing/2014/main" id="{542EA063-3C1A-D1D2-916B-C1A4F124EA0C}"/>
              </a:ext>
            </a:extLst>
          </p:cNvPr>
          <p:cNvSpPr>
            <a:spLocks noGrp="1"/>
          </p:cNvSpPr>
          <p:nvPr>
            <p:ph type="dt" sz="half" idx="10"/>
          </p:nvPr>
        </p:nvSpPr>
        <p:spPr/>
        <p:txBody>
          <a:bodyPr/>
          <a:lstStyle/>
          <a:p>
            <a:fld id="{15FDBDE7-FECA-47E1-B2CA-19C097F5DD78}" type="datetime4">
              <a:rPr lang="en-US" smtClean="0"/>
              <a:t>October 21, 2025</a:t>
            </a:fld>
            <a:endParaRPr lang="en-US"/>
          </a:p>
        </p:txBody>
      </p:sp>
    </p:spTree>
    <p:extLst>
      <p:ext uri="{BB962C8B-B14F-4D97-AF65-F5344CB8AC3E}">
        <p14:creationId xmlns:p14="http://schemas.microsoft.com/office/powerpoint/2010/main" val="42620736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762000"/>
            <a:ext cx="3713996" cy="2212313"/>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3401567"/>
            <a:ext cx="3713996" cy="2731008"/>
          </a:xfrm>
          <a:prstGeom prst="rect">
            <a:avLst/>
          </a:prstGeom>
        </p:spPr>
        <p:txBody>
          <a:bodyPr anchor="b"/>
          <a:lstStyle>
            <a:lvl1pPr marL="0" indent="0">
              <a:lnSpc>
                <a:spcPct val="13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8">
            <a:extLst>
              <a:ext uri="{FF2B5EF4-FFF2-40B4-BE49-F238E27FC236}">
                <a16:creationId xmlns:a16="http://schemas.microsoft.com/office/drawing/2014/main" id="{BE5C5A3E-7D50-F47F-EB7E-84E9BE86B09F}"/>
              </a:ext>
            </a:extLst>
          </p:cNvPr>
          <p:cNvSpPr>
            <a:spLocks noGrp="1"/>
          </p:cNvSpPr>
          <p:nvPr>
            <p:ph type="pic" sz="quarter" idx="13" hasCustomPrompt="1"/>
          </p:nvPr>
        </p:nvSpPr>
        <p:spPr>
          <a:xfrm>
            <a:off x="5361359" y="762000"/>
            <a:ext cx="6068641" cy="5334000"/>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16" name="Footer Placeholder 15">
            <a:extLst>
              <a:ext uri="{FF2B5EF4-FFF2-40B4-BE49-F238E27FC236}">
                <a16:creationId xmlns:a16="http://schemas.microsoft.com/office/drawing/2014/main" id="{27DBDBE0-7D82-CCC0-82C8-C75970BFD286}"/>
              </a:ext>
            </a:extLst>
          </p:cNvPr>
          <p:cNvSpPr>
            <a:spLocks noGrp="1"/>
          </p:cNvSpPr>
          <p:nvPr>
            <p:ph type="ftr" sz="quarter" idx="15"/>
          </p:nvPr>
        </p:nvSpPr>
        <p:spPr/>
        <p:txBody>
          <a:bodyPr/>
          <a:lstStyle/>
          <a:p>
            <a:pPr algn="r"/>
            <a:r>
              <a:rPr lang="en-US"/>
              <a:t>Sample Footer Text</a:t>
            </a:r>
          </a:p>
        </p:txBody>
      </p:sp>
      <p:sp>
        <p:nvSpPr>
          <p:cNvPr id="17" name="Slide Number Placeholder 16">
            <a:extLst>
              <a:ext uri="{FF2B5EF4-FFF2-40B4-BE49-F238E27FC236}">
                <a16:creationId xmlns:a16="http://schemas.microsoft.com/office/drawing/2014/main" id="{098B971C-659F-56B1-E5C8-1551C52DEB0E}"/>
              </a:ext>
            </a:extLst>
          </p:cNvPr>
          <p:cNvSpPr>
            <a:spLocks noGrp="1"/>
          </p:cNvSpPr>
          <p:nvPr>
            <p:ph type="sldNum" sz="quarter" idx="16"/>
          </p:nvPr>
        </p:nvSpPr>
        <p:spPr/>
        <p:txBody>
          <a:bodyPr/>
          <a:lstStyle/>
          <a:p>
            <a:pPr algn="ctr"/>
            <a:fld id="{8D252C1B-CBF0-4A4D-8F57-7FB989103249}" type="slidenum">
              <a:rPr lang="en-US" smtClean="0"/>
              <a:pPr algn="ctr"/>
              <a:t>‹#›</a:t>
            </a:fld>
            <a:endParaRPr lang="en-US"/>
          </a:p>
        </p:txBody>
      </p:sp>
      <p:sp>
        <p:nvSpPr>
          <p:cNvPr id="15" name="Date Placeholder 14">
            <a:extLst>
              <a:ext uri="{FF2B5EF4-FFF2-40B4-BE49-F238E27FC236}">
                <a16:creationId xmlns:a16="http://schemas.microsoft.com/office/drawing/2014/main" id="{1018BD95-468D-0282-9949-1A0343239975}"/>
              </a:ext>
            </a:extLst>
          </p:cNvPr>
          <p:cNvSpPr>
            <a:spLocks noGrp="1"/>
          </p:cNvSpPr>
          <p:nvPr>
            <p:ph type="dt" sz="half" idx="14"/>
          </p:nvPr>
        </p:nvSpPr>
        <p:spPr/>
        <p:txBody>
          <a:bodyPr/>
          <a:lstStyle/>
          <a:p>
            <a:fld id="{5D4FB98F-DFF9-4531-9B19-10EA554FE457}" type="datetime4">
              <a:rPr lang="en-US" smtClean="0"/>
              <a:t>October 21, 2025</a:t>
            </a:fld>
            <a:endParaRPr lang="en-US"/>
          </a:p>
        </p:txBody>
      </p:sp>
    </p:spTree>
    <p:extLst>
      <p:ext uri="{BB962C8B-B14F-4D97-AF65-F5344CB8AC3E}">
        <p14:creationId xmlns:p14="http://schemas.microsoft.com/office/powerpoint/2010/main" val="1232919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115FEF-9929-7E5F-F0A4-112836087D7B}"/>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937FE2A9-21DD-FB38-F9C9-5420B56B7136}"/>
              </a:ext>
              <a:ext uri="{C183D7F6-B498-43B3-948B-1728B52AA6E4}">
                <adec:decorative xmlns:adec="http://schemas.microsoft.com/office/drawing/2017/decorative" val="1"/>
              </a:ext>
            </a:extLst>
          </p:cNvPr>
          <p:cNvCxnSpPr>
            <a:cxnSpLocks/>
          </p:cNvCxnSpPr>
          <p:nvPr/>
        </p:nvCxnSpPr>
        <p:spPr>
          <a:xfrm>
            <a:off x="793007" y="761998"/>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033272"/>
            <a:ext cx="10680191" cy="1901952"/>
          </a:xfrm>
          <a:prstGeom prst="rect">
            <a:avLst/>
          </a:prstGeom>
        </p:spPr>
        <p:txBody>
          <a:bodyPr anchor="t">
            <a:normAutofit/>
          </a:bodyPr>
          <a:lstStyle>
            <a:lvl1pPr>
              <a:lnSpc>
                <a:spcPct val="120000"/>
              </a:lnSpc>
              <a:defRPr sz="4000">
                <a:solidFill>
                  <a:schemeClr val="tx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648" y="3593592"/>
            <a:ext cx="10680192" cy="2688336"/>
          </a:xfrm>
          <a:prstGeom prst="rect">
            <a:avLst/>
          </a:prstGeom>
        </p:spPr>
        <p:txBody>
          <a:bodyPr vert="horz" lIns="91440" tIns="45720" rIns="9144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F424D638-A40E-7DBE-0BDA-0653484A371B}"/>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10" name="Slide Number Placeholder 9">
            <a:extLst>
              <a:ext uri="{FF2B5EF4-FFF2-40B4-BE49-F238E27FC236}">
                <a16:creationId xmlns:a16="http://schemas.microsoft.com/office/drawing/2014/main" id="{D432539E-E64F-6ECB-8128-09189D20DDE8}"/>
              </a:ext>
            </a:extLst>
          </p:cNvPr>
          <p:cNvSpPr>
            <a:spLocks noGrp="1"/>
          </p:cNvSpPr>
          <p:nvPr>
            <p:ph type="sldNum" sz="quarter" idx="16"/>
          </p:nvPr>
        </p:nvSpPr>
        <p:spPr/>
        <p:txBody>
          <a:bodyPr/>
          <a:lstStyle>
            <a:lvl1pPr>
              <a:defRPr>
                <a:solidFill>
                  <a:schemeClr val="tx1"/>
                </a:solidFill>
              </a:defRPr>
            </a:lvl1pPr>
          </a:lstStyle>
          <a:p>
            <a:fld id="{8D252C1B-CBF0-4A4D-8F57-7FB989103249}" type="slidenum">
              <a:rPr lang="en-US" smtClean="0"/>
              <a:pPr/>
              <a:t>‹#›</a:t>
            </a:fld>
            <a:endParaRPr lang="en-US"/>
          </a:p>
        </p:txBody>
      </p:sp>
      <p:sp>
        <p:nvSpPr>
          <p:cNvPr id="7" name="Date Placeholder 6">
            <a:extLst>
              <a:ext uri="{FF2B5EF4-FFF2-40B4-BE49-F238E27FC236}">
                <a16:creationId xmlns:a16="http://schemas.microsoft.com/office/drawing/2014/main" id="{260958E1-1A6E-215C-E558-5C2B7E025D13}"/>
              </a:ext>
            </a:extLst>
          </p:cNvPr>
          <p:cNvSpPr>
            <a:spLocks noGrp="1"/>
          </p:cNvSpPr>
          <p:nvPr>
            <p:ph type="dt" sz="half" idx="14"/>
          </p:nvPr>
        </p:nvSpPr>
        <p:spPr/>
        <p:txBody>
          <a:bodyPr/>
          <a:lstStyle>
            <a:lvl1pPr>
              <a:defRPr>
                <a:solidFill>
                  <a:schemeClr val="tx1"/>
                </a:solidFill>
              </a:defRPr>
            </a:lvl1pPr>
          </a:lstStyle>
          <a:p>
            <a:fld id="{C893B396-7097-498E-8C2A-9D79ADCCCAED}" type="datetime4">
              <a:rPr lang="en-US" smtClean="0"/>
              <a:t>October 21, 2025</a:t>
            </a:fld>
            <a:endParaRPr lang="en-US"/>
          </a:p>
        </p:txBody>
      </p:sp>
    </p:spTree>
    <p:extLst>
      <p:ext uri="{BB962C8B-B14F-4D97-AF65-F5344CB8AC3E}">
        <p14:creationId xmlns:p14="http://schemas.microsoft.com/office/powerpoint/2010/main" val="2345424658"/>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329EFD-F995-2B63-9CDE-9794EE624A63}"/>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9CBFB52-CE70-A084-2784-8ADA5CBB0506}"/>
              </a:ext>
              <a:ext uri="{C183D7F6-B498-43B3-948B-1728B52AA6E4}">
                <adec:decorative xmlns:adec="http://schemas.microsoft.com/office/drawing/2017/decorative" val="1"/>
              </a:ext>
            </a:extLst>
          </p:cNvPr>
          <p:cNvSpPr/>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59536" y="2441448"/>
            <a:ext cx="4389120" cy="1984248"/>
          </a:xfrm>
          <a:prstGeom prst="rect">
            <a:avLst/>
          </a:prstGeom>
        </p:spPr>
        <p:txBody>
          <a:bodyPr anchor="ctr">
            <a:normAutofit/>
          </a:bodyPr>
          <a:lstStyle>
            <a:lvl1pPr algn="ctr">
              <a:lnSpc>
                <a:spcPct val="120000"/>
              </a:lnSpc>
              <a:defRPr sz="40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272786" y="1792224"/>
            <a:ext cx="4626864" cy="3529584"/>
          </a:xfrm>
          <a:prstGeom prst="rect">
            <a:avLst/>
          </a:prstGeom>
        </p:spPr>
        <p:txBody>
          <a:bodyPr vert="horz" lIns="91440" tIns="45720" rIns="91440" bIns="45720" rtlCol="0" anchor="ctr">
            <a:normAutofit/>
          </a:bodyPr>
          <a:lstStyle>
            <a:lvl1pPr marL="0" indent="0">
              <a:lnSpc>
                <a:spcPct val="130000"/>
              </a:lnSpc>
              <a:buNone/>
              <a:defRPr lang="en-US" sz="2400" dirty="0">
                <a:solidFill>
                  <a:schemeClr val="tx1"/>
                </a:solidFill>
              </a:defRPr>
            </a:lvl1pPr>
            <a:lvl2pPr marL="228600" indent="0">
              <a:lnSpc>
                <a:spcPct val="130000"/>
              </a:lnSpc>
              <a:buNone/>
              <a:defRPr lang="en-US" sz="2000" dirty="0">
                <a:solidFill>
                  <a:schemeClr val="tx1"/>
                </a:solidFill>
              </a:defRPr>
            </a:lvl2pPr>
            <a:lvl3pPr marL="457200" indent="0">
              <a:lnSpc>
                <a:spcPct val="130000"/>
              </a:lnSpc>
              <a:buNone/>
              <a:defRPr lang="en-US" sz="1800" dirty="0">
                <a:solidFill>
                  <a:schemeClr val="tx1"/>
                </a:solidFill>
              </a:defRPr>
            </a:lvl3pPr>
            <a:lvl4pPr marL="685800" indent="0">
              <a:lnSpc>
                <a:spcPct val="130000"/>
              </a:lnSpc>
              <a:buNone/>
              <a:defRPr lang="en-US" sz="1600" dirty="0">
                <a:solidFill>
                  <a:schemeClr val="tx1"/>
                </a:solidFill>
              </a:defRPr>
            </a:lvl4pPr>
            <a:lvl5pPr marL="914400" indent="0">
              <a:lnSpc>
                <a:spcPct val="130000"/>
              </a:lnSpc>
              <a:buNone/>
              <a:defRPr lang="en-US" sz="1400" dirty="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AD01EFD6-9B00-587B-896E-04546E348CB7}"/>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13" name="Slide Number Placeholder 12">
            <a:extLst>
              <a:ext uri="{FF2B5EF4-FFF2-40B4-BE49-F238E27FC236}">
                <a16:creationId xmlns:a16="http://schemas.microsoft.com/office/drawing/2014/main" id="{16E3DBA5-3A5D-C80F-F079-E97456BEC2FA}"/>
              </a:ext>
            </a:extLst>
          </p:cNvPr>
          <p:cNvSpPr>
            <a:spLocks noGrp="1"/>
          </p:cNvSpPr>
          <p:nvPr>
            <p:ph type="sldNum" sz="quarter" idx="17"/>
          </p:nvPr>
        </p:nvSpPr>
        <p:spPr/>
        <p:txBody>
          <a:bodyPr/>
          <a:lstStyle>
            <a:lvl1pPr>
              <a:defRPr>
                <a:solidFill>
                  <a:schemeClr val="tx1"/>
                </a:solidFill>
              </a:defRPr>
            </a:lvl1pPr>
          </a:lstStyle>
          <a:p>
            <a:fld id="{8D252C1B-CBF0-4A4D-8F57-7FB989103249}" type="slidenum">
              <a:rPr lang="en-US" smtClean="0"/>
              <a:pPr/>
              <a:t>‹#›</a:t>
            </a:fld>
            <a:endParaRPr lang="en-US"/>
          </a:p>
        </p:txBody>
      </p:sp>
      <p:sp>
        <p:nvSpPr>
          <p:cNvPr id="11" name="Date Placeholder 10">
            <a:extLst>
              <a:ext uri="{FF2B5EF4-FFF2-40B4-BE49-F238E27FC236}">
                <a16:creationId xmlns:a16="http://schemas.microsoft.com/office/drawing/2014/main" id="{7470B87B-1EC8-FB40-1A35-1CFC24500D80}"/>
              </a:ext>
            </a:extLst>
          </p:cNvPr>
          <p:cNvSpPr>
            <a:spLocks noGrp="1"/>
          </p:cNvSpPr>
          <p:nvPr>
            <p:ph type="dt" sz="half" idx="15"/>
          </p:nvPr>
        </p:nvSpPr>
        <p:spPr/>
        <p:txBody>
          <a:bodyPr/>
          <a:lstStyle>
            <a:lvl1pPr>
              <a:defRPr>
                <a:solidFill>
                  <a:schemeClr val="tx1"/>
                </a:solidFill>
              </a:defRPr>
            </a:lvl1pPr>
          </a:lstStyle>
          <a:p>
            <a:fld id="{F6C243A7-CA09-4236-A001-D0FE00D74803}" type="datetime4">
              <a:rPr lang="en-US" smtClean="0"/>
              <a:t>October 21, 2025</a:t>
            </a:fld>
            <a:endParaRPr lang="en-US"/>
          </a:p>
        </p:txBody>
      </p:sp>
    </p:spTree>
    <p:extLst>
      <p:ext uri="{BB962C8B-B14F-4D97-AF65-F5344CB8AC3E}">
        <p14:creationId xmlns:p14="http://schemas.microsoft.com/office/powerpoint/2010/main" val="353998558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C771A26-A749-5BFC-F3B1-40FD28B010E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Oval 11">
            <a:extLst>
              <a:ext uri="{FF2B5EF4-FFF2-40B4-BE49-F238E27FC236}">
                <a16:creationId xmlns:a16="http://schemas.microsoft.com/office/drawing/2014/main" id="{4D0D36FE-2517-024E-B081-D0B2295EA3FA}"/>
              </a:ext>
              <a:ext uri="{C183D7F6-B498-43B3-948B-1728B52AA6E4}">
                <adec:decorative xmlns:adec="http://schemas.microsoft.com/office/drawing/2017/decorative" val="1"/>
              </a:ext>
            </a:extLst>
          </p:cNvPr>
          <p:cNvSpPr/>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B3AD774-9783-18D4-7A22-0650BD37C844}"/>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014216" y="1746504"/>
            <a:ext cx="4160520" cy="1883664"/>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489704" y="4288536"/>
            <a:ext cx="3218688" cy="1316736"/>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78BD5BB2-178C-41F5-9A65-66E57637126A}" type="datetime4">
              <a:rPr lang="en-US" smtClean="0"/>
              <a:t>October 21, 2025</a:t>
            </a:fld>
            <a:endParaRPr lang="en-US"/>
          </a:p>
        </p:txBody>
      </p:sp>
    </p:spTree>
    <p:extLst>
      <p:ext uri="{BB962C8B-B14F-4D97-AF65-F5344CB8AC3E}">
        <p14:creationId xmlns:p14="http://schemas.microsoft.com/office/powerpoint/2010/main" val="35716740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F637AE-CF0D-CD42-24EB-4763CA6564C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6142CE-648A-1FF7-D28A-1CDAA482192F}"/>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86000" y="1746504"/>
            <a:ext cx="7616952" cy="1883664"/>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286000" y="4288536"/>
            <a:ext cx="7616952" cy="1042416"/>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93384EBF-3E88-4A0B-FB51-6F3F98FA742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F9351BD1-E526-ACBD-4244-F9E89D083E69}"/>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fld id="{CC057153-B650-4DEB-B370-79DDCFDCE934}" type="slidenum">
              <a:rPr lang="en-US" smtClean="0"/>
              <a:pPr/>
              <a:t>‹#›</a:t>
            </a:fld>
            <a:endParaRPr lang="en-US"/>
          </a:p>
        </p:txBody>
      </p:sp>
      <p:sp>
        <p:nvSpPr>
          <p:cNvPr id="7" name="Date Placeholder 6">
            <a:extLst>
              <a:ext uri="{FF2B5EF4-FFF2-40B4-BE49-F238E27FC236}">
                <a16:creationId xmlns:a16="http://schemas.microsoft.com/office/drawing/2014/main" id="{D8F249E0-8120-4E46-8D3C-FFDE09A5C3F0}"/>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47B65FCB-A65A-4325-B833-0BA0262F4627}" type="datetime4">
              <a:rPr lang="en-US" smtClean="0"/>
              <a:t>October 21, 2025</a:t>
            </a:fld>
            <a:endParaRPr lang="en-US"/>
          </a:p>
        </p:txBody>
      </p:sp>
    </p:spTree>
    <p:extLst>
      <p:ext uri="{BB962C8B-B14F-4D97-AF65-F5344CB8AC3E}">
        <p14:creationId xmlns:p14="http://schemas.microsoft.com/office/powerpoint/2010/main" val="12042309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F637AE-CF0D-CD42-24EB-4763CA6564C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36142CE-648A-1FF7-D28A-1CDAA482192F}"/>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86000" y="1746504"/>
            <a:ext cx="7616952" cy="1883664"/>
          </a:xfrm>
          <a:prstGeom prst="rect">
            <a:avLst/>
          </a:prstGeom>
        </p:spPr>
        <p:txBody>
          <a:bodyPr anchor="ctr">
            <a:normAutofit/>
          </a:bodyPr>
          <a:lstStyle>
            <a:lvl1pPr algn="ctr">
              <a:lnSpc>
                <a:spcPct val="120000"/>
              </a:lnSpc>
              <a:defRPr sz="4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286000" y="4288536"/>
            <a:ext cx="7616952" cy="1042416"/>
          </a:xfrm>
          <a:prstGeom prst="rect">
            <a:avLst/>
          </a:prstGeom>
        </p:spPr>
        <p:txBody>
          <a:bodyPr anchor="ctr">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93384EBF-3E88-4A0B-FB51-6F3F98FA742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F9351BD1-E526-ACBD-4244-F9E89D083E69}"/>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fld id="{CC057153-B650-4DEB-B370-79DDCFDCE934}" type="slidenum">
              <a:rPr lang="en-US" smtClean="0"/>
              <a:pPr/>
              <a:t>‹#›</a:t>
            </a:fld>
            <a:endParaRPr lang="en-US"/>
          </a:p>
        </p:txBody>
      </p:sp>
      <p:sp>
        <p:nvSpPr>
          <p:cNvPr id="7" name="Date Placeholder 6">
            <a:extLst>
              <a:ext uri="{FF2B5EF4-FFF2-40B4-BE49-F238E27FC236}">
                <a16:creationId xmlns:a16="http://schemas.microsoft.com/office/drawing/2014/main" id="{D8F249E0-8120-4E46-8D3C-FFDE09A5C3F0}"/>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6A394C09-235D-49B2-9B0D-273E7223E7EF}" type="datetime4">
              <a:rPr lang="en-US" smtClean="0"/>
              <a:t>October 21, 2025</a:t>
            </a:fld>
            <a:endParaRPr lang="en-US"/>
          </a:p>
        </p:txBody>
      </p:sp>
    </p:spTree>
    <p:extLst>
      <p:ext uri="{BB962C8B-B14F-4D97-AF65-F5344CB8AC3E}">
        <p14:creationId xmlns:p14="http://schemas.microsoft.com/office/powerpoint/2010/main" val="262430903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F637AE-CF0D-CD42-24EB-4763CA6564C7}"/>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53313" y="1231637"/>
            <a:ext cx="6137453" cy="2698456"/>
          </a:xfrm>
          <a:prstGeom prst="rect">
            <a:avLst/>
          </a:prstGeom>
        </p:spPr>
        <p:txBody>
          <a:bodyPr vert="horz" lIns="91440" tIns="45720" rIns="91440" bIns="45720" rtlCol="0" anchor="t">
            <a:normAutofit/>
          </a:bodyPr>
          <a:lstStyle>
            <a:lvl1pPr>
              <a:defRPr lang="en-US" sz="4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53315" y="5010911"/>
            <a:ext cx="6137452" cy="819302"/>
          </a:xfrm>
          <a:prstGeom prst="rect">
            <a:avLst/>
          </a:prstGeo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cxnSp>
        <p:nvCxnSpPr>
          <p:cNvPr id="10" name="Straight Connector 9">
            <a:extLst>
              <a:ext uri="{FF2B5EF4-FFF2-40B4-BE49-F238E27FC236}">
                <a16:creationId xmlns:a16="http://schemas.microsoft.com/office/drawing/2014/main" id="{C23037B3-8974-2599-9C16-662BA59487C4}"/>
              </a:ext>
              <a:ext uri="{C183D7F6-B498-43B3-948B-1728B52AA6E4}">
                <adec:decorative xmlns:adec="http://schemas.microsoft.com/office/drawing/2017/decorative" val="1"/>
              </a:ext>
            </a:extLst>
          </p:cNvPr>
          <p:cNvCxnSpPr>
            <a:cxnSpLocks/>
          </p:cNvCxnSpPr>
          <p:nvPr/>
        </p:nvCxnSpPr>
        <p:spPr>
          <a:xfrm>
            <a:off x="1459441" y="480458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3BD11BA3-E918-4F6B-856F-6D6E048040B2}" type="datetime4">
              <a:rPr lang="en-US" smtClean="0"/>
              <a:t>October 21, 2025</a:t>
            </a:fld>
            <a:endParaRPr lang="en-US"/>
          </a:p>
        </p:txBody>
      </p:sp>
    </p:spTree>
    <p:extLst>
      <p:ext uri="{BB962C8B-B14F-4D97-AF65-F5344CB8AC3E}">
        <p14:creationId xmlns:p14="http://schemas.microsoft.com/office/powerpoint/2010/main" val="40276520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7">
            <a:extLst>
              <a:ext uri="{FF2B5EF4-FFF2-40B4-BE49-F238E27FC236}">
                <a16:creationId xmlns:a16="http://schemas.microsoft.com/office/drawing/2014/main" id="{84B65554-DB7D-CC81-D612-8170BD715444}"/>
              </a:ext>
            </a:extLst>
          </p:cNvPr>
          <p:cNvSpPr>
            <a:spLocks noGrp="1"/>
          </p:cNvSpPr>
          <p:nvPr>
            <p:ph type="title"/>
          </p:nvPr>
        </p:nvSpPr>
        <p:spPr>
          <a:xfrm>
            <a:off x="612648"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46EA75EC-5FB9-4085-AA9C-B50367B6E92D}"/>
              </a:ext>
            </a:extLst>
          </p:cNvPr>
          <p:cNvSpPr>
            <a:spLocks noGrp="1"/>
          </p:cNvSpPr>
          <p:nvPr>
            <p:ph type="body" idx="1"/>
          </p:nvPr>
        </p:nvSpPr>
        <p:spPr>
          <a:xfrm>
            <a:off x="612648"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73E5B98-AB07-09F6-04F8-C2EB3C12CD78}"/>
              </a:ext>
            </a:extLst>
          </p:cNvPr>
          <p:cNvSpPr>
            <a:spLocks noGrp="1"/>
          </p:cNvSpPr>
          <p:nvPr>
            <p:ph type="ftr" sz="quarter" idx="3"/>
          </p:nvPr>
        </p:nvSpPr>
        <p:spPr>
          <a:xfrm rot="5400000">
            <a:off x="10469880" y="1609344"/>
            <a:ext cx="2670048" cy="365125"/>
          </a:xfrm>
          <a:prstGeom prst="rect">
            <a:avLst/>
          </a:prstGeom>
        </p:spPr>
        <p:txBody>
          <a:bodyPr vert="horz" lIns="91440" tIns="45720" rIns="91440" bIns="45720" rtlCol="0" anchor="ctr"/>
          <a:lstStyle>
            <a:lvl1pPr algn="r">
              <a:defRPr sz="700" b="1" cap="all" spc="300" baseline="0">
                <a:solidFill>
                  <a:schemeClr val="tx1"/>
                </a:solidFill>
              </a:defRPr>
            </a:lvl1pPr>
          </a:lstStyle>
          <a:p>
            <a:pPr algn="r"/>
            <a:r>
              <a:rPr lang="en-US"/>
              <a:t>Sample Footer Text</a:t>
            </a:r>
          </a:p>
        </p:txBody>
      </p:sp>
      <p:sp>
        <p:nvSpPr>
          <p:cNvPr id="6" name="Slide Number Placeholder 5">
            <a:extLst>
              <a:ext uri="{FF2B5EF4-FFF2-40B4-BE49-F238E27FC236}">
                <a16:creationId xmlns:a16="http://schemas.microsoft.com/office/drawing/2014/main" id="{0332D13A-F013-C2CA-B786-0E62D0843407}"/>
              </a:ext>
            </a:extLst>
          </p:cNvPr>
          <p:cNvSpPr>
            <a:spLocks noGrp="1"/>
          </p:cNvSpPr>
          <p:nvPr>
            <p:ph type="sldNum" sz="quarter" idx="4"/>
          </p:nvPr>
        </p:nvSpPr>
        <p:spPr>
          <a:xfrm>
            <a:off x="11494008" y="3218688"/>
            <a:ext cx="630936" cy="429768"/>
          </a:xfrm>
          <a:prstGeom prst="rect">
            <a:avLst/>
          </a:prstGeom>
        </p:spPr>
        <p:txBody>
          <a:bodyPr vert="horz" lIns="91440" tIns="45720" rIns="91440" bIns="45720" rtlCol="0" anchor="ctr"/>
          <a:lstStyle>
            <a:lvl1pPr algn="ctr">
              <a:defRPr sz="1600" b="1">
                <a:solidFill>
                  <a:schemeClr val="tx1"/>
                </a:solidFill>
                <a:latin typeface="+mj-lt"/>
              </a:defRPr>
            </a:lvl1pPr>
          </a:lstStyle>
          <a:p>
            <a:pPr algn="ctr"/>
            <a:fld id="{8D252C1B-CBF0-4A4D-8F57-7FB989103249}" type="slidenum">
              <a:rPr lang="en-US" smtClean="0"/>
              <a:pPr algn="ctr"/>
              <a:t>‹#›</a:t>
            </a:fld>
            <a:endParaRPr lang="en-US"/>
          </a:p>
        </p:txBody>
      </p:sp>
      <p:sp>
        <p:nvSpPr>
          <p:cNvPr id="4" name="Date Placeholder 3">
            <a:extLst>
              <a:ext uri="{FF2B5EF4-FFF2-40B4-BE49-F238E27FC236}">
                <a16:creationId xmlns:a16="http://schemas.microsoft.com/office/drawing/2014/main" id="{1E9F681B-72AC-AD9A-C239-A41763E16ADA}"/>
              </a:ext>
            </a:extLst>
          </p:cNvPr>
          <p:cNvSpPr>
            <a:spLocks noGrp="1"/>
          </p:cNvSpPr>
          <p:nvPr>
            <p:ph type="dt" sz="half" idx="2"/>
          </p:nvPr>
        </p:nvSpPr>
        <p:spPr>
          <a:xfrm rot="5400000">
            <a:off x="10479024" y="4882896"/>
            <a:ext cx="2670048"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6EA11648-0C4F-47A6-87C5-F11B07111556}" type="datetime4">
              <a:rPr lang="en-US" smtClean="0"/>
              <a:t>October 21, 2025</a:t>
            </a:fld>
            <a:endParaRPr lang="en-US"/>
          </a:p>
        </p:txBody>
      </p:sp>
    </p:spTree>
    <p:extLst>
      <p:ext uri="{BB962C8B-B14F-4D97-AF65-F5344CB8AC3E}">
        <p14:creationId xmlns:p14="http://schemas.microsoft.com/office/powerpoint/2010/main" val="179881722"/>
      </p:ext>
    </p:extLst>
  </p:cSld>
  <p:clrMap bg1="lt1" tx1="dk1" bg2="lt2" tx2="dk2" accent1="accent1" accent2="accent2" accent3="accent3" accent4="accent4" accent5="accent5" accent6="accent6" hlink="hlink" folHlink="folHlink"/>
  <p:sldLayoutIdLst>
    <p:sldLayoutId id="2147483873" r:id="rId1"/>
    <p:sldLayoutId id="2147483882" r:id="rId2"/>
    <p:sldLayoutId id="2147483871" r:id="rId3"/>
    <p:sldLayoutId id="2147483872" r:id="rId4"/>
    <p:sldLayoutId id="2147483874" r:id="rId5"/>
    <p:sldLayoutId id="2147483867" r:id="rId6"/>
    <p:sldLayoutId id="2147483868" r:id="rId7"/>
    <p:sldLayoutId id="2147483869" r:id="rId8"/>
    <p:sldLayoutId id="2147483870" r:id="rId9"/>
    <p:sldLayoutId id="2147483875" r:id="rId10"/>
    <p:sldLayoutId id="2147483877" r:id="rId11"/>
    <p:sldLayoutId id="2147483878" r:id="rId12"/>
    <p:sldLayoutId id="2147483879" r:id="rId13"/>
    <p:sldLayoutId id="2147483883" r:id="rId14"/>
    <p:sldLayoutId id="2147483884" r:id="rId15"/>
    <p:sldLayoutId id="2147483885" r:id="rId16"/>
    <p:sldLayoutId id="2147483886" r:id="rId17"/>
    <p:sldLayoutId id="2147483887" r:id="rId18"/>
    <p:sldLayoutId id="2147483888" r:id="rId19"/>
    <p:sldLayoutId id="2147483889" r:id="rId20"/>
    <p:sldLayoutId id="2147483890" r:id="rId21"/>
    <p:sldLayoutId id="2147483891" r:id="rId22"/>
    <p:sldLayoutId id="2147483892" r:id="rId23"/>
    <p:sldLayoutId id="2147483893" r:id="rId24"/>
    <p:sldLayoutId id="2147483894" r:id="rId25"/>
    <p:sldLayoutId id="2147483895" r:id="rId26"/>
    <p:sldLayoutId id="2147483896" r:id="rId27"/>
    <p:sldLayoutId id="2147483897" r:id="rId28"/>
    <p:sldLayoutId id="2147483898" r:id="rId29"/>
    <p:sldLayoutId id="2147483899" r:id="rId30"/>
    <p:sldLayoutId id="2147483900" r:id="rId31"/>
    <p:sldLayoutId id="2147483901" r:id="rId32"/>
    <p:sldLayoutId id="2147483902" r:id="rId33"/>
    <p:sldLayoutId id="2147483903" r:id="rId34"/>
    <p:sldLayoutId id="2147483904" r:id="rId35"/>
    <p:sldLayoutId id="2147483905" r:id="rId36"/>
    <p:sldLayoutId id="2147483928" r:id="rId37"/>
    <p:sldLayoutId id="2147483929" r:id="rId38"/>
    <p:sldLayoutId id="2147483930" r:id="rId39"/>
    <p:sldLayoutId id="2147483909" r:id="rId40"/>
    <p:sldLayoutId id="2147483910" r:id="rId41"/>
    <p:sldLayoutId id="2147483911" r:id="rId42"/>
    <p:sldLayoutId id="2147483924" r:id="rId43"/>
    <p:sldLayoutId id="2147483925" r:id="rId44"/>
    <p:sldLayoutId id="2147483926" r:id="rId45"/>
    <p:sldLayoutId id="2147483927" r:id="rId46"/>
    <p:sldLayoutId id="2147483916" r:id="rId47"/>
    <p:sldLayoutId id="2147483917" r:id="rId48"/>
    <p:sldLayoutId id="2147483918" r:id="rId49"/>
    <p:sldLayoutId id="2147483919" r:id="rId50"/>
    <p:sldLayoutId id="2147483920" r:id="rId51"/>
    <p:sldLayoutId id="2147483921" r:id="rId52"/>
    <p:sldLayoutId id="2147483922" r:id="rId53"/>
    <p:sldLayoutId id="2147483923" r:id="rId54"/>
  </p:sldLayoutIdLst>
  <p:hf sldNum="0" hdr="0" ftr="0" dt="0"/>
  <p:txStyles>
    <p:titleStyle>
      <a:lvl1pPr algn="l" defTabSz="914400" rtl="0" eaLnBrk="1" latinLnBrk="0" hangingPunct="1">
        <a:lnSpc>
          <a:spcPct val="120000"/>
        </a:lnSpc>
        <a:spcBef>
          <a:spcPct val="0"/>
        </a:spcBef>
        <a:buNone/>
        <a:defRPr lang="en-US" sz="2800" b="1" kern="1200" cap="all" spc="500" baseline="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1400" kern="1200" smtClean="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lang="en-US" sz="1400" kern="1200" smtClean="0">
          <a:solidFill>
            <a:schemeClr val="tx1"/>
          </a:solidFill>
          <a:latin typeface="+mn-lt"/>
          <a:ea typeface="+mn-ea"/>
          <a:cs typeface="+mn-cs"/>
        </a:defRPr>
      </a:lvl2pPr>
      <a:lvl3pPr marL="685800" indent="-228600" algn="l" defTabSz="914400" rtl="0" eaLnBrk="1" latinLnBrk="0" hangingPunct="1">
        <a:lnSpc>
          <a:spcPct val="130000"/>
        </a:lnSpc>
        <a:spcBef>
          <a:spcPts val="500"/>
        </a:spcBef>
        <a:buFont typeface="Arial" panose="020B0604020202020204" pitchFamily="34" charset="0"/>
        <a:buChar char="•"/>
        <a:defRPr lang="en-US" sz="1400" kern="1200" smtClean="0">
          <a:solidFill>
            <a:schemeClr val="tx1"/>
          </a:solidFill>
          <a:latin typeface="+mn-lt"/>
          <a:ea typeface="+mn-ea"/>
          <a:cs typeface="+mn-cs"/>
        </a:defRPr>
      </a:lvl3pPr>
      <a:lvl4pPr marL="914400" indent="-228600" algn="l" defTabSz="914400" rtl="0" eaLnBrk="1" latinLnBrk="0" hangingPunct="1">
        <a:lnSpc>
          <a:spcPct val="130000"/>
        </a:lnSpc>
        <a:spcBef>
          <a:spcPts val="500"/>
        </a:spcBef>
        <a:buFont typeface="Arial" panose="020B0604020202020204" pitchFamily="34" charset="0"/>
        <a:buChar char="•"/>
        <a:defRPr lang="en-US" sz="1400" kern="1200" smtClean="0">
          <a:solidFill>
            <a:schemeClr val="tx1"/>
          </a:solidFill>
          <a:latin typeface="+mn-lt"/>
          <a:ea typeface="+mn-ea"/>
          <a:cs typeface="+mn-cs"/>
        </a:defRPr>
      </a:lvl4pPr>
      <a:lvl5pPr marL="1143000" indent="-228600" algn="l" defTabSz="914400" rtl="0" eaLnBrk="1" latinLnBrk="0" hangingPunct="1">
        <a:lnSpc>
          <a:spcPct val="130000"/>
        </a:lnSpc>
        <a:spcBef>
          <a:spcPts val="500"/>
        </a:spcBef>
        <a:buFont typeface="Arial" panose="020B0604020202020204" pitchFamily="34" charset="0"/>
        <a:buChar char="•"/>
        <a:defRPr lang="en-US"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3C5C-F9C5-42F2-E041-B2DBF8D8E2F5}"/>
              </a:ext>
            </a:extLst>
          </p:cNvPr>
          <p:cNvSpPr>
            <a:spLocks noGrp="1"/>
          </p:cNvSpPr>
          <p:nvPr>
            <p:ph type="ctrTitle"/>
          </p:nvPr>
        </p:nvSpPr>
        <p:spPr>
          <a:xfrm>
            <a:off x="2286000" y="1746504"/>
            <a:ext cx="7616952" cy="1883664"/>
          </a:xfrm>
        </p:spPr>
        <p:txBody>
          <a:bodyPr anchor="ctr">
            <a:normAutofit/>
          </a:bodyPr>
          <a:lstStyle/>
          <a:p>
            <a:pPr>
              <a:lnSpc>
                <a:spcPct val="110000"/>
              </a:lnSpc>
            </a:pPr>
            <a:r>
              <a:rPr lang="en-US" sz="3700" dirty="0"/>
              <a:t>Auto-Generated Secure CI/CD Pipelines with AI + MCP</a:t>
            </a:r>
          </a:p>
        </p:txBody>
      </p:sp>
      <p:sp>
        <p:nvSpPr>
          <p:cNvPr id="3" name="Subtitle 2">
            <a:extLst>
              <a:ext uri="{FF2B5EF4-FFF2-40B4-BE49-F238E27FC236}">
                <a16:creationId xmlns:a16="http://schemas.microsoft.com/office/drawing/2014/main" id="{82D22B97-7B0A-F8DB-BC71-DBA57F0A6B28}"/>
              </a:ext>
            </a:extLst>
          </p:cNvPr>
          <p:cNvSpPr>
            <a:spLocks noGrp="1"/>
          </p:cNvSpPr>
          <p:nvPr>
            <p:ph type="subTitle" idx="1"/>
          </p:nvPr>
        </p:nvSpPr>
        <p:spPr>
          <a:xfrm>
            <a:off x="2286000" y="4288536"/>
            <a:ext cx="7616952" cy="1042416"/>
          </a:xfrm>
        </p:spPr>
        <p:txBody>
          <a:bodyPr anchor="ctr">
            <a:normAutofit/>
          </a:bodyPr>
          <a:lstStyle/>
          <a:p>
            <a:r>
              <a:rPr lang="en-US" dirty="0"/>
              <a:t>Auto - Deploy</a:t>
            </a:r>
          </a:p>
        </p:txBody>
      </p:sp>
    </p:spTree>
    <p:extLst>
      <p:ext uri="{BB962C8B-B14F-4D97-AF65-F5344CB8AC3E}">
        <p14:creationId xmlns:p14="http://schemas.microsoft.com/office/powerpoint/2010/main" val="287214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2A89-7FDD-0587-C7C4-08D63455D905}"/>
              </a:ext>
            </a:extLst>
          </p:cNvPr>
          <p:cNvSpPr>
            <a:spLocks noGrp="1"/>
          </p:cNvSpPr>
          <p:nvPr>
            <p:ph type="ctrTitle"/>
          </p:nvPr>
        </p:nvSpPr>
        <p:spPr>
          <a:xfrm>
            <a:off x="992091" y="2514602"/>
            <a:ext cx="6812280" cy="3194302"/>
          </a:xfrm>
        </p:spPr>
        <p:txBody>
          <a:bodyPr anchor="b">
            <a:normAutofit/>
          </a:bodyPr>
          <a:lstStyle/>
          <a:p>
            <a:r>
              <a:rPr lang="en-US"/>
              <a:t>Conclusion</a:t>
            </a:r>
          </a:p>
        </p:txBody>
      </p:sp>
    </p:spTree>
    <p:extLst>
      <p:ext uri="{BB962C8B-B14F-4D97-AF65-F5344CB8AC3E}">
        <p14:creationId xmlns:p14="http://schemas.microsoft.com/office/powerpoint/2010/main" val="3224806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7D83-87BB-34CC-1385-02E54F5735BD}"/>
              </a:ext>
            </a:extLst>
          </p:cNvPr>
          <p:cNvSpPr>
            <a:spLocks noGrp="1"/>
          </p:cNvSpPr>
          <p:nvPr>
            <p:ph type="title"/>
          </p:nvPr>
        </p:nvSpPr>
        <p:spPr>
          <a:xfrm>
            <a:off x="1124711" y="1042416"/>
            <a:ext cx="8778239" cy="859536"/>
          </a:xfrm>
        </p:spPr>
        <p:txBody>
          <a:bodyPr anchor="b">
            <a:normAutofit/>
          </a:bodyPr>
          <a:lstStyle/>
          <a:p>
            <a:r>
              <a:rPr lang="en-US"/>
              <a:t>Key Takeaways</a:t>
            </a:r>
          </a:p>
        </p:txBody>
      </p:sp>
      <p:graphicFrame>
        <p:nvGraphicFramePr>
          <p:cNvPr id="7" name="Content Placeholder 2">
            <a:extLst>
              <a:ext uri="{FF2B5EF4-FFF2-40B4-BE49-F238E27FC236}">
                <a16:creationId xmlns:a16="http://schemas.microsoft.com/office/drawing/2014/main" id="{E502F498-0368-9485-DBB7-9FF0F2363A91}"/>
              </a:ext>
            </a:extLst>
          </p:cNvPr>
          <p:cNvGraphicFramePr>
            <a:graphicFrameLocks noGrp="1"/>
          </p:cNvGraphicFrame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124712" y="2286000"/>
          <a:ext cx="8778240"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2845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E079-5F47-4E87-6603-1814CE913F4A}"/>
              </a:ext>
            </a:extLst>
          </p:cNvPr>
          <p:cNvSpPr>
            <a:spLocks noGrp="1"/>
          </p:cNvSpPr>
          <p:nvPr>
            <p:ph type="ctrTitle"/>
          </p:nvPr>
        </p:nvSpPr>
        <p:spPr>
          <a:xfrm>
            <a:off x="992091" y="2514602"/>
            <a:ext cx="6812280" cy="3194302"/>
          </a:xfrm>
        </p:spPr>
        <p:txBody>
          <a:bodyPr anchor="b">
            <a:normAutofit/>
          </a:bodyPr>
          <a:lstStyle/>
          <a:p>
            <a:r>
              <a:rPr lang="en-US"/>
              <a:t>Introduction</a:t>
            </a:r>
          </a:p>
        </p:txBody>
      </p:sp>
    </p:spTree>
    <p:extLst>
      <p:ext uri="{BB962C8B-B14F-4D97-AF65-F5344CB8AC3E}">
        <p14:creationId xmlns:p14="http://schemas.microsoft.com/office/powerpoint/2010/main" val="3157954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16B8-A1D7-DD4A-5903-8D303958E287}"/>
              </a:ext>
            </a:extLst>
          </p:cNvPr>
          <p:cNvSpPr>
            <a:spLocks noGrp="1"/>
          </p:cNvSpPr>
          <p:nvPr>
            <p:ph type="title"/>
          </p:nvPr>
        </p:nvSpPr>
        <p:spPr>
          <a:xfrm>
            <a:off x="1124711" y="1042416"/>
            <a:ext cx="8778239" cy="859536"/>
          </a:xfrm>
        </p:spPr>
        <p:txBody>
          <a:bodyPr anchor="b">
            <a:normAutofit/>
          </a:bodyPr>
          <a:lstStyle/>
          <a:p>
            <a:pPr algn="ctr">
              <a:lnSpc>
                <a:spcPct val="110000"/>
              </a:lnSpc>
            </a:pPr>
            <a:r>
              <a:rPr lang="en-US" sz="2200" dirty="0"/>
              <a:t>The Engineering Problem</a:t>
            </a:r>
          </a:p>
        </p:txBody>
      </p:sp>
      <p:graphicFrame>
        <p:nvGraphicFramePr>
          <p:cNvPr id="7" name="Content Placeholder 2">
            <a:extLst>
              <a:ext uri="{FF2B5EF4-FFF2-40B4-BE49-F238E27FC236}">
                <a16:creationId xmlns:a16="http://schemas.microsoft.com/office/drawing/2014/main" id="{4A09957A-92FB-D005-3EA8-3C84C425E12C}"/>
              </a:ext>
            </a:extLst>
          </p:cNvPr>
          <p:cNvGraphicFramePr>
            <a:graphicFrameLocks noGrp="1"/>
          </p:cNvGraphicFramePr>
          <p:nvPr>
            <p:ph sz="quarter" idx="13"/>
            <p:extLst>
              <p:ext uri="{D42A27DB-BD31-4B8C-83A1-F6EECF244321}">
                <p14:modId xmlns:p14="http://schemas.microsoft.com/office/powerpoint/2010/main" val="232927495"/>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124712" y="2286000"/>
          <a:ext cx="8778240"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849583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B5330-7E3A-0AFC-3B25-19BEF45C4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6E407-0529-4A04-46C8-89CC03AF7915}"/>
              </a:ext>
            </a:extLst>
          </p:cNvPr>
          <p:cNvSpPr>
            <a:spLocks noGrp="1"/>
          </p:cNvSpPr>
          <p:nvPr>
            <p:ph type="ctrTitle"/>
          </p:nvPr>
        </p:nvSpPr>
        <p:spPr>
          <a:xfrm>
            <a:off x="992091" y="2514602"/>
            <a:ext cx="6812280" cy="3194302"/>
          </a:xfrm>
        </p:spPr>
        <p:txBody>
          <a:bodyPr anchor="b">
            <a:normAutofit/>
          </a:bodyPr>
          <a:lstStyle/>
          <a:p>
            <a:r>
              <a:rPr lang="en-US" dirty="0"/>
              <a:t>MVP</a:t>
            </a:r>
          </a:p>
        </p:txBody>
      </p:sp>
    </p:spTree>
    <p:extLst>
      <p:ext uri="{BB962C8B-B14F-4D97-AF65-F5344CB8AC3E}">
        <p14:creationId xmlns:p14="http://schemas.microsoft.com/office/powerpoint/2010/main" val="3211277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3DBE4-2A6B-61B8-0B6F-DACE37D260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487F5B-5E78-B8DA-47E1-2934C7589D24}"/>
              </a:ext>
            </a:extLst>
          </p:cNvPr>
          <p:cNvSpPr>
            <a:spLocks noGrp="1"/>
          </p:cNvSpPr>
          <p:nvPr>
            <p:ph type="title"/>
          </p:nvPr>
        </p:nvSpPr>
        <p:spPr>
          <a:xfrm>
            <a:off x="1124711" y="1042416"/>
            <a:ext cx="8778239" cy="859536"/>
          </a:xfrm>
        </p:spPr>
        <p:txBody>
          <a:bodyPr anchor="b">
            <a:normAutofit/>
          </a:bodyPr>
          <a:lstStyle/>
          <a:p>
            <a:pPr algn="ctr"/>
            <a:r>
              <a:rPr lang="en-US" dirty="0"/>
              <a:t>What Should The MVP HAVE</a:t>
            </a:r>
          </a:p>
        </p:txBody>
      </p:sp>
      <p:graphicFrame>
        <p:nvGraphicFramePr>
          <p:cNvPr id="7" name="Content Placeholder 2">
            <a:extLst>
              <a:ext uri="{FF2B5EF4-FFF2-40B4-BE49-F238E27FC236}">
                <a16:creationId xmlns:a16="http://schemas.microsoft.com/office/drawing/2014/main" id="{6EF104BE-750C-7FD3-E13E-AC58FABEE18B}"/>
              </a:ext>
            </a:extLst>
          </p:cNvPr>
          <p:cNvGraphicFramePr>
            <a:graphicFrameLocks noGrp="1"/>
          </p:cNvGraphicFramePr>
          <p:nvPr>
            <p:ph sz="quarter" idx="13"/>
            <p:extLst>
              <p:ext uri="{D42A27DB-BD31-4B8C-83A1-F6EECF244321}">
                <p14:modId xmlns:p14="http://schemas.microsoft.com/office/powerpoint/2010/main" val="703580353"/>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124712" y="2286000"/>
          <a:ext cx="8778240"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1712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E27C-E5B6-FECB-42DE-7CCCC65532B6}"/>
              </a:ext>
            </a:extLst>
          </p:cNvPr>
          <p:cNvSpPr>
            <a:spLocks noGrp="1"/>
          </p:cNvSpPr>
          <p:nvPr>
            <p:ph type="ctrTitle"/>
          </p:nvPr>
        </p:nvSpPr>
        <p:spPr>
          <a:xfrm>
            <a:off x="992091" y="2514602"/>
            <a:ext cx="6812280" cy="3194302"/>
          </a:xfrm>
        </p:spPr>
        <p:txBody>
          <a:bodyPr anchor="b">
            <a:normAutofit/>
          </a:bodyPr>
          <a:lstStyle/>
          <a:p>
            <a:r>
              <a:rPr lang="en-US" dirty="0"/>
              <a:t>Stretch Features</a:t>
            </a:r>
          </a:p>
        </p:txBody>
      </p:sp>
    </p:spTree>
    <p:extLst>
      <p:ext uri="{BB962C8B-B14F-4D97-AF65-F5344CB8AC3E}">
        <p14:creationId xmlns:p14="http://schemas.microsoft.com/office/powerpoint/2010/main" val="1638895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C4A6-15CA-1916-D972-6486ED8E013C}"/>
              </a:ext>
            </a:extLst>
          </p:cNvPr>
          <p:cNvSpPr>
            <a:spLocks noGrp="1"/>
          </p:cNvSpPr>
          <p:nvPr>
            <p:ph type="title"/>
          </p:nvPr>
        </p:nvSpPr>
        <p:spPr>
          <a:xfrm>
            <a:off x="1124711" y="1042416"/>
            <a:ext cx="8778239" cy="859536"/>
          </a:xfrm>
        </p:spPr>
        <p:txBody>
          <a:bodyPr anchor="b">
            <a:normAutofit/>
          </a:bodyPr>
          <a:lstStyle/>
          <a:p>
            <a:r>
              <a:rPr lang="en-US" dirty="0"/>
              <a:t>What Next?</a:t>
            </a:r>
          </a:p>
        </p:txBody>
      </p:sp>
      <p:graphicFrame>
        <p:nvGraphicFramePr>
          <p:cNvPr id="7" name="Content Placeholder 2">
            <a:extLst>
              <a:ext uri="{FF2B5EF4-FFF2-40B4-BE49-F238E27FC236}">
                <a16:creationId xmlns:a16="http://schemas.microsoft.com/office/drawing/2014/main" id="{B7C83C01-4EE8-A7F3-CE45-1217F5B2C965}"/>
              </a:ext>
            </a:extLst>
          </p:cNvPr>
          <p:cNvGraphicFramePr>
            <a:graphicFrameLocks noGrp="1"/>
          </p:cNvGraphicFramePr>
          <p:nvPr>
            <p:ph sz="quarter" idx="13"/>
            <p:extLst>
              <p:ext uri="{D42A27DB-BD31-4B8C-83A1-F6EECF244321}">
                <p14:modId xmlns:p14="http://schemas.microsoft.com/office/powerpoint/2010/main" val="1661397157"/>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124712" y="2286000"/>
          <a:ext cx="8778240"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51865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7A9B6-C75C-E040-B272-5643D7A22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E175A-E1BB-EE85-DDC4-93023E67A6D7}"/>
              </a:ext>
            </a:extLst>
          </p:cNvPr>
          <p:cNvSpPr>
            <a:spLocks noGrp="1"/>
          </p:cNvSpPr>
          <p:nvPr>
            <p:ph type="ctrTitle"/>
          </p:nvPr>
        </p:nvSpPr>
        <p:spPr>
          <a:xfrm>
            <a:off x="992091" y="2514602"/>
            <a:ext cx="6812280" cy="3194302"/>
          </a:xfrm>
        </p:spPr>
        <p:txBody>
          <a:bodyPr anchor="b">
            <a:normAutofit/>
          </a:bodyPr>
          <a:lstStyle/>
          <a:p>
            <a:r>
              <a:rPr lang="en-US" dirty="0"/>
              <a:t>Seasoned Engineers</a:t>
            </a:r>
          </a:p>
        </p:txBody>
      </p:sp>
    </p:spTree>
    <p:extLst>
      <p:ext uri="{BB962C8B-B14F-4D97-AF65-F5344CB8AC3E}">
        <p14:creationId xmlns:p14="http://schemas.microsoft.com/office/powerpoint/2010/main" val="3079773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98B71-0503-2540-C377-CAE32DBB8F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B2277E-16E6-7B25-6FA5-85C6AC66AB28}"/>
              </a:ext>
            </a:extLst>
          </p:cNvPr>
          <p:cNvSpPr>
            <a:spLocks noGrp="1"/>
          </p:cNvSpPr>
          <p:nvPr>
            <p:ph type="title"/>
          </p:nvPr>
        </p:nvSpPr>
        <p:spPr>
          <a:xfrm>
            <a:off x="1124711" y="1042416"/>
            <a:ext cx="8778239" cy="859536"/>
          </a:xfrm>
        </p:spPr>
        <p:txBody>
          <a:bodyPr anchor="b">
            <a:normAutofit/>
          </a:bodyPr>
          <a:lstStyle/>
          <a:p>
            <a:r>
              <a:rPr lang="en-US" dirty="0"/>
              <a:t>Are you not entertained?</a:t>
            </a:r>
          </a:p>
        </p:txBody>
      </p:sp>
      <p:graphicFrame>
        <p:nvGraphicFramePr>
          <p:cNvPr id="7" name="Content Placeholder 2">
            <a:extLst>
              <a:ext uri="{FF2B5EF4-FFF2-40B4-BE49-F238E27FC236}">
                <a16:creationId xmlns:a16="http://schemas.microsoft.com/office/drawing/2014/main" id="{1E2C29EA-57E7-0FBD-B24E-A0771E9111F3}"/>
              </a:ext>
            </a:extLst>
          </p:cNvPr>
          <p:cNvGraphicFramePr>
            <a:graphicFrameLocks noGrp="1"/>
          </p:cNvGraphicFramePr>
          <p:nvPr>
            <p:ph sz="quarter" idx="13"/>
            <p:extLst>
              <p:ext uri="{D42A27DB-BD31-4B8C-83A1-F6EECF244321}">
                <p14:modId xmlns:p14="http://schemas.microsoft.com/office/powerpoint/2010/main" val="3814398533"/>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124712" y="2286000"/>
          <a:ext cx="8778240" cy="38587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2399224"/>
      </p:ext>
    </p:extLst>
  </p:cSld>
  <p:clrMapOvr>
    <a:masterClrMapping/>
  </p:clrMapOvr>
  <p:transition>
    <p:fade/>
  </p:transition>
</p:sld>
</file>

<file path=ppt/theme/theme1.xml><?xml version="1.0" encoding="utf-8"?>
<a:theme xmlns:a="http://schemas.openxmlformats.org/drawingml/2006/main" name="Portal">
  <a:themeElements>
    <a:clrScheme name="Portal">
      <a:dk1>
        <a:sysClr val="windowText" lastClr="000000"/>
      </a:dk1>
      <a:lt1>
        <a:sysClr val="window" lastClr="FFFFFF"/>
      </a:lt1>
      <a:dk2>
        <a:srgbClr val="051618"/>
      </a:dk2>
      <a:lt2>
        <a:srgbClr val="EEEEE7"/>
      </a:lt2>
      <a:accent1>
        <a:srgbClr val="2E744E"/>
      </a:accent1>
      <a:accent2>
        <a:srgbClr val="64924A"/>
      </a:accent2>
      <a:accent3>
        <a:srgbClr val="A9A747"/>
      </a:accent3>
      <a:accent4>
        <a:srgbClr val="20758C"/>
      </a:accent4>
      <a:accent5>
        <a:srgbClr val="23958F"/>
      </a:accent5>
      <a:accent6>
        <a:srgbClr val="E48754"/>
      </a:accent6>
      <a:hlink>
        <a:srgbClr val="64924A"/>
      </a:hlink>
      <a:folHlink>
        <a:srgbClr val="23958F"/>
      </a:folHlink>
    </a:clrScheme>
    <a:fontScheme name="Portal">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rtal" id="{0ABBBF5E-3148-4678-B376-37E3B053AF96}" vid="{A0700DDD-AFAF-45FE-A421-C7B91699B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30244F-B41E-4EF0-A264-C4482E5B071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98A4A3-E691-488B-80DD-C39460F0CA79}">
  <ds:schemaRefs>
    <ds:schemaRef ds:uri="http://schemas.microsoft.com/sharepoint/v3/contenttype/forms"/>
  </ds:schemaRefs>
</ds:datastoreItem>
</file>

<file path=customXml/itemProps3.xml><?xml version="1.0" encoding="utf-8"?>
<ds:datastoreItem xmlns:ds="http://schemas.openxmlformats.org/officeDocument/2006/customXml" ds:itemID="{FE183944-B4A3-408F-84AF-B39A80239D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Portal</Template>
  <TotalTime>3252</TotalTime>
  <Words>3668</Words>
  <Application>Microsoft Macintosh PowerPoint</Application>
  <PresentationFormat>Widescreen</PresentationFormat>
  <Paragraphs>334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Next Cond</vt:lpstr>
      <vt:lpstr>Trade Gothic Next Light</vt:lpstr>
      <vt:lpstr>Portal</vt:lpstr>
      <vt:lpstr>Auto-Generated Secure CI/CD Pipelines with AI + MCP</vt:lpstr>
      <vt:lpstr>Introduction</vt:lpstr>
      <vt:lpstr>The Engineering Problem</vt:lpstr>
      <vt:lpstr>MVP</vt:lpstr>
      <vt:lpstr>What Should The MVP HAVE</vt:lpstr>
      <vt:lpstr>Stretch Features</vt:lpstr>
      <vt:lpstr>What Next?</vt:lpstr>
      <vt:lpstr>Seasoned Engineers</vt:lpstr>
      <vt:lpstr>Are you not entertained?</vt:lpstr>
      <vt:lpstr>Conclusion</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Paython Veazie</cp:lastModifiedBy>
  <cp:revision>9</cp:revision>
  <dcterms:created xsi:type="dcterms:W3CDTF">2025-08-21T17:42:37Z</dcterms:created>
  <dcterms:modified xsi:type="dcterms:W3CDTF">2025-10-22T00:50:59Z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