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145705560" r:id="rId5"/>
    <p:sldId id="2147374610" r:id="rId6"/>
    <p:sldId id="2147374597" r:id="rId7"/>
    <p:sldId id="539" r:id="rId8"/>
    <p:sldId id="537" r:id="rId9"/>
    <p:sldId id="538" r:id="rId10"/>
    <p:sldId id="2147374596" r:id="rId11"/>
    <p:sldId id="2147374599" r:id="rId12"/>
    <p:sldId id="2147374609" r:id="rId13"/>
    <p:sldId id="2147374622" r:id="rId14"/>
    <p:sldId id="2147374623" r:id="rId15"/>
    <p:sldId id="2147374624" r:id="rId16"/>
    <p:sldId id="2147374625" r:id="rId17"/>
    <p:sldId id="2147374626" r:id="rId18"/>
    <p:sldId id="2147374627" r:id="rId19"/>
    <p:sldId id="2147374598" r:id="rId20"/>
    <p:sldId id="2147374612" r:id="rId21"/>
    <p:sldId id="2147374614" r:id="rId22"/>
    <p:sldId id="2147374628" r:id="rId23"/>
    <p:sldId id="2147374629" r:id="rId24"/>
    <p:sldId id="2147374631" r:id="rId25"/>
    <p:sldId id="2147374630" r:id="rId26"/>
    <p:sldId id="2147374616" r:id="rId27"/>
    <p:sldId id="2147374613" r:id="rId28"/>
    <p:sldId id="2147374617" r:id="rId29"/>
    <p:sldId id="2147374619" r:id="rId30"/>
    <p:sldId id="2147374618" r:id="rId31"/>
    <p:sldId id="2145705551" r:id="rId32"/>
    <p:sldId id="2147374600" r:id="rId33"/>
    <p:sldId id="2147374603" r:id="rId34"/>
    <p:sldId id="2147374606" r:id="rId35"/>
    <p:sldId id="2147374607" r:id="rId36"/>
    <p:sldId id="2147374608" r:id="rId37"/>
  </p:sldIdLst>
  <p:sldSz cx="12192000" cy="6858000"/>
  <p:notesSz cx="7010400" cy="9296400"/>
  <p:embeddedFontLst>
    <p:embeddedFont>
      <p:font typeface="Arial Narrow" panose="020B0606020202030204" pitchFamily="34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PTCRaleway" panose="020B0503030101060003" pitchFamily="34" charset="0"/>
      <p:regular r:id="rId48"/>
      <p:bold r:id="rId49"/>
      <p:italic r:id="rId50"/>
      <p:boldItalic r:id="rId51"/>
    </p:embeddedFont>
    <p:embeddedFont>
      <p:font typeface="PTCRaleway Black" panose="020B0A03030101060003" pitchFamily="34" charset="0"/>
      <p:bold r:id="rId52"/>
      <p:boldItalic r:id="rId53"/>
    </p:embeddedFont>
  </p:embeddedFontLst>
  <p:defaultTextStyle>
    <a:defPPr>
      <a:defRPr lang="en-US"/>
    </a:defPPr>
    <a:lvl1pPr marL="0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3388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6775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0163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3551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16938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0326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3713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47102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8" orient="horz" pos="935" userDrawn="1">
          <p15:clr>
            <a:srgbClr val="A4A3A4"/>
          </p15:clr>
        </p15:guide>
        <p15:guide id="23" orient="horz" pos="600" userDrawn="1">
          <p15:clr>
            <a:srgbClr val="A4A3A4"/>
          </p15:clr>
        </p15:guide>
        <p15:guide id="26" pos="312" userDrawn="1">
          <p15:clr>
            <a:srgbClr val="A4A3A4"/>
          </p15:clr>
        </p15:guide>
        <p15:guide id="27" pos="7368" userDrawn="1">
          <p15:clr>
            <a:srgbClr val="A4A3A4"/>
          </p15:clr>
        </p15:guide>
        <p15:guide id="28" orient="horz" pos="4104" userDrawn="1">
          <p15:clr>
            <a:srgbClr val="A4A3A4"/>
          </p15:clr>
        </p15:guide>
        <p15:guide id="29" orient="horz" pos="1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8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13C"/>
    <a:srgbClr val="C37729"/>
    <a:srgbClr val="197BC0"/>
    <a:srgbClr val="D12C3A"/>
    <a:srgbClr val="F0F2F6"/>
    <a:srgbClr val="6CC04A"/>
    <a:srgbClr val="40AA2B"/>
    <a:srgbClr val="3D4647"/>
    <a:srgbClr val="AA9103"/>
    <a:srgbClr val="125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502E34-CD3F-4101-BDED-2FBBD9BEBA2C}" v="328" dt="2022-11-23T12:03:35.646"/>
    <p1510:client id="{1A843F5D-FCC4-5A61-E422-D73817D44682}" v="56" dt="2023-01-11T08:33:30.900"/>
    <p1510:client id="{48C2B8ED-75AD-C195-E799-2332DC739837}" v="29" dt="2022-12-22T10:13:02.477"/>
    <p1510:client id="{81AC7835-7BBD-4108-DEF3-E3C2AAF62BA7}" v="429" dt="2023-01-11T12:07:09.262"/>
    <p1510:client id="{A3657FFC-9AAF-4480-9D62-5864E4079648}" v="795" dt="2022-12-13T19:52:29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6" y="144"/>
      </p:cViewPr>
      <p:guideLst>
        <p:guide orient="horz" pos="935"/>
        <p:guide orient="horz" pos="600"/>
        <p:guide pos="312"/>
        <p:guide pos="7368"/>
        <p:guide orient="horz" pos="4104"/>
        <p:guide orient="horz" pos="12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font" Target="fonts/font12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7.fntdata"/><Relationship Id="rId59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0.fntdata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lly, Tanupreet" userId="S::tjolly@ptc.com::2b9284cd-fe3f-4ab0-9d74-7ba141bd15e9" providerId="AD" clId="Web-{81AC7835-7BBD-4108-DEF3-E3C2AAF62BA7}"/>
    <pc:docChg chg="addSld delSld modSld sldOrd">
      <pc:chgData name="Jolly, Tanupreet" userId="S::tjolly@ptc.com::2b9284cd-fe3f-4ab0-9d74-7ba141bd15e9" providerId="AD" clId="Web-{81AC7835-7BBD-4108-DEF3-E3C2AAF62BA7}" dt="2023-01-11T12:07:09.262" v="313" actId="14100"/>
      <pc:docMkLst>
        <pc:docMk/>
      </pc:docMkLst>
      <pc:sldChg chg="modSp">
        <pc:chgData name="Jolly, Tanupreet" userId="S::tjolly@ptc.com::2b9284cd-fe3f-4ab0-9d74-7ba141bd15e9" providerId="AD" clId="Web-{81AC7835-7BBD-4108-DEF3-E3C2AAF62BA7}" dt="2023-01-09T06:35:05.280" v="23" actId="20577"/>
        <pc:sldMkLst>
          <pc:docMk/>
          <pc:sldMk cId="623287797" sldId="2147374609"/>
        </pc:sldMkLst>
        <pc:spChg chg="mod">
          <ac:chgData name="Jolly, Tanupreet" userId="S::tjolly@ptc.com::2b9284cd-fe3f-4ab0-9d74-7ba141bd15e9" providerId="AD" clId="Web-{81AC7835-7BBD-4108-DEF3-E3C2AAF62BA7}" dt="2023-01-09T06:35:05.280" v="23" actId="20577"/>
          <ac:spMkLst>
            <pc:docMk/>
            <pc:sldMk cId="623287797" sldId="2147374609"/>
            <ac:spMk id="2" creationId="{2710EA13-AB73-44AA-BAD2-FF6B2B750DD2}"/>
          </ac:spMkLst>
        </pc:spChg>
      </pc:sldChg>
      <pc:sldChg chg="addSp delSp modSp">
        <pc:chgData name="Jolly, Tanupreet" userId="S::tjolly@ptc.com::2b9284cd-fe3f-4ab0-9d74-7ba141bd15e9" providerId="AD" clId="Web-{81AC7835-7BBD-4108-DEF3-E3C2AAF62BA7}" dt="2023-01-11T11:53:15.200" v="270" actId="20577"/>
        <pc:sldMkLst>
          <pc:docMk/>
          <pc:sldMk cId="4087118746" sldId="2147374614"/>
        </pc:sldMkLst>
        <pc:spChg chg="add del mod">
          <ac:chgData name="Jolly, Tanupreet" userId="S::tjolly@ptc.com::2b9284cd-fe3f-4ab0-9d74-7ba141bd15e9" providerId="AD" clId="Web-{81AC7835-7BBD-4108-DEF3-E3C2AAF62BA7}" dt="2023-01-11T09:01:03.109" v="179"/>
          <ac:spMkLst>
            <pc:docMk/>
            <pc:sldMk cId="4087118746" sldId="2147374614"/>
            <ac:spMk id="3" creationId="{635E53D8-9539-ABB4-5FF2-64A0FEA9BB0B}"/>
          </ac:spMkLst>
        </pc:spChg>
        <pc:spChg chg="mod">
          <ac:chgData name="Jolly, Tanupreet" userId="S::tjolly@ptc.com::2b9284cd-fe3f-4ab0-9d74-7ba141bd15e9" providerId="AD" clId="Web-{81AC7835-7BBD-4108-DEF3-E3C2AAF62BA7}" dt="2023-01-11T08:52:40.604" v="146" actId="20577"/>
          <ac:spMkLst>
            <pc:docMk/>
            <pc:sldMk cId="4087118746" sldId="2147374614"/>
            <ac:spMk id="4" creationId="{1467EF75-7435-40D0-9F8D-E543F2587FDF}"/>
          </ac:spMkLst>
        </pc:spChg>
        <pc:spChg chg="mod">
          <ac:chgData name="Jolly, Tanupreet" userId="S::tjolly@ptc.com::2b9284cd-fe3f-4ab0-9d74-7ba141bd15e9" providerId="AD" clId="Web-{81AC7835-7BBD-4108-DEF3-E3C2AAF62BA7}" dt="2023-01-11T11:53:15.200" v="270" actId="20577"/>
          <ac:spMkLst>
            <pc:docMk/>
            <pc:sldMk cId="4087118746" sldId="2147374614"/>
            <ac:spMk id="5" creationId="{84960E64-9ACE-407E-A679-3A4649E47FE8}"/>
          </ac:spMkLst>
        </pc:spChg>
        <pc:picChg chg="add mod">
          <ac:chgData name="Jolly, Tanupreet" userId="S::tjolly@ptc.com::2b9284cd-fe3f-4ab0-9d74-7ba141bd15e9" providerId="AD" clId="Web-{81AC7835-7BBD-4108-DEF3-E3C2AAF62BA7}" dt="2023-01-11T09:00:00.669" v="171" actId="1076"/>
          <ac:picMkLst>
            <pc:docMk/>
            <pc:sldMk cId="4087118746" sldId="2147374614"/>
            <ac:picMk id="2" creationId="{80369592-0DEA-53F9-C509-F975B2DB88C4}"/>
          </ac:picMkLst>
        </pc:picChg>
      </pc:sldChg>
      <pc:sldChg chg="del">
        <pc:chgData name="Jolly, Tanupreet" userId="S::tjolly@ptc.com::2b9284cd-fe3f-4ab0-9d74-7ba141bd15e9" providerId="AD" clId="Web-{81AC7835-7BBD-4108-DEF3-E3C2AAF62BA7}" dt="2023-01-11T08:52:18.634" v="128"/>
        <pc:sldMkLst>
          <pc:docMk/>
          <pc:sldMk cId="2442380247" sldId="2147374615"/>
        </pc:sldMkLst>
      </pc:sldChg>
      <pc:sldChg chg="modSp del">
        <pc:chgData name="Jolly, Tanupreet" userId="S::tjolly@ptc.com::2b9284cd-fe3f-4ab0-9d74-7ba141bd15e9" providerId="AD" clId="Web-{81AC7835-7BBD-4108-DEF3-E3C2AAF62BA7}" dt="2023-01-09T07:17:06.038" v="107"/>
        <pc:sldMkLst>
          <pc:docMk/>
          <pc:sldMk cId="312617319" sldId="2147374620"/>
        </pc:sldMkLst>
        <pc:spChg chg="mod">
          <ac:chgData name="Jolly, Tanupreet" userId="S::tjolly@ptc.com::2b9284cd-fe3f-4ab0-9d74-7ba141bd15e9" providerId="AD" clId="Web-{81AC7835-7BBD-4108-DEF3-E3C2AAF62BA7}" dt="2023-01-09T07:04:05.723" v="106" actId="20577"/>
          <ac:spMkLst>
            <pc:docMk/>
            <pc:sldMk cId="312617319" sldId="2147374620"/>
            <ac:spMk id="2" creationId="{6D51A4E8-5C2E-44AC-9136-40C2CE297C35}"/>
          </ac:spMkLst>
        </pc:spChg>
      </pc:sldChg>
      <pc:sldChg chg="addSp delSp modSp add del replId">
        <pc:chgData name="Jolly, Tanupreet" userId="S::tjolly@ptc.com::2b9284cd-fe3f-4ab0-9d74-7ba141bd15e9" providerId="AD" clId="Web-{81AC7835-7BBD-4108-DEF3-E3C2AAF62BA7}" dt="2023-01-09T06:37:29.695" v="58"/>
        <pc:sldMkLst>
          <pc:docMk/>
          <pc:sldMk cId="1009060908" sldId="2147374621"/>
        </pc:sldMkLst>
        <pc:spChg chg="mod">
          <ac:chgData name="Jolly, Tanupreet" userId="S::tjolly@ptc.com::2b9284cd-fe3f-4ab0-9d74-7ba141bd15e9" providerId="AD" clId="Web-{81AC7835-7BBD-4108-DEF3-E3C2AAF62BA7}" dt="2023-01-09T06:35:13.282" v="25" actId="20577"/>
          <ac:spMkLst>
            <pc:docMk/>
            <pc:sldMk cId="1009060908" sldId="2147374621"/>
            <ac:spMk id="2" creationId="{2710EA13-AB73-44AA-BAD2-FF6B2B750DD2}"/>
          </ac:spMkLst>
        </pc:spChg>
        <pc:spChg chg="mod">
          <ac:chgData name="Jolly, Tanupreet" userId="S::tjolly@ptc.com::2b9284cd-fe3f-4ab0-9d74-7ba141bd15e9" providerId="AD" clId="Web-{81AC7835-7BBD-4108-DEF3-E3C2AAF62BA7}" dt="2023-01-09T06:35:52.830" v="45" actId="20577"/>
          <ac:spMkLst>
            <pc:docMk/>
            <pc:sldMk cId="1009060908" sldId="2147374621"/>
            <ac:spMk id="3" creationId="{F0031CE7-8972-4DA8-8E68-01FC05134F3F}"/>
          </ac:spMkLst>
        </pc:spChg>
        <pc:spChg chg="add del mod">
          <ac:chgData name="Jolly, Tanupreet" userId="S::tjolly@ptc.com::2b9284cd-fe3f-4ab0-9d74-7ba141bd15e9" providerId="AD" clId="Web-{81AC7835-7BBD-4108-DEF3-E3C2AAF62BA7}" dt="2023-01-09T06:36:06.693" v="49"/>
          <ac:spMkLst>
            <pc:docMk/>
            <pc:sldMk cId="1009060908" sldId="2147374621"/>
            <ac:spMk id="4" creationId="{47A861E6-9283-584D-C241-B71AAC778A3C}"/>
          </ac:spMkLst>
        </pc:spChg>
      </pc:sldChg>
      <pc:sldChg chg="addSp delSp modSp new ord">
        <pc:chgData name="Jolly, Tanupreet" userId="S::tjolly@ptc.com::2b9284cd-fe3f-4ab0-9d74-7ba141bd15e9" providerId="AD" clId="Web-{81AC7835-7BBD-4108-DEF3-E3C2AAF62BA7}" dt="2023-01-09T07:00:27.357" v="101" actId="14100"/>
        <pc:sldMkLst>
          <pc:docMk/>
          <pc:sldMk cId="186082116" sldId="2147374622"/>
        </pc:sldMkLst>
        <pc:spChg chg="del">
          <ac:chgData name="Jolly, Tanupreet" userId="S::tjolly@ptc.com::2b9284cd-fe3f-4ab0-9d74-7ba141bd15e9" providerId="AD" clId="Web-{81AC7835-7BBD-4108-DEF3-E3C2AAF62BA7}" dt="2023-01-09T06:36:49.788" v="51"/>
          <ac:spMkLst>
            <pc:docMk/>
            <pc:sldMk cId="186082116" sldId="2147374622"/>
            <ac:spMk id="2" creationId="{DDA3EA51-88E3-634F-96A5-3D2F14CF1FCA}"/>
          </ac:spMkLst>
        </pc:spChg>
        <pc:spChg chg="del mod">
          <ac:chgData name="Jolly, Tanupreet" userId="S::tjolly@ptc.com::2b9284cd-fe3f-4ab0-9d74-7ba141bd15e9" providerId="AD" clId="Web-{81AC7835-7BBD-4108-DEF3-E3C2AAF62BA7}" dt="2023-01-09T06:37:55.305" v="59"/>
          <ac:spMkLst>
            <pc:docMk/>
            <pc:sldMk cId="186082116" sldId="2147374622"/>
            <ac:spMk id="3" creationId="{BF38C9D6-4231-FCF6-399D-D058A8FAC239}"/>
          </ac:spMkLst>
        </pc:spChg>
        <pc:spChg chg="add del mod">
          <ac:chgData name="Jolly, Tanupreet" userId="S::tjolly@ptc.com::2b9284cd-fe3f-4ab0-9d74-7ba141bd15e9" providerId="AD" clId="Web-{81AC7835-7BBD-4108-DEF3-E3C2AAF62BA7}" dt="2023-01-09T06:39:25.980" v="67"/>
          <ac:spMkLst>
            <pc:docMk/>
            <pc:sldMk cId="186082116" sldId="2147374622"/>
            <ac:spMk id="6" creationId="{C8644B47-D76E-FBC1-D10F-332BD77C387D}"/>
          </ac:spMkLst>
        </pc:spChg>
        <pc:picChg chg="add mod ord">
          <ac:chgData name="Jolly, Tanupreet" userId="S::tjolly@ptc.com::2b9284cd-fe3f-4ab0-9d74-7ba141bd15e9" providerId="AD" clId="Web-{81AC7835-7BBD-4108-DEF3-E3C2AAF62BA7}" dt="2023-01-09T07:00:27.357" v="101" actId="14100"/>
          <ac:picMkLst>
            <pc:docMk/>
            <pc:sldMk cId="186082116" sldId="2147374622"/>
            <ac:picMk id="4" creationId="{D34DD613-1CF8-7FF5-F0C0-8B23F25DF1E0}"/>
          </ac:picMkLst>
        </pc:picChg>
      </pc:sldChg>
      <pc:sldChg chg="addSp delSp modSp new">
        <pc:chgData name="Jolly, Tanupreet" userId="S::tjolly@ptc.com::2b9284cd-fe3f-4ab0-9d74-7ba141bd15e9" providerId="AD" clId="Web-{81AC7835-7BBD-4108-DEF3-E3C2AAF62BA7}" dt="2023-01-09T06:59:57.997" v="98" actId="14100"/>
        <pc:sldMkLst>
          <pc:docMk/>
          <pc:sldMk cId="2526447215" sldId="2147374623"/>
        </pc:sldMkLst>
        <pc:spChg chg="del">
          <ac:chgData name="Jolly, Tanupreet" userId="S::tjolly@ptc.com::2b9284cd-fe3f-4ab0-9d74-7ba141bd15e9" providerId="AD" clId="Web-{81AC7835-7BBD-4108-DEF3-E3C2AAF62BA7}" dt="2023-01-09T06:38:47.463" v="62"/>
          <ac:spMkLst>
            <pc:docMk/>
            <pc:sldMk cId="2526447215" sldId="2147374623"/>
            <ac:spMk id="2" creationId="{4EBCB501-98E6-EF99-0BCD-CBC8BCD82072}"/>
          </ac:spMkLst>
        </pc:spChg>
        <pc:spChg chg="del">
          <ac:chgData name="Jolly, Tanupreet" userId="S::tjolly@ptc.com::2b9284cd-fe3f-4ab0-9d74-7ba141bd15e9" providerId="AD" clId="Web-{81AC7835-7BBD-4108-DEF3-E3C2AAF62BA7}" dt="2023-01-09T06:39:16.292" v="65"/>
          <ac:spMkLst>
            <pc:docMk/>
            <pc:sldMk cId="2526447215" sldId="2147374623"/>
            <ac:spMk id="3" creationId="{9ADE4733-F110-CBA7-33CA-B046E7329313}"/>
          </ac:spMkLst>
        </pc:spChg>
        <pc:spChg chg="add del mod">
          <ac:chgData name="Jolly, Tanupreet" userId="S::tjolly@ptc.com::2b9284cd-fe3f-4ab0-9d74-7ba141bd15e9" providerId="AD" clId="Web-{81AC7835-7BBD-4108-DEF3-E3C2AAF62BA7}" dt="2023-01-09T06:39:03.948" v="64"/>
          <ac:spMkLst>
            <pc:docMk/>
            <pc:sldMk cId="2526447215" sldId="2147374623"/>
            <ac:spMk id="6" creationId="{52E25902-F084-E948-E5A5-D8ADC68225D5}"/>
          </ac:spMkLst>
        </pc:spChg>
        <pc:picChg chg="add del mod ord">
          <ac:chgData name="Jolly, Tanupreet" userId="S::tjolly@ptc.com::2b9284cd-fe3f-4ab0-9d74-7ba141bd15e9" providerId="AD" clId="Web-{81AC7835-7BBD-4108-DEF3-E3C2AAF62BA7}" dt="2023-01-09T06:39:00.307" v="63"/>
          <ac:picMkLst>
            <pc:docMk/>
            <pc:sldMk cId="2526447215" sldId="2147374623"/>
            <ac:picMk id="4" creationId="{2642D671-6C9A-E4FB-C465-137820AE6B84}"/>
          </ac:picMkLst>
        </pc:picChg>
        <pc:picChg chg="add mod ord">
          <ac:chgData name="Jolly, Tanupreet" userId="S::tjolly@ptc.com::2b9284cd-fe3f-4ab0-9d74-7ba141bd15e9" providerId="AD" clId="Web-{81AC7835-7BBD-4108-DEF3-E3C2AAF62BA7}" dt="2023-01-09T06:59:57.997" v="98" actId="14100"/>
          <ac:picMkLst>
            <pc:docMk/>
            <pc:sldMk cId="2526447215" sldId="2147374623"/>
            <ac:picMk id="7" creationId="{0D4018ED-C12C-F3AC-11E3-382B3947A7D2}"/>
          </ac:picMkLst>
        </pc:picChg>
        <pc:picChg chg="add del mod">
          <ac:chgData name="Jolly, Tanupreet" userId="S::tjolly@ptc.com::2b9284cd-fe3f-4ab0-9d74-7ba141bd15e9" providerId="AD" clId="Web-{81AC7835-7BBD-4108-DEF3-E3C2AAF62BA7}" dt="2023-01-09T06:42:40.328" v="70"/>
          <ac:picMkLst>
            <pc:docMk/>
            <pc:sldMk cId="2526447215" sldId="2147374623"/>
            <ac:picMk id="8" creationId="{7D7E4649-03C0-5D7A-DE50-6444666C1356}"/>
          </ac:picMkLst>
        </pc:picChg>
      </pc:sldChg>
      <pc:sldChg chg="addSp delSp modSp new">
        <pc:chgData name="Jolly, Tanupreet" userId="S::tjolly@ptc.com::2b9284cd-fe3f-4ab0-9d74-7ba141bd15e9" providerId="AD" clId="Web-{81AC7835-7BBD-4108-DEF3-E3C2AAF62BA7}" dt="2023-01-09T06:45:52.443" v="95" actId="14100"/>
        <pc:sldMkLst>
          <pc:docMk/>
          <pc:sldMk cId="3254079754" sldId="2147374624"/>
        </pc:sldMkLst>
        <pc:spChg chg="del">
          <ac:chgData name="Jolly, Tanupreet" userId="S::tjolly@ptc.com::2b9284cd-fe3f-4ab0-9d74-7ba141bd15e9" providerId="AD" clId="Web-{81AC7835-7BBD-4108-DEF3-E3C2AAF62BA7}" dt="2023-01-09T06:43:34.017" v="75"/>
          <ac:spMkLst>
            <pc:docMk/>
            <pc:sldMk cId="3254079754" sldId="2147374624"/>
            <ac:spMk id="2" creationId="{CECE6313-FEA7-C80B-67DA-ED0AF148498E}"/>
          </ac:spMkLst>
        </pc:spChg>
        <pc:spChg chg="del">
          <ac:chgData name="Jolly, Tanupreet" userId="S::tjolly@ptc.com::2b9284cd-fe3f-4ab0-9d74-7ba141bd15e9" providerId="AD" clId="Web-{81AC7835-7BBD-4108-DEF3-E3C2AAF62BA7}" dt="2023-01-09T06:45:40.724" v="92"/>
          <ac:spMkLst>
            <pc:docMk/>
            <pc:sldMk cId="3254079754" sldId="2147374624"/>
            <ac:spMk id="3" creationId="{785E276D-B75E-F1C4-0AEC-E0BCE23886DE}"/>
          </ac:spMkLst>
        </pc:spChg>
        <pc:picChg chg="add mod ord">
          <ac:chgData name="Jolly, Tanupreet" userId="S::tjolly@ptc.com::2b9284cd-fe3f-4ab0-9d74-7ba141bd15e9" providerId="AD" clId="Web-{81AC7835-7BBD-4108-DEF3-E3C2AAF62BA7}" dt="2023-01-09T06:45:52.443" v="95" actId="14100"/>
          <ac:picMkLst>
            <pc:docMk/>
            <pc:sldMk cId="3254079754" sldId="2147374624"/>
            <ac:picMk id="4" creationId="{75E91606-A48B-EC6F-3BF8-A36B5132C611}"/>
          </ac:picMkLst>
        </pc:picChg>
      </pc:sldChg>
      <pc:sldChg chg="addSp delSp modSp new">
        <pc:chgData name="Jolly, Tanupreet" userId="S::tjolly@ptc.com::2b9284cd-fe3f-4ab0-9d74-7ba141bd15e9" providerId="AD" clId="Web-{81AC7835-7BBD-4108-DEF3-E3C2AAF62BA7}" dt="2023-01-09T06:45:35.302" v="91" actId="14100"/>
        <pc:sldMkLst>
          <pc:docMk/>
          <pc:sldMk cId="4011987471" sldId="2147374625"/>
        </pc:sldMkLst>
        <pc:spChg chg="del">
          <ac:chgData name="Jolly, Tanupreet" userId="S::tjolly@ptc.com::2b9284cd-fe3f-4ab0-9d74-7ba141bd15e9" providerId="AD" clId="Web-{81AC7835-7BBD-4108-DEF3-E3C2AAF62BA7}" dt="2023-01-09T06:43:50.815" v="76"/>
          <ac:spMkLst>
            <pc:docMk/>
            <pc:sldMk cId="4011987471" sldId="2147374625"/>
            <ac:spMk id="2" creationId="{79C96801-A221-0119-B857-73DA29556569}"/>
          </ac:spMkLst>
        </pc:spChg>
        <pc:spChg chg="del">
          <ac:chgData name="Jolly, Tanupreet" userId="S::tjolly@ptc.com::2b9284cd-fe3f-4ab0-9d74-7ba141bd15e9" providerId="AD" clId="Web-{81AC7835-7BBD-4108-DEF3-E3C2AAF62BA7}" dt="2023-01-09T06:45:16.801" v="87"/>
          <ac:spMkLst>
            <pc:docMk/>
            <pc:sldMk cId="4011987471" sldId="2147374625"/>
            <ac:spMk id="3" creationId="{DAEFE5DC-A89D-689A-7273-0E254966C48E}"/>
          </ac:spMkLst>
        </pc:spChg>
        <pc:picChg chg="add mod ord">
          <ac:chgData name="Jolly, Tanupreet" userId="S::tjolly@ptc.com::2b9284cd-fe3f-4ab0-9d74-7ba141bd15e9" providerId="AD" clId="Web-{81AC7835-7BBD-4108-DEF3-E3C2AAF62BA7}" dt="2023-01-09T06:45:35.302" v="91" actId="14100"/>
          <ac:picMkLst>
            <pc:docMk/>
            <pc:sldMk cId="4011987471" sldId="2147374625"/>
            <ac:picMk id="4" creationId="{3CD2D135-C4F1-B5CC-CE36-10D14166863E}"/>
          </ac:picMkLst>
        </pc:picChg>
      </pc:sldChg>
      <pc:sldChg chg="addSp delSp modSp new">
        <pc:chgData name="Jolly, Tanupreet" userId="S::tjolly@ptc.com::2b9284cd-fe3f-4ab0-9d74-7ba141bd15e9" providerId="AD" clId="Web-{81AC7835-7BBD-4108-DEF3-E3C2AAF62BA7}" dt="2023-01-09T06:45:12.145" v="86" actId="14100"/>
        <pc:sldMkLst>
          <pc:docMk/>
          <pc:sldMk cId="3739080854" sldId="2147374626"/>
        </pc:sldMkLst>
        <pc:spChg chg="del">
          <ac:chgData name="Jolly, Tanupreet" userId="S::tjolly@ptc.com::2b9284cd-fe3f-4ab0-9d74-7ba141bd15e9" providerId="AD" clId="Web-{81AC7835-7BBD-4108-DEF3-E3C2AAF62BA7}" dt="2023-01-09T06:44:08.128" v="77"/>
          <ac:spMkLst>
            <pc:docMk/>
            <pc:sldMk cId="3739080854" sldId="2147374626"/>
            <ac:spMk id="2" creationId="{85E25C52-474A-8896-4A51-81B52A468E80}"/>
          </ac:spMkLst>
        </pc:spChg>
        <pc:spChg chg="del">
          <ac:chgData name="Jolly, Tanupreet" userId="S::tjolly@ptc.com::2b9284cd-fe3f-4ab0-9d74-7ba141bd15e9" providerId="AD" clId="Web-{81AC7835-7BBD-4108-DEF3-E3C2AAF62BA7}" dt="2023-01-09T06:45:00.613" v="83"/>
          <ac:spMkLst>
            <pc:docMk/>
            <pc:sldMk cId="3739080854" sldId="2147374626"/>
            <ac:spMk id="3" creationId="{EFAF1DD8-D8AB-D047-5161-240DDB26F63D}"/>
          </ac:spMkLst>
        </pc:spChg>
        <pc:picChg chg="add mod ord">
          <ac:chgData name="Jolly, Tanupreet" userId="S::tjolly@ptc.com::2b9284cd-fe3f-4ab0-9d74-7ba141bd15e9" providerId="AD" clId="Web-{81AC7835-7BBD-4108-DEF3-E3C2AAF62BA7}" dt="2023-01-09T06:45:12.145" v="86" actId="14100"/>
          <ac:picMkLst>
            <pc:docMk/>
            <pc:sldMk cId="3739080854" sldId="2147374626"/>
            <ac:picMk id="4" creationId="{7661469F-8427-1F97-1EB6-1F5474AB53C3}"/>
          </ac:picMkLst>
        </pc:picChg>
      </pc:sldChg>
      <pc:sldChg chg="addSp delSp modSp new">
        <pc:chgData name="Jolly, Tanupreet" userId="S::tjolly@ptc.com::2b9284cd-fe3f-4ab0-9d74-7ba141bd15e9" providerId="AD" clId="Web-{81AC7835-7BBD-4108-DEF3-E3C2AAF62BA7}" dt="2023-01-09T06:44:55.941" v="82" actId="14100"/>
        <pc:sldMkLst>
          <pc:docMk/>
          <pc:sldMk cId="550288229" sldId="2147374627"/>
        </pc:sldMkLst>
        <pc:spChg chg="del">
          <ac:chgData name="Jolly, Tanupreet" userId="S::tjolly@ptc.com::2b9284cd-fe3f-4ab0-9d74-7ba141bd15e9" providerId="AD" clId="Web-{81AC7835-7BBD-4108-DEF3-E3C2AAF62BA7}" dt="2023-01-09T06:44:23.925" v="78"/>
          <ac:spMkLst>
            <pc:docMk/>
            <pc:sldMk cId="550288229" sldId="2147374627"/>
            <ac:spMk id="2" creationId="{FC2073C0-7D46-9E23-E694-F43909D145CE}"/>
          </ac:spMkLst>
        </pc:spChg>
        <pc:spChg chg="del">
          <ac:chgData name="Jolly, Tanupreet" userId="S::tjolly@ptc.com::2b9284cd-fe3f-4ab0-9d74-7ba141bd15e9" providerId="AD" clId="Web-{81AC7835-7BBD-4108-DEF3-E3C2AAF62BA7}" dt="2023-01-09T06:44:42.675" v="79"/>
          <ac:spMkLst>
            <pc:docMk/>
            <pc:sldMk cId="550288229" sldId="2147374627"/>
            <ac:spMk id="3" creationId="{14970882-B237-C9DA-C248-F965AE945308}"/>
          </ac:spMkLst>
        </pc:spChg>
        <pc:picChg chg="add mod ord">
          <ac:chgData name="Jolly, Tanupreet" userId="S::tjolly@ptc.com::2b9284cd-fe3f-4ab0-9d74-7ba141bd15e9" providerId="AD" clId="Web-{81AC7835-7BBD-4108-DEF3-E3C2AAF62BA7}" dt="2023-01-09T06:44:55.941" v="82" actId="14100"/>
          <ac:picMkLst>
            <pc:docMk/>
            <pc:sldMk cId="550288229" sldId="2147374627"/>
            <ac:picMk id="4" creationId="{2B1417D9-BBA4-003D-E71D-BF48023ACDAB}"/>
          </ac:picMkLst>
        </pc:picChg>
      </pc:sldChg>
      <pc:sldChg chg="addSp delSp modSp add replId">
        <pc:chgData name="Jolly, Tanupreet" userId="S::tjolly@ptc.com::2b9284cd-fe3f-4ab0-9d74-7ba141bd15e9" providerId="AD" clId="Web-{81AC7835-7BBD-4108-DEF3-E3C2AAF62BA7}" dt="2023-01-11T11:53:07.981" v="259" actId="20577"/>
        <pc:sldMkLst>
          <pc:docMk/>
          <pc:sldMk cId="2172871295" sldId="2147374628"/>
        </pc:sldMkLst>
        <pc:spChg chg="mod">
          <ac:chgData name="Jolly, Tanupreet" userId="S::tjolly@ptc.com::2b9284cd-fe3f-4ab0-9d74-7ba141bd15e9" providerId="AD" clId="Web-{81AC7835-7BBD-4108-DEF3-E3C2AAF62BA7}" dt="2023-01-11T09:01:38.470" v="188" actId="20577"/>
          <ac:spMkLst>
            <pc:docMk/>
            <pc:sldMk cId="2172871295" sldId="2147374628"/>
            <ac:spMk id="4" creationId="{1467EF75-7435-40D0-9F8D-E543F2587FDF}"/>
          </ac:spMkLst>
        </pc:spChg>
        <pc:spChg chg="mod">
          <ac:chgData name="Jolly, Tanupreet" userId="S::tjolly@ptc.com::2b9284cd-fe3f-4ab0-9d74-7ba141bd15e9" providerId="AD" clId="Web-{81AC7835-7BBD-4108-DEF3-E3C2AAF62BA7}" dt="2023-01-11T11:53:07.981" v="259" actId="20577"/>
          <ac:spMkLst>
            <pc:docMk/>
            <pc:sldMk cId="2172871295" sldId="2147374628"/>
            <ac:spMk id="5" creationId="{84960E64-9ACE-407E-A679-3A4649E47FE8}"/>
          </ac:spMkLst>
        </pc:spChg>
        <pc:picChg chg="del">
          <ac:chgData name="Jolly, Tanupreet" userId="S::tjolly@ptc.com::2b9284cd-fe3f-4ab0-9d74-7ba141bd15e9" providerId="AD" clId="Web-{81AC7835-7BBD-4108-DEF3-E3C2AAF62BA7}" dt="2023-01-11T08:54:19.249" v="153"/>
          <ac:picMkLst>
            <pc:docMk/>
            <pc:sldMk cId="2172871295" sldId="2147374628"/>
            <ac:picMk id="2" creationId="{80369592-0DEA-53F9-C509-F975B2DB88C4}"/>
          </ac:picMkLst>
        </pc:picChg>
        <pc:picChg chg="add mod">
          <ac:chgData name="Jolly, Tanupreet" userId="S::tjolly@ptc.com::2b9284cd-fe3f-4ab0-9d74-7ba141bd15e9" providerId="AD" clId="Web-{81AC7835-7BBD-4108-DEF3-E3C2AAF62BA7}" dt="2023-01-11T08:58:38.931" v="165" actId="14100"/>
          <ac:picMkLst>
            <pc:docMk/>
            <pc:sldMk cId="2172871295" sldId="2147374628"/>
            <ac:picMk id="3" creationId="{0873ADB4-35D2-7781-07FB-B2DA1256CB3D}"/>
          </ac:picMkLst>
        </pc:picChg>
      </pc:sldChg>
      <pc:sldChg chg="addSp delSp modSp add replId">
        <pc:chgData name="Jolly, Tanupreet" userId="S::tjolly@ptc.com::2b9284cd-fe3f-4ab0-9d74-7ba141bd15e9" providerId="AD" clId="Web-{81AC7835-7BBD-4108-DEF3-E3C2AAF62BA7}" dt="2023-01-11T11:53:01.418" v="249" actId="20577"/>
        <pc:sldMkLst>
          <pc:docMk/>
          <pc:sldMk cId="648266350" sldId="2147374629"/>
        </pc:sldMkLst>
        <pc:spChg chg="mod">
          <ac:chgData name="Jolly, Tanupreet" userId="S::tjolly@ptc.com::2b9284cd-fe3f-4ab0-9d74-7ba141bd15e9" providerId="AD" clId="Web-{81AC7835-7BBD-4108-DEF3-E3C2AAF62BA7}" dt="2023-01-11T09:02:39.066" v="208" actId="20577"/>
          <ac:spMkLst>
            <pc:docMk/>
            <pc:sldMk cId="648266350" sldId="2147374629"/>
            <ac:spMk id="4" creationId="{1467EF75-7435-40D0-9F8D-E543F2587FDF}"/>
          </ac:spMkLst>
        </pc:spChg>
        <pc:spChg chg="mod">
          <ac:chgData name="Jolly, Tanupreet" userId="S::tjolly@ptc.com::2b9284cd-fe3f-4ab0-9d74-7ba141bd15e9" providerId="AD" clId="Web-{81AC7835-7BBD-4108-DEF3-E3C2AAF62BA7}" dt="2023-01-11T11:53:01.418" v="249" actId="20577"/>
          <ac:spMkLst>
            <pc:docMk/>
            <pc:sldMk cId="648266350" sldId="2147374629"/>
            <ac:spMk id="5" creationId="{84960E64-9ACE-407E-A679-3A4649E47FE8}"/>
          </ac:spMkLst>
        </pc:spChg>
        <pc:picChg chg="add mod">
          <ac:chgData name="Jolly, Tanupreet" userId="S::tjolly@ptc.com::2b9284cd-fe3f-4ab0-9d74-7ba141bd15e9" providerId="AD" clId="Web-{81AC7835-7BBD-4108-DEF3-E3C2AAF62BA7}" dt="2023-01-11T09:08:45.929" v="219" actId="14100"/>
          <ac:picMkLst>
            <pc:docMk/>
            <pc:sldMk cId="648266350" sldId="2147374629"/>
            <ac:picMk id="2" creationId="{7187B029-D457-729F-19A2-DBDD9DAE01EE}"/>
          </ac:picMkLst>
        </pc:picChg>
        <pc:picChg chg="del">
          <ac:chgData name="Jolly, Tanupreet" userId="S::tjolly@ptc.com::2b9284cd-fe3f-4ab0-9d74-7ba141bd15e9" providerId="AD" clId="Web-{81AC7835-7BBD-4108-DEF3-E3C2AAF62BA7}" dt="2023-01-11T09:02:52.223" v="211"/>
          <ac:picMkLst>
            <pc:docMk/>
            <pc:sldMk cId="648266350" sldId="2147374629"/>
            <ac:picMk id="3" creationId="{0873ADB4-35D2-7781-07FB-B2DA1256CB3D}"/>
          </ac:picMkLst>
        </pc:picChg>
      </pc:sldChg>
      <pc:sldChg chg="addSp delSp modSp add replId">
        <pc:chgData name="Jolly, Tanupreet" userId="S::tjolly@ptc.com::2b9284cd-fe3f-4ab0-9d74-7ba141bd15e9" providerId="AD" clId="Web-{81AC7835-7BBD-4108-DEF3-E3C2AAF62BA7}" dt="2023-01-11T11:58:15.717" v="298" actId="20577"/>
        <pc:sldMkLst>
          <pc:docMk/>
          <pc:sldMk cId="4285970056" sldId="2147374630"/>
        </pc:sldMkLst>
        <pc:spChg chg="mod">
          <ac:chgData name="Jolly, Tanupreet" userId="S::tjolly@ptc.com::2b9284cd-fe3f-4ab0-9d74-7ba141bd15e9" providerId="AD" clId="Web-{81AC7835-7BBD-4108-DEF3-E3C2AAF62BA7}" dt="2023-01-11T11:52:48.292" v="237" actId="20577"/>
          <ac:spMkLst>
            <pc:docMk/>
            <pc:sldMk cId="4285970056" sldId="2147374630"/>
            <ac:spMk id="4" creationId="{1467EF75-7435-40D0-9F8D-E543F2587FDF}"/>
          </ac:spMkLst>
        </pc:spChg>
        <pc:spChg chg="mod">
          <ac:chgData name="Jolly, Tanupreet" userId="S::tjolly@ptc.com::2b9284cd-fe3f-4ab0-9d74-7ba141bd15e9" providerId="AD" clId="Web-{81AC7835-7BBD-4108-DEF3-E3C2AAF62BA7}" dt="2023-01-11T11:58:15.717" v="298" actId="20577"/>
          <ac:spMkLst>
            <pc:docMk/>
            <pc:sldMk cId="4285970056" sldId="2147374630"/>
            <ac:spMk id="5" creationId="{84960E64-9ACE-407E-A679-3A4649E47FE8}"/>
          </ac:spMkLst>
        </pc:spChg>
        <pc:picChg chg="del">
          <ac:chgData name="Jolly, Tanupreet" userId="S::tjolly@ptc.com::2b9284cd-fe3f-4ab0-9d74-7ba141bd15e9" providerId="AD" clId="Web-{81AC7835-7BBD-4108-DEF3-E3C2AAF62BA7}" dt="2023-01-11T11:52:50.449" v="238"/>
          <ac:picMkLst>
            <pc:docMk/>
            <pc:sldMk cId="4285970056" sldId="2147374630"/>
            <ac:picMk id="2" creationId="{7187B029-D457-729F-19A2-DBDD9DAE01EE}"/>
          </ac:picMkLst>
        </pc:picChg>
        <pc:picChg chg="add mod">
          <ac:chgData name="Jolly, Tanupreet" userId="S::tjolly@ptc.com::2b9284cd-fe3f-4ab0-9d74-7ba141bd15e9" providerId="AD" clId="Web-{81AC7835-7BBD-4108-DEF3-E3C2AAF62BA7}" dt="2023-01-11T11:57:58.857" v="295" actId="14100"/>
          <ac:picMkLst>
            <pc:docMk/>
            <pc:sldMk cId="4285970056" sldId="2147374630"/>
            <ac:picMk id="3" creationId="{902A26BE-9833-AA99-E48F-ADFE431523DA}"/>
          </ac:picMkLst>
        </pc:picChg>
      </pc:sldChg>
      <pc:sldChg chg="addSp delSp modSp add replId">
        <pc:chgData name="Jolly, Tanupreet" userId="S::tjolly@ptc.com::2b9284cd-fe3f-4ab0-9d74-7ba141bd15e9" providerId="AD" clId="Web-{81AC7835-7BBD-4108-DEF3-E3C2AAF62BA7}" dt="2023-01-11T12:07:09.262" v="313" actId="14100"/>
        <pc:sldMkLst>
          <pc:docMk/>
          <pc:sldMk cId="1564207145" sldId="2147374631"/>
        </pc:sldMkLst>
        <pc:spChg chg="mod">
          <ac:chgData name="Jolly, Tanupreet" userId="S::tjolly@ptc.com::2b9284cd-fe3f-4ab0-9d74-7ba141bd15e9" providerId="AD" clId="Web-{81AC7835-7BBD-4108-DEF3-E3C2AAF62BA7}" dt="2023-01-11T11:59:30.377" v="305" actId="20577"/>
          <ac:spMkLst>
            <pc:docMk/>
            <pc:sldMk cId="1564207145" sldId="2147374631"/>
            <ac:spMk id="4" creationId="{1467EF75-7435-40D0-9F8D-E543F2587FDF}"/>
          </ac:spMkLst>
        </pc:spChg>
        <pc:spChg chg="mod">
          <ac:chgData name="Jolly, Tanupreet" userId="S::tjolly@ptc.com::2b9284cd-fe3f-4ab0-9d74-7ba141bd15e9" providerId="AD" clId="Web-{81AC7835-7BBD-4108-DEF3-E3C2AAF62BA7}" dt="2023-01-11T11:59:46.472" v="308" actId="20577"/>
          <ac:spMkLst>
            <pc:docMk/>
            <pc:sldMk cId="1564207145" sldId="2147374631"/>
            <ac:spMk id="5" creationId="{84960E64-9ACE-407E-A679-3A4649E47FE8}"/>
          </ac:spMkLst>
        </pc:spChg>
        <pc:picChg chg="del">
          <ac:chgData name="Jolly, Tanupreet" userId="S::tjolly@ptc.com::2b9284cd-fe3f-4ab0-9d74-7ba141bd15e9" providerId="AD" clId="Web-{81AC7835-7BBD-4108-DEF3-E3C2AAF62BA7}" dt="2023-01-11T11:59:32.799" v="306"/>
          <ac:picMkLst>
            <pc:docMk/>
            <pc:sldMk cId="1564207145" sldId="2147374631"/>
            <ac:picMk id="2" creationId="{7187B029-D457-729F-19A2-DBDD9DAE01EE}"/>
          </ac:picMkLst>
        </pc:picChg>
        <pc:picChg chg="add mod">
          <ac:chgData name="Jolly, Tanupreet" userId="S::tjolly@ptc.com::2b9284cd-fe3f-4ab0-9d74-7ba141bd15e9" providerId="AD" clId="Web-{81AC7835-7BBD-4108-DEF3-E3C2AAF62BA7}" dt="2023-01-11T12:07:09.262" v="313" actId="14100"/>
          <ac:picMkLst>
            <pc:docMk/>
            <pc:sldMk cId="1564207145" sldId="2147374631"/>
            <ac:picMk id="3" creationId="{D7EE8949-2B5C-32BA-B17B-81ABA06FCAEA}"/>
          </ac:picMkLst>
        </pc:picChg>
      </pc:sldChg>
    </pc:docChg>
  </pc:docChgLst>
  <pc:docChgLst>
    <pc:chgData name="Jolly, Tanupreet" userId="S::tjolly@ptc.com::2b9284cd-fe3f-4ab0-9d74-7ba141bd15e9" providerId="AD" clId="Web-{48C2B8ED-75AD-C195-E799-2332DC739837}"/>
    <pc:docChg chg="modSld">
      <pc:chgData name="Jolly, Tanupreet" userId="S::tjolly@ptc.com::2b9284cd-fe3f-4ab0-9d74-7ba141bd15e9" providerId="AD" clId="Web-{48C2B8ED-75AD-C195-E799-2332DC739837}" dt="2022-12-22T10:13:02.477" v="23" actId="20577"/>
      <pc:docMkLst>
        <pc:docMk/>
      </pc:docMkLst>
      <pc:sldChg chg="addSp delSp modSp">
        <pc:chgData name="Jolly, Tanupreet" userId="S::tjolly@ptc.com::2b9284cd-fe3f-4ab0-9d74-7ba141bd15e9" providerId="AD" clId="Web-{48C2B8ED-75AD-C195-E799-2332DC739837}" dt="2022-12-22T10:13:02.477" v="23" actId="20577"/>
        <pc:sldMkLst>
          <pc:docMk/>
          <pc:sldMk cId="623287797" sldId="2147374609"/>
        </pc:sldMkLst>
        <pc:spChg chg="mod">
          <ac:chgData name="Jolly, Tanupreet" userId="S::tjolly@ptc.com::2b9284cd-fe3f-4ab0-9d74-7ba141bd15e9" providerId="AD" clId="Web-{48C2B8ED-75AD-C195-E799-2332DC739837}" dt="2022-12-22T10:13:02.477" v="23" actId="20577"/>
          <ac:spMkLst>
            <pc:docMk/>
            <pc:sldMk cId="623287797" sldId="2147374609"/>
            <ac:spMk id="2" creationId="{2710EA13-AB73-44AA-BAD2-FF6B2B750DD2}"/>
          </ac:spMkLst>
        </pc:spChg>
        <pc:spChg chg="mod">
          <ac:chgData name="Jolly, Tanupreet" userId="S::tjolly@ptc.com::2b9284cd-fe3f-4ab0-9d74-7ba141bd15e9" providerId="AD" clId="Web-{48C2B8ED-75AD-C195-E799-2332DC739837}" dt="2022-12-22T09:45:03.789" v="9" actId="20577"/>
          <ac:spMkLst>
            <pc:docMk/>
            <pc:sldMk cId="623287797" sldId="2147374609"/>
            <ac:spMk id="3" creationId="{F0031CE7-8972-4DA8-8E68-01FC05134F3F}"/>
          </ac:spMkLst>
        </pc:spChg>
        <pc:picChg chg="add del mod">
          <ac:chgData name="Jolly, Tanupreet" userId="S::tjolly@ptc.com::2b9284cd-fe3f-4ab0-9d74-7ba141bd15e9" providerId="AD" clId="Web-{48C2B8ED-75AD-C195-E799-2332DC739837}" dt="2022-12-22T10:10:00.924" v="16"/>
          <ac:picMkLst>
            <pc:docMk/>
            <pc:sldMk cId="623287797" sldId="2147374609"/>
            <ac:picMk id="4" creationId="{F79EC530-20A4-21FA-3F2A-7413F78A3994}"/>
          </ac:picMkLst>
        </pc:picChg>
      </pc:sldChg>
    </pc:docChg>
  </pc:docChgLst>
  <pc:docChgLst>
    <pc:chgData name="Ollerton, Patrick" userId="S::pollerton@ptc.com::43d5caef-e4ad-45da-a291-7d0ea29ad7c7" providerId="AD" clId="Web-{1A843F5D-FCC4-5A61-E422-D73817D44682}"/>
    <pc:docChg chg="modSld">
      <pc:chgData name="Ollerton, Patrick" userId="S::pollerton@ptc.com::43d5caef-e4ad-45da-a291-7d0ea29ad7c7" providerId="AD" clId="Web-{1A843F5D-FCC4-5A61-E422-D73817D44682}" dt="2023-01-11T08:33:30.900" v="55" actId="20577"/>
      <pc:docMkLst>
        <pc:docMk/>
      </pc:docMkLst>
      <pc:sldChg chg="modSp">
        <pc:chgData name="Ollerton, Patrick" userId="S::pollerton@ptc.com::43d5caef-e4ad-45da-a291-7d0ea29ad7c7" providerId="AD" clId="Web-{1A843F5D-FCC4-5A61-E422-D73817D44682}" dt="2023-01-11T08:33:30.900" v="55" actId="20577"/>
        <pc:sldMkLst>
          <pc:docMk/>
          <pc:sldMk cId="4034989855" sldId="2147374618"/>
        </pc:sldMkLst>
        <pc:spChg chg="mod">
          <ac:chgData name="Ollerton, Patrick" userId="S::pollerton@ptc.com::43d5caef-e4ad-45da-a291-7d0ea29ad7c7" providerId="AD" clId="Web-{1A843F5D-FCC4-5A61-E422-D73817D44682}" dt="2023-01-11T08:33:30.900" v="55" actId="20577"/>
          <ac:spMkLst>
            <pc:docMk/>
            <pc:sldMk cId="4034989855" sldId="2147374618"/>
            <ac:spMk id="2" creationId="{E0651130-EBD8-4D6F-AEDB-93B60B06D97C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224B0B-B14D-40AC-82DF-F3306E84CD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>
              <a:latin typeface="PTCRaleway" panose="020B05030301010600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7035F-7A70-47F4-BE9C-22A896CD40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D8EA7-7DA4-4945-AC0B-1C137F860C15}" type="datetimeFigureOut">
              <a:rPr lang="es-PE" smtClean="0">
                <a:latin typeface="PTCRaleway" panose="020B0503030101060003" pitchFamily="34" charset="0"/>
              </a:rPr>
              <a:t>18/01/2023</a:t>
            </a:fld>
            <a:endParaRPr lang="es-PE">
              <a:latin typeface="PTCRaleway" panose="020B05030301010600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1217F-1BC1-4AA5-8B2B-5ECC481CC3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>
              <a:latin typeface="PTCRaleway" panose="020B05030301010600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08F94-7F82-4A63-917E-74383B6A0A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6B9F4-9710-4869-B60C-B0B61D2780E4}" type="slidenum">
              <a:rPr lang="es-PE" smtClean="0">
                <a:latin typeface="PTCRaleway" panose="020B0503030101060003" pitchFamily="34" charset="0"/>
              </a:rPr>
              <a:t>‹#›</a:t>
            </a:fld>
            <a:endParaRPr lang="es-PE">
              <a:latin typeface="PTC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65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TCRaleway" panose="020B05030301010600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TCRaleway" panose="020B0503030101060003" pitchFamily="34" charset="0"/>
              </a:defRPr>
            </a:lvl1pPr>
          </a:lstStyle>
          <a:p>
            <a:fld id="{AC5DD82D-684E-4FFB-8320-B8CCB1AF24EB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TCRaleway" panose="020B05030301010600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TCRaleway" panose="020B0503030101060003" pitchFamily="34" charset="0"/>
              </a:defRPr>
            </a:lvl1pPr>
          </a:lstStyle>
          <a:p>
            <a:fld id="{D1F37E36-7D7C-4671-B3B8-2BFBF9F6F7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4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PTCRaleway" panose="020B05030301010600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TCRaleway" panose="020B05030301010600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TCRaleway" panose="020B05030301010600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TCRaleway" panose="020B05030301010600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TCRaleway" panose="020B05030301010600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37E36-7D7C-4671-B3B8-2BFBF9F6F7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8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hyperlink" Target="https://facebook.com/ptc.inc" TargetMode="External"/><Relationship Id="rId7" Type="http://schemas.openxmlformats.org/officeDocument/2006/relationships/hyperlink" Target="https://www.linkedin.com/company/ptc/" TargetMode="External"/><Relationship Id="rId12" Type="http://schemas.openxmlformats.org/officeDocument/2006/relationships/image" Target="../media/image24.svg"/><Relationship Id="rId2" Type="http://schemas.openxmlformats.org/officeDocument/2006/relationships/hyperlink" Target="https://www.ptc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hyperlink" Target="https://twitter.com/ptc" TargetMode="Externa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hyperlink" Target="https://youtube.com/ptc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jpe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3093" y="5059333"/>
            <a:ext cx="4754880" cy="342017"/>
          </a:xfrm>
        </p:spPr>
        <p:txBody>
          <a:bodyPr vert="horz" wrap="square" lIns="0" tIns="9525" rIns="0" bIns="0" rtlCol="0">
            <a:spAutoFit/>
          </a:bodyPr>
          <a:lstStyle>
            <a:lvl1pPr marL="0" indent="0">
              <a:buNone/>
              <a:defRPr lang="en-US" sz="2400" b="1" kern="1200" spc="-4" dirty="0">
                <a:solidFill>
                  <a:schemeClr val="tx1"/>
                </a:solidFill>
                <a:latin typeface="+mj-lt"/>
                <a:ea typeface="+mn-ea"/>
                <a:cs typeface="PTCRaleway ExtraBold"/>
              </a:defRPr>
            </a:lvl1pPr>
          </a:lstStyle>
          <a:p>
            <a:pPr marL="9525" lvl="0">
              <a:spcBef>
                <a:spcPts val="75"/>
              </a:spcBef>
            </a:pPr>
            <a:r>
              <a:rPr lang="en-US"/>
              <a:t>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3103" y="5396933"/>
            <a:ext cx="4572000" cy="22159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1700" i="1" kern="1200" spc="8" dirty="0">
                <a:solidFill>
                  <a:schemeClr val="tx1"/>
                </a:solidFill>
                <a:latin typeface="+mj-lt"/>
                <a:ea typeface="+mn-ea"/>
                <a:cs typeface="PTCRaleway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29443" y="6399289"/>
            <a:ext cx="3749040" cy="196592"/>
          </a:xfrm>
        </p:spPr>
        <p:txBody>
          <a:bodyPr vert="horz" wrap="square" lIns="0" tIns="9525" rIns="0" bIns="0" rtlCol="0" anchor="ctr" anchorCtr="0">
            <a:spAutoFit/>
          </a:bodyPr>
          <a:lstStyle>
            <a:lvl1pPr marL="0" indent="0">
              <a:buFontTx/>
              <a:buNone/>
              <a:defRPr lang="en-US" sz="1350" spc="8" dirty="0">
                <a:solidFill>
                  <a:schemeClr val="tx2">
                    <a:lumMod val="50000"/>
                  </a:schemeClr>
                </a:solidFill>
                <a:latin typeface="+mj-lt"/>
                <a:cs typeface="PTCRaleway"/>
              </a:defRPr>
            </a:lvl1pPr>
          </a:lstStyle>
          <a:p>
            <a:pPr marL="9525" lvl="0">
              <a:spcBef>
                <a:spcPts val="75"/>
              </a:spcBef>
            </a:pPr>
            <a:r>
              <a:rPr lang="en-US"/>
              <a:t>Add 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473422" y="2708808"/>
            <a:ext cx="4409826" cy="1065933"/>
          </a:xfrm>
        </p:spPr>
        <p:txBody>
          <a:bodyPr vert="horz" wrap="square" lIns="0" tIns="9525" rIns="0" bIns="0" rtlCol="0" anchor="ctr" anchorCtr="0">
            <a:spAutoFit/>
          </a:bodyPr>
          <a:lstStyle>
            <a:lvl1pPr>
              <a:defRPr lang="en-US" sz="4200" b="1" dirty="0">
                <a:solidFill>
                  <a:schemeClr val="tx1"/>
                </a:solidFill>
              </a:defRPr>
            </a:lvl1pPr>
          </a:lstStyle>
          <a:p>
            <a:pPr marL="9525">
              <a:lnSpc>
                <a:spcPct val="78000"/>
              </a:lnSpc>
              <a:spcBef>
                <a:spcPts val="75"/>
              </a:spcBef>
              <a:tabLst>
                <a:tab pos="2245519" algn="l"/>
              </a:tabLst>
            </a:pPr>
            <a:r>
              <a:rPr lang="en-US" sz="4400" b="1"/>
              <a:t>PRESENTATION TITLE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86A903A-4982-424F-B3B0-9B8CF40D99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0" y="6017774"/>
            <a:ext cx="2892560" cy="21530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7800727-BEFA-4199-BF3F-02A14E0B6D1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9184" y="116399"/>
            <a:ext cx="3968766" cy="160934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4D04B69-3461-456B-9C67-C24F2C048941}"/>
              </a:ext>
            </a:extLst>
          </p:cNvPr>
          <p:cNvGrpSpPr/>
          <p:nvPr userDrawn="1"/>
        </p:nvGrpSpPr>
        <p:grpSpPr>
          <a:xfrm>
            <a:off x="5098163" y="-455836"/>
            <a:ext cx="8421905" cy="7945936"/>
            <a:chOff x="5098163" y="-455836"/>
            <a:chExt cx="8421905" cy="79459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C129301-6BBC-4CFE-9A5C-0F22F93AF184}"/>
                </a:ext>
              </a:extLst>
            </p:cNvPr>
            <p:cNvSpPr/>
            <p:nvPr userDrawn="1"/>
          </p:nvSpPr>
          <p:spPr>
            <a:xfrm rot="13821780">
              <a:off x="5239135" y="-596808"/>
              <a:ext cx="5190684" cy="5472628"/>
            </a:xfrm>
            <a:custGeom>
              <a:avLst/>
              <a:gdLst>
                <a:gd name="connsiteX0" fmla="*/ 5190684 w 5190684"/>
                <a:gd name="connsiteY0" fmla="*/ 2965814 h 5472628"/>
                <a:gd name="connsiteX1" fmla="*/ 3114139 w 5190684"/>
                <a:gd name="connsiteY1" fmla="*/ 5472628 h 5472628"/>
                <a:gd name="connsiteX2" fmla="*/ 0 w 5190684"/>
                <a:gd name="connsiteY2" fmla="*/ 0 h 5472628"/>
                <a:gd name="connsiteX3" fmla="*/ 3133747 w 5190684"/>
                <a:gd name="connsiteY3" fmla="*/ 0 h 5472628"/>
                <a:gd name="connsiteX4" fmla="*/ 3518511 w 5190684"/>
                <a:gd name="connsiteY4" fmla="*/ 169 h 5472628"/>
                <a:gd name="connsiteX5" fmla="*/ 5190684 w 5190684"/>
                <a:gd name="connsiteY5" fmla="*/ 2965814 h 547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0684" h="5472628">
                  <a:moveTo>
                    <a:pt x="5190684" y="2965814"/>
                  </a:moveTo>
                  <a:lnTo>
                    <a:pt x="3114139" y="5472628"/>
                  </a:lnTo>
                  <a:lnTo>
                    <a:pt x="0" y="0"/>
                  </a:lnTo>
                  <a:lnTo>
                    <a:pt x="3133747" y="0"/>
                  </a:lnTo>
                  <a:lnTo>
                    <a:pt x="3518511" y="169"/>
                  </a:lnTo>
                  <a:lnTo>
                    <a:pt x="5190684" y="296581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800"/>
                </a:spcBef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246A04-13C7-4E8A-8E30-D7498D20B5FA}"/>
                </a:ext>
              </a:extLst>
            </p:cNvPr>
            <p:cNvSpPr/>
            <p:nvPr userDrawn="1"/>
          </p:nvSpPr>
          <p:spPr>
            <a:xfrm rot="13821780">
              <a:off x="8007792" y="1977824"/>
              <a:ext cx="5029645" cy="5994907"/>
            </a:xfrm>
            <a:custGeom>
              <a:avLst/>
              <a:gdLst>
                <a:gd name="connsiteX0" fmla="*/ 3516449 w 5029645"/>
                <a:gd name="connsiteY0" fmla="*/ 5994907 h 5994907"/>
                <a:gd name="connsiteX1" fmla="*/ 1394416 w 5029645"/>
                <a:gd name="connsiteY1" fmla="*/ 4237097 h 5994907"/>
                <a:gd name="connsiteX2" fmla="*/ 1677138 w 5029645"/>
                <a:gd name="connsiteY2" fmla="*/ 3756672 h 5994907"/>
                <a:gd name="connsiteX3" fmla="*/ 1317698 w 5029645"/>
                <a:gd name="connsiteY3" fmla="*/ 3124534 h 5994907"/>
                <a:gd name="connsiteX4" fmla="*/ 920847 w 5029645"/>
                <a:gd name="connsiteY4" fmla="*/ 3844814 h 5994907"/>
                <a:gd name="connsiteX5" fmla="*/ 280815 w 5029645"/>
                <a:gd name="connsiteY5" fmla="*/ 3314638 h 5994907"/>
                <a:gd name="connsiteX6" fmla="*/ 280817 w 5029645"/>
                <a:gd name="connsiteY6" fmla="*/ 3314636 h 5994907"/>
                <a:gd name="connsiteX7" fmla="*/ 0 w 5029645"/>
                <a:gd name="connsiteY7" fmla="*/ 3082019 h 5994907"/>
                <a:gd name="connsiteX8" fmla="*/ 2553021 w 5029645"/>
                <a:gd name="connsiteY8" fmla="*/ 0 h 5994907"/>
                <a:gd name="connsiteX9" fmla="*/ 3082168 w 5029645"/>
                <a:gd name="connsiteY9" fmla="*/ 0 h 5994907"/>
                <a:gd name="connsiteX10" fmla="*/ 3870352 w 5029645"/>
                <a:gd name="connsiteY10" fmla="*/ 1377053 h 5994907"/>
                <a:gd name="connsiteX11" fmla="*/ 5029645 w 5029645"/>
                <a:gd name="connsiteY11" fmla="*/ 3437574 h 5994907"/>
                <a:gd name="connsiteX12" fmla="*/ 3516449 w 5029645"/>
                <a:gd name="connsiteY12" fmla="*/ 5994907 h 599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29645" h="5994907">
                  <a:moveTo>
                    <a:pt x="3516449" y="5994907"/>
                  </a:moveTo>
                  <a:lnTo>
                    <a:pt x="1394416" y="4237097"/>
                  </a:lnTo>
                  <a:lnTo>
                    <a:pt x="1677138" y="3756672"/>
                  </a:lnTo>
                  <a:lnTo>
                    <a:pt x="1317698" y="3124534"/>
                  </a:lnTo>
                  <a:lnTo>
                    <a:pt x="920847" y="3844814"/>
                  </a:lnTo>
                  <a:lnTo>
                    <a:pt x="280815" y="3314638"/>
                  </a:lnTo>
                  <a:lnTo>
                    <a:pt x="280817" y="3314636"/>
                  </a:lnTo>
                  <a:lnTo>
                    <a:pt x="0" y="3082019"/>
                  </a:lnTo>
                  <a:lnTo>
                    <a:pt x="2553021" y="0"/>
                  </a:lnTo>
                  <a:lnTo>
                    <a:pt x="3082168" y="0"/>
                  </a:lnTo>
                  <a:lnTo>
                    <a:pt x="3870352" y="1377053"/>
                  </a:lnTo>
                  <a:lnTo>
                    <a:pt x="5029645" y="3437574"/>
                  </a:lnTo>
                  <a:lnTo>
                    <a:pt x="3516449" y="5994907"/>
                  </a:lnTo>
                  <a:close/>
                </a:path>
              </a:pathLst>
            </a:cu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800"/>
                </a:spcBef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7B8AF6A-3398-417E-818C-E716D2C905C4}"/>
                </a:ext>
              </a:extLst>
            </p:cNvPr>
            <p:cNvSpPr/>
            <p:nvPr userDrawn="1"/>
          </p:nvSpPr>
          <p:spPr>
            <a:xfrm>
              <a:off x="9497710" y="0"/>
              <a:ext cx="2694290" cy="2106092"/>
            </a:xfrm>
            <a:custGeom>
              <a:avLst/>
              <a:gdLst>
                <a:gd name="connsiteX0" fmla="*/ 802401 w 2694290"/>
                <a:gd name="connsiteY0" fmla="*/ 0 h 2106092"/>
                <a:gd name="connsiteX1" fmla="*/ 2694290 w 2694290"/>
                <a:gd name="connsiteY1" fmla="*/ 0 h 2106092"/>
                <a:gd name="connsiteX2" fmla="*/ 2694290 w 2694290"/>
                <a:gd name="connsiteY2" fmla="*/ 1678210 h 2106092"/>
                <a:gd name="connsiteX3" fmla="*/ 0 w 2694290"/>
                <a:gd name="connsiteY3" fmla="*/ 2106092 h 2106092"/>
                <a:gd name="connsiteX4" fmla="*/ 802401 w 2694290"/>
                <a:gd name="connsiteY4" fmla="*/ 0 h 210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4290" h="2106092">
                  <a:moveTo>
                    <a:pt x="802401" y="0"/>
                  </a:moveTo>
                  <a:lnTo>
                    <a:pt x="2694290" y="0"/>
                  </a:lnTo>
                  <a:lnTo>
                    <a:pt x="2694290" y="1678210"/>
                  </a:lnTo>
                  <a:lnTo>
                    <a:pt x="0" y="2106092"/>
                  </a:lnTo>
                  <a:lnTo>
                    <a:pt x="80240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2813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D7EE-4EB9-47BD-B3ED-3024820872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add title – keep it brief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third/Two-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D85CB9A-4B6E-46D5-93C1-6B94E6EC799C}"/>
              </a:ext>
            </a:extLst>
          </p:cNvPr>
          <p:cNvGrpSpPr/>
          <p:nvPr userDrawn="1"/>
        </p:nvGrpSpPr>
        <p:grpSpPr>
          <a:xfrm>
            <a:off x="567709" y="1509331"/>
            <a:ext cx="3558618" cy="4711129"/>
            <a:chOff x="567709" y="1528150"/>
            <a:chExt cx="3558618" cy="469231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3E36D0-78B8-4B2E-80F7-98BD46D48237}"/>
                </a:ext>
              </a:extLst>
            </p:cNvPr>
            <p:cNvSpPr/>
            <p:nvPr userDrawn="1"/>
          </p:nvSpPr>
          <p:spPr>
            <a:xfrm>
              <a:off x="567709" y="1637881"/>
              <a:ext cx="3558618" cy="45825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s-PE">
                <a:solidFill>
                  <a:schemeClr val="bg1"/>
                </a:solidFill>
              </a:endParaRPr>
            </a:p>
          </p:txBody>
        </p:sp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8CCC2144-0958-47CB-9C83-0A02FD60F9F7}"/>
                </a:ext>
              </a:extLst>
            </p:cNvPr>
            <p:cNvSpPr/>
            <p:nvPr userDrawn="1"/>
          </p:nvSpPr>
          <p:spPr>
            <a:xfrm>
              <a:off x="567710" y="1528150"/>
              <a:ext cx="1235088" cy="223284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s-PE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12FF236-F99E-4479-85B4-369212AD24CC}"/>
              </a:ext>
            </a:extLst>
          </p:cNvPr>
          <p:cNvGrpSpPr/>
          <p:nvPr userDrawn="1"/>
        </p:nvGrpSpPr>
        <p:grpSpPr>
          <a:xfrm>
            <a:off x="3331998" y="1775504"/>
            <a:ext cx="631597" cy="594534"/>
            <a:chOff x="3331998" y="1775504"/>
            <a:chExt cx="631597" cy="594534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D0335EE-082B-49A5-8886-675F2FFC0959}"/>
                </a:ext>
              </a:extLst>
            </p:cNvPr>
            <p:cNvSpPr/>
            <p:nvPr userDrawn="1"/>
          </p:nvSpPr>
          <p:spPr>
            <a:xfrm flipH="1" flipV="1">
              <a:off x="3331998" y="1775507"/>
              <a:ext cx="236532" cy="243939"/>
            </a:xfrm>
            <a:custGeom>
              <a:avLst/>
              <a:gdLst>
                <a:gd name="connsiteX0" fmla="*/ 184242 w 236532"/>
                <a:gd name="connsiteY0" fmla="*/ 243939 h 243939"/>
                <a:gd name="connsiteX1" fmla="*/ 0 w 236532"/>
                <a:gd name="connsiteY1" fmla="*/ 243939 h 243939"/>
                <a:gd name="connsiteX2" fmla="*/ 236532 w 236532"/>
                <a:gd name="connsiteY2" fmla="*/ 0 h 243939"/>
                <a:gd name="connsiteX3" fmla="*/ 236532 w 236532"/>
                <a:gd name="connsiteY3" fmla="*/ 189945 h 243939"/>
                <a:gd name="connsiteX4" fmla="*/ 184242 w 236532"/>
                <a:gd name="connsiteY4" fmla="*/ 243939 h 24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2" h="243939">
                  <a:moveTo>
                    <a:pt x="184242" y="243939"/>
                  </a:moveTo>
                  <a:lnTo>
                    <a:pt x="0" y="243939"/>
                  </a:lnTo>
                  <a:lnTo>
                    <a:pt x="236532" y="0"/>
                  </a:lnTo>
                  <a:lnTo>
                    <a:pt x="236532" y="189945"/>
                  </a:lnTo>
                  <a:lnTo>
                    <a:pt x="184242" y="243939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A1C461B-0D2D-4EBC-A03B-8B16A24B85DD}"/>
                </a:ext>
              </a:extLst>
            </p:cNvPr>
            <p:cNvSpPr/>
            <p:nvPr userDrawn="1"/>
          </p:nvSpPr>
          <p:spPr>
            <a:xfrm flipH="1" flipV="1">
              <a:off x="3723772" y="2122077"/>
              <a:ext cx="239823" cy="247961"/>
            </a:xfrm>
            <a:custGeom>
              <a:avLst/>
              <a:gdLst>
                <a:gd name="connsiteX0" fmla="*/ 0 w 239823"/>
                <a:gd name="connsiteY0" fmla="*/ 247961 h 247961"/>
                <a:gd name="connsiteX1" fmla="*/ 0 w 239823"/>
                <a:gd name="connsiteY1" fmla="*/ 57467 h 247961"/>
                <a:gd name="connsiteX2" fmla="*/ 55581 w 239823"/>
                <a:gd name="connsiteY2" fmla="*/ 0 h 247961"/>
                <a:gd name="connsiteX3" fmla="*/ 239823 w 239823"/>
                <a:gd name="connsiteY3" fmla="*/ 0 h 247961"/>
                <a:gd name="connsiteX4" fmla="*/ 0 w 239823"/>
                <a:gd name="connsiteY4" fmla="*/ 247961 h 24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23" h="247961">
                  <a:moveTo>
                    <a:pt x="0" y="247961"/>
                  </a:moveTo>
                  <a:lnTo>
                    <a:pt x="0" y="57467"/>
                  </a:lnTo>
                  <a:lnTo>
                    <a:pt x="55581" y="0"/>
                  </a:lnTo>
                  <a:lnTo>
                    <a:pt x="239823" y="0"/>
                  </a:lnTo>
                  <a:lnTo>
                    <a:pt x="0" y="247961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3666D4C-43E1-4899-A0D1-5640EFF2D767}"/>
                </a:ext>
              </a:extLst>
            </p:cNvPr>
            <p:cNvSpPr/>
            <p:nvPr userDrawn="1"/>
          </p:nvSpPr>
          <p:spPr>
            <a:xfrm>
              <a:off x="3340161" y="1775504"/>
              <a:ext cx="516651" cy="536140"/>
            </a:xfrm>
            <a:custGeom>
              <a:avLst/>
              <a:gdLst>
                <a:gd name="connsiteX0" fmla="*/ 332409 w 516651"/>
                <a:gd name="connsiteY0" fmla="*/ 0 h 536140"/>
                <a:gd name="connsiteX1" fmla="*/ 516651 w 516651"/>
                <a:gd name="connsiteY1" fmla="*/ 0 h 536140"/>
                <a:gd name="connsiteX2" fmla="*/ 0 w 516651"/>
                <a:gd name="connsiteY2" fmla="*/ 536140 h 536140"/>
                <a:gd name="connsiteX3" fmla="*/ 0 w 516651"/>
                <a:gd name="connsiteY3" fmla="*/ 344300 h 536140"/>
                <a:gd name="connsiteX4" fmla="*/ 332409 w 516651"/>
                <a:gd name="connsiteY4" fmla="*/ 0 h 53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651" h="536140">
                  <a:moveTo>
                    <a:pt x="332409" y="0"/>
                  </a:moveTo>
                  <a:lnTo>
                    <a:pt x="516651" y="0"/>
                  </a:lnTo>
                  <a:lnTo>
                    <a:pt x="0" y="536140"/>
                  </a:lnTo>
                  <a:lnTo>
                    <a:pt x="0" y="344300"/>
                  </a:lnTo>
                  <a:lnTo>
                    <a:pt x="332409" y="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5D781CC-2319-4EA1-B52D-2909EADC4D4E}"/>
                </a:ext>
              </a:extLst>
            </p:cNvPr>
            <p:cNvSpPr/>
            <p:nvPr userDrawn="1"/>
          </p:nvSpPr>
          <p:spPr>
            <a:xfrm>
              <a:off x="3402110" y="1793022"/>
              <a:ext cx="556042" cy="577015"/>
            </a:xfrm>
            <a:custGeom>
              <a:avLst/>
              <a:gdLst>
                <a:gd name="connsiteX0" fmla="*/ 556042 w 556042"/>
                <a:gd name="connsiteY0" fmla="*/ 0 h 577015"/>
                <a:gd name="connsiteX1" fmla="*/ 556042 w 556042"/>
                <a:gd name="connsiteY1" fmla="*/ 191192 h 577015"/>
                <a:gd name="connsiteX2" fmla="*/ 184244 w 556042"/>
                <a:gd name="connsiteY2" fmla="*/ 577015 h 577015"/>
                <a:gd name="connsiteX3" fmla="*/ 0 w 556042"/>
                <a:gd name="connsiteY3" fmla="*/ 577015 h 577015"/>
                <a:gd name="connsiteX4" fmla="*/ 556042 w 556042"/>
                <a:gd name="connsiteY4" fmla="*/ 0 h 57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042" h="577015">
                  <a:moveTo>
                    <a:pt x="556042" y="0"/>
                  </a:moveTo>
                  <a:lnTo>
                    <a:pt x="556042" y="191192"/>
                  </a:lnTo>
                  <a:lnTo>
                    <a:pt x="184244" y="577015"/>
                  </a:lnTo>
                  <a:lnTo>
                    <a:pt x="0" y="577015"/>
                  </a:lnTo>
                  <a:lnTo>
                    <a:pt x="556042" y="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l">
                <a:lnSpc>
                  <a:spcPct val="90000"/>
                </a:lnSpc>
                <a:spcBef>
                  <a:spcPts val="800"/>
                </a:spcBef>
                <a:buBlip>
                  <a:blip r:embed="rId2"/>
                </a:buBlip>
              </a:pPr>
              <a:endParaRPr lang="en-US" sz="180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FB4FC-DBF3-4C25-B966-AEA10F97ECFF}"/>
              </a:ext>
            </a:extLst>
          </p:cNvPr>
          <p:cNvSpPr/>
          <p:nvPr userDrawn="1"/>
        </p:nvSpPr>
        <p:spPr>
          <a:xfrm>
            <a:off x="0" y="1509331"/>
            <a:ext cx="511478" cy="47111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s-PE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561364" y="3186507"/>
            <a:ext cx="7095744" cy="1402435"/>
          </a:xfrm>
        </p:spPr>
        <p:txBody>
          <a:bodyPr vert="horz" lIns="0" tIns="0" rIns="0" bIns="0" rtlCol="0" anchor="ctr" anchorCtr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 userDrawn="1">
            <p:ph type="title" hasCustomPrompt="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r>
              <a:rPr lang="en-US"/>
              <a:t>add title – keep it brief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5BD1AED-6D0A-4F50-922C-B2B90E0F1E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1144" y="3130080"/>
            <a:ext cx="3029331" cy="1515287"/>
          </a:xfrm>
        </p:spPr>
        <p:txBody>
          <a:bodyPr vert="horz" lIns="0" tIns="0" rIns="0" bIns="0" rtlCol="0" anchor="ctr" anchorCtr="0"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 marL="896112" indent="-22860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>
                <a:solidFill>
                  <a:schemeClr val="bg1"/>
                </a:solidFill>
              </a:defRPr>
            </a:lvl3pPr>
            <a:lvl4pPr marL="1143000" indent="-228600"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Add call out text here</a:t>
            </a:r>
          </a:p>
          <a:p>
            <a:pPr lvl="1"/>
            <a:r>
              <a:rPr lang="en-US"/>
              <a:t>Bullet 2</a:t>
            </a:r>
          </a:p>
          <a:p>
            <a:pPr lvl="2"/>
            <a:r>
              <a:rPr lang="en-US"/>
              <a:t>Bullet 3</a:t>
            </a:r>
          </a:p>
          <a:p>
            <a:pPr lvl="3"/>
            <a:r>
              <a:rPr lang="en-US"/>
              <a:t>Bullet 4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C10FBDB-41E4-496C-8570-6220B8FEEEEC}"/>
              </a:ext>
            </a:extLst>
          </p:cNvPr>
          <p:cNvSpPr/>
          <p:nvPr userDrawn="1"/>
        </p:nvSpPr>
        <p:spPr>
          <a:xfrm flipH="1" flipV="1">
            <a:off x="4290848" y="1775505"/>
            <a:ext cx="192186" cy="198707"/>
          </a:xfrm>
          <a:custGeom>
            <a:avLst/>
            <a:gdLst>
              <a:gd name="connsiteX0" fmla="*/ 184242 w 192186"/>
              <a:gd name="connsiteY0" fmla="*/ 198707 h 198707"/>
              <a:gd name="connsiteX1" fmla="*/ 0 w 192186"/>
              <a:gd name="connsiteY1" fmla="*/ 198707 h 198707"/>
              <a:gd name="connsiteX2" fmla="*/ 192186 w 192186"/>
              <a:gd name="connsiteY2" fmla="*/ 0 h 198707"/>
              <a:gd name="connsiteX3" fmla="*/ 192186 w 192186"/>
              <a:gd name="connsiteY3" fmla="*/ 190494 h 198707"/>
              <a:gd name="connsiteX4" fmla="*/ 184242 w 192186"/>
              <a:gd name="connsiteY4" fmla="*/ 198707 h 19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6" h="198707">
                <a:moveTo>
                  <a:pt x="184242" y="198707"/>
                </a:moveTo>
                <a:lnTo>
                  <a:pt x="0" y="198707"/>
                </a:lnTo>
                <a:lnTo>
                  <a:pt x="192186" y="0"/>
                </a:lnTo>
                <a:lnTo>
                  <a:pt x="192186" y="190494"/>
                </a:lnTo>
                <a:lnTo>
                  <a:pt x="184242" y="198707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29DC23-4580-422E-9524-A6BDD0FBEEB4}"/>
              </a:ext>
            </a:extLst>
          </p:cNvPr>
          <p:cNvGrpSpPr/>
          <p:nvPr userDrawn="1"/>
        </p:nvGrpSpPr>
        <p:grpSpPr>
          <a:xfrm>
            <a:off x="3505373" y="2988934"/>
            <a:ext cx="478233" cy="3067294"/>
            <a:chOff x="3543714" y="2978301"/>
            <a:chExt cx="478233" cy="306729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6558BD-2FE6-4824-9681-AC6B50FC2825}"/>
                </a:ext>
              </a:extLst>
            </p:cNvPr>
            <p:cNvCxnSpPr/>
            <p:nvPr userDrawn="1"/>
          </p:nvCxnSpPr>
          <p:spPr>
            <a:xfrm>
              <a:off x="4018231" y="2978301"/>
              <a:ext cx="0" cy="3063244"/>
            </a:xfrm>
            <a:prstGeom prst="line">
              <a:avLst/>
            </a:prstGeom>
            <a:ln w="3175">
              <a:solidFill>
                <a:srgbClr val="8088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90F29F5-4529-4B00-A185-F237BA88D7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18231" y="5043883"/>
              <a:ext cx="0" cy="1001712"/>
            </a:xfrm>
            <a:prstGeom prst="line">
              <a:avLst/>
            </a:prstGeom>
            <a:ln w="9525">
              <a:solidFill>
                <a:srgbClr val="FF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60F12DB-F906-46E7-BB6C-A0C096CDEF4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543714" y="6041913"/>
              <a:ext cx="478233" cy="0"/>
            </a:xfrm>
            <a:prstGeom prst="line">
              <a:avLst/>
            </a:prstGeom>
            <a:ln w="19050">
              <a:solidFill>
                <a:srgbClr val="FF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14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r Graphic &amp;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302CDFFB-3296-45F1-837F-BC567AD0FD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3787"/>
          <a:stretch/>
        </p:blipFill>
        <p:spPr>
          <a:xfrm>
            <a:off x="11030375" y="2866175"/>
            <a:ext cx="1161626" cy="231343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6F2220D-D049-431F-AE4C-66F06B49D14E}"/>
              </a:ext>
            </a:extLst>
          </p:cNvPr>
          <p:cNvGrpSpPr/>
          <p:nvPr userDrawn="1"/>
        </p:nvGrpSpPr>
        <p:grpSpPr>
          <a:xfrm>
            <a:off x="567709" y="1509331"/>
            <a:ext cx="3558618" cy="4711129"/>
            <a:chOff x="567709" y="1528150"/>
            <a:chExt cx="3558618" cy="469231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DD92F5C-AA83-4505-B194-3EB6A01DC91C}"/>
                </a:ext>
              </a:extLst>
            </p:cNvPr>
            <p:cNvSpPr/>
            <p:nvPr userDrawn="1"/>
          </p:nvSpPr>
          <p:spPr>
            <a:xfrm>
              <a:off x="567709" y="1637881"/>
              <a:ext cx="3558618" cy="45825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s-PE">
                <a:solidFill>
                  <a:schemeClr val="bg1"/>
                </a:solidFill>
              </a:endParaRPr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AD96E9CE-0E6C-4361-B959-D892AE199199}"/>
                </a:ext>
              </a:extLst>
            </p:cNvPr>
            <p:cNvSpPr/>
            <p:nvPr userDrawn="1"/>
          </p:nvSpPr>
          <p:spPr>
            <a:xfrm>
              <a:off x="567710" y="1528150"/>
              <a:ext cx="1235088" cy="223284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s-PE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9522EDF-6B64-40DC-AF8F-1193DB30E268}"/>
              </a:ext>
            </a:extLst>
          </p:cNvPr>
          <p:cNvGrpSpPr/>
          <p:nvPr userDrawn="1"/>
        </p:nvGrpSpPr>
        <p:grpSpPr>
          <a:xfrm>
            <a:off x="3331998" y="1775504"/>
            <a:ext cx="631597" cy="594534"/>
            <a:chOff x="3331998" y="1775504"/>
            <a:chExt cx="631597" cy="594534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46C2A21-3B85-4654-B356-193FF4A73DE5}"/>
                </a:ext>
              </a:extLst>
            </p:cNvPr>
            <p:cNvSpPr/>
            <p:nvPr userDrawn="1"/>
          </p:nvSpPr>
          <p:spPr>
            <a:xfrm flipH="1" flipV="1">
              <a:off x="3331998" y="1775507"/>
              <a:ext cx="236532" cy="243939"/>
            </a:xfrm>
            <a:custGeom>
              <a:avLst/>
              <a:gdLst>
                <a:gd name="connsiteX0" fmla="*/ 184242 w 236532"/>
                <a:gd name="connsiteY0" fmla="*/ 243939 h 243939"/>
                <a:gd name="connsiteX1" fmla="*/ 0 w 236532"/>
                <a:gd name="connsiteY1" fmla="*/ 243939 h 243939"/>
                <a:gd name="connsiteX2" fmla="*/ 236532 w 236532"/>
                <a:gd name="connsiteY2" fmla="*/ 0 h 243939"/>
                <a:gd name="connsiteX3" fmla="*/ 236532 w 236532"/>
                <a:gd name="connsiteY3" fmla="*/ 189945 h 243939"/>
                <a:gd name="connsiteX4" fmla="*/ 184242 w 236532"/>
                <a:gd name="connsiteY4" fmla="*/ 243939 h 24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2" h="243939">
                  <a:moveTo>
                    <a:pt x="184242" y="243939"/>
                  </a:moveTo>
                  <a:lnTo>
                    <a:pt x="0" y="243939"/>
                  </a:lnTo>
                  <a:lnTo>
                    <a:pt x="236532" y="0"/>
                  </a:lnTo>
                  <a:lnTo>
                    <a:pt x="236532" y="189945"/>
                  </a:lnTo>
                  <a:lnTo>
                    <a:pt x="184242" y="243939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F504655-6790-490E-BA0D-242ED3E5FA88}"/>
                </a:ext>
              </a:extLst>
            </p:cNvPr>
            <p:cNvSpPr/>
            <p:nvPr userDrawn="1"/>
          </p:nvSpPr>
          <p:spPr>
            <a:xfrm flipH="1" flipV="1">
              <a:off x="3723772" y="2122077"/>
              <a:ext cx="239823" cy="247961"/>
            </a:xfrm>
            <a:custGeom>
              <a:avLst/>
              <a:gdLst>
                <a:gd name="connsiteX0" fmla="*/ 0 w 239823"/>
                <a:gd name="connsiteY0" fmla="*/ 247961 h 247961"/>
                <a:gd name="connsiteX1" fmla="*/ 0 w 239823"/>
                <a:gd name="connsiteY1" fmla="*/ 57467 h 247961"/>
                <a:gd name="connsiteX2" fmla="*/ 55581 w 239823"/>
                <a:gd name="connsiteY2" fmla="*/ 0 h 247961"/>
                <a:gd name="connsiteX3" fmla="*/ 239823 w 239823"/>
                <a:gd name="connsiteY3" fmla="*/ 0 h 247961"/>
                <a:gd name="connsiteX4" fmla="*/ 0 w 239823"/>
                <a:gd name="connsiteY4" fmla="*/ 247961 h 24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23" h="247961">
                  <a:moveTo>
                    <a:pt x="0" y="247961"/>
                  </a:moveTo>
                  <a:lnTo>
                    <a:pt x="0" y="57467"/>
                  </a:lnTo>
                  <a:lnTo>
                    <a:pt x="55581" y="0"/>
                  </a:lnTo>
                  <a:lnTo>
                    <a:pt x="239823" y="0"/>
                  </a:lnTo>
                  <a:lnTo>
                    <a:pt x="0" y="247961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E483918-9EBB-4FAD-A165-6274601D3246}"/>
                </a:ext>
              </a:extLst>
            </p:cNvPr>
            <p:cNvSpPr/>
            <p:nvPr userDrawn="1"/>
          </p:nvSpPr>
          <p:spPr>
            <a:xfrm>
              <a:off x="3340161" y="1775504"/>
              <a:ext cx="516651" cy="536140"/>
            </a:xfrm>
            <a:custGeom>
              <a:avLst/>
              <a:gdLst>
                <a:gd name="connsiteX0" fmla="*/ 332409 w 516651"/>
                <a:gd name="connsiteY0" fmla="*/ 0 h 536140"/>
                <a:gd name="connsiteX1" fmla="*/ 516651 w 516651"/>
                <a:gd name="connsiteY1" fmla="*/ 0 h 536140"/>
                <a:gd name="connsiteX2" fmla="*/ 0 w 516651"/>
                <a:gd name="connsiteY2" fmla="*/ 536140 h 536140"/>
                <a:gd name="connsiteX3" fmla="*/ 0 w 516651"/>
                <a:gd name="connsiteY3" fmla="*/ 344300 h 536140"/>
                <a:gd name="connsiteX4" fmla="*/ 332409 w 516651"/>
                <a:gd name="connsiteY4" fmla="*/ 0 h 53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651" h="536140">
                  <a:moveTo>
                    <a:pt x="332409" y="0"/>
                  </a:moveTo>
                  <a:lnTo>
                    <a:pt x="516651" y="0"/>
                  </a:lnTo>
                  <a:lnTo>
                    <a:pt x="0" y="536140"/>
                  </a:lnTo>
                  <a:lnTo>
                    <a:pt x="0" y="344300"/>
                  </a:lnTo>
                  <a:lnTo>
                    <a:pt x="332409" y="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7A04C62-89DA-486D-AA08-D9D25B318A53}"/>
                </a:ext>
              </a:extLst>
            </p:cNvPr>
            <p:cNvSpPr/>
            <p:nvPr userDrawn="1"/>
          </p:nvSpPr>
          <p:spPr>
            <a:xfrm>
              <a:off x="3402110" y="1793022"/>
              <a:ext cx="556042" cy="577015"/>
            </a:xfrm>
            <a:custGeom>
              <a:avLst/>
              <a:gdLst>
                <a:gd name="connsiteX0" fmla="*/ 556042 w 556042"/>
                <a:gd name="connsiteY0" fmla="*/ 0 h 577015"/>
                <a:gd name="connsiteX1" fmla="*/ 556042 w 556042"/>
                <a:gd name="connsiteY1" fmla="*/ 191192 h 577015"/>
                <a:gd name="connsiteX2" fmla="*/ 184244 w 556042"/>
                <a:gd name="connsiteY2" fmla="*/ 577015 h 577015"/>
                <a:gd name="connsiteX3" fmla="*/ 0 w 556042"/>
                <a:gd name="connsiteY3" fmla="*/ 577015 h 577015"/>
                <a:gd name="connsiteX4" fmla="*/ 556042 w 556042"/>
                <a:gd name="connsiteY4" fmla="*/ 0 h 57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042" h="577015">
                  <a:moveTo>
                    <a:pt x="556042" y="0"/>
                  </a:moveTo>
                  <a:lnTo>
                    <a:pt x="556042" y="191192"/>
                  </a:lnTo>
                  <a:lnTo>
                    <a:pt x="184244" y="577015"/>
                  </a:lnTo>
                  <a:lnTo>
                    <a:pt x="0" y="577015"/>
                  </a:lnTo>
                  <a:lnTo>
                    <a:pt x="556042" y="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l">
                <a:lnSpc>
                  <a:spcPct val="90000"/>
                </a:lnSpc>
                <a:spcBef>
                  <a:spcPts val="800"/>
                </a:spcBef>
                <a:buBlip>
                  <a:blip r:embed="rId4"/>
                </a:buBlip>
              </a:pPr>
              <a:endParaRPr lang="en-US" sz="1800">
                <a:solidFill>
                  <a:schemeClr val="bg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EBF904B-CA77-4E86-A6A3-73D2F703B031}"/>
              </a:ext>
            </a:extLst>
          </p:cNvPr>
          <p:cNvSpPr/>
          <p:nvPr userDrawn="1"/>
        </p:nvSpPr>
        <p:spPr>
          <a:xfrm>
            <a:off x="0" y="1509331"/>
            <a:ext cx="511478" cy="47111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s-PE">
              <a:solidFill>
                <a:schemeClr val="bg1"/>
              </a:solidFill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2D39170-48C3-4960-8251-B18662DAF53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73905" y="1648460"/>
            <a:ext cx="7096125" cy="4572000"/>
          </a:xfrm>
          <a:solidFill>
            <a:schemeClr val="bg1">
              <a:lumMod val="95000"/>
            </a:schemeClr>
          </a:solidFill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1645920"/>
          <a:lstStyle>
            <a:lvl1pPr marL="0" indent="0" algn="ctr">
              <a:buFontTx/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69CCC-D78C-4592-9155-75F363BF70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add title – keep it brief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BEEA6F-668D-442E-A0D4-9939E1D82CB5}"/>
              </a:ext>
            </a:extLst>
          </p:cNvPr>
          <p:cNvSpPr/>
          <p:nvPr userDrawn="1"/>
        </p:nvSpPr>
        <p:spPr>
          <a:xfrm>
            <a:off x="4573905" y="1465962"/>
            <a:ext cx="5252910" cy="24257"/>
          </a:xfrm>
          <a:custGeom>
            <a:avLst/>
            <a:gdLst>
              <a:gd name="connsiteX0" fmla="*/ 5252910 w 5252910"/>
              <a:gd name="connsiteY0" fmla="*/ 24257 h 24257"/>
              <a:gd name="connsiteX1" fmla="*/ 4848860 w 5252910"/>
              <a:gd name="connsiteY1" fmla="*/ 24257 h 24257"/>
              <a:gd name="connsiteX2" fmla="*/ 4848860 w 5252910"/>
              <a:gd name="connsiteY2" fmla="*/ 0 h 24257"/>
              <a:gd name="connsiteX3" fmla="*/ 5252910 w 5252910"/>
              <a:gd name="connsiteY3" fmla="*/ 0 h 24257"/>
              <a:gd name="connsiteX4" fmla="*/ 5252910 w 5252910"/>
              <a:gd name="connsiteY4" fmla="*/ 24257 h 24257"/>
              <a:gd name="connsiteX5" fmla="*/ 4444746 w 5252910"/>
              <a:gd name="connsiteY5" fmla="*/ 24257 h 24257"/>
              <a:gd name="connsiteX6" fmla="*/ 4040696 w 5252910"/>
              <a:gd name="connsiteY6" fmla="*/ 24257 h 24257"/>
              <a:gd name="connsiteX7" fmla="*/ 4040696 w 5252910"/>
              <a:gd name="connsiteY7" fmla="*/ 0 h 24257"/>
              <a:gd name="connsiteX8" fmla="*/ 4444746 w 5252910"/>
              <a:gd name="connsiteY8" fmla="*/ 0 h 24257"/>
              <a:gd name="connsiteX9" fmla="*/ 4444746 w 5252910"/>
              <a:gd name="connsiteY9" fmla="*/ 24257 h 24257"/>
              <a:gd name="connsiteX10" fmla="*/ 3636645 w 5252910"/>
              <a:gd name="connsiteY10" fmla="*/ 24257 h 24257"/>
              <a:gd name="connsiteX11" fmla="*/ 3232594 w 5252910"/>
              <a:gd name="connsiteY11" fmla="*/ 24257 h 24257"/>
              <a:gd name="connsiteX12" fmla="*/ 3232594 w 5252910"/>
              <a:gd name="connsiteY12" fmla="*/ 0 h 24257"/>
              <a:gd name="connsiteX13" fmla="*/ 3636645 w 5252910"/>
              <a:gd name="connsiteY13" fmla="*/ 0 h 24257"/>
              <a:gd name="connsiteX14" fmla="*/ 3636645 w 5252910"/>
              <a:gd name="connsiteY14" fmla="*/ 24257 h 24257"/>
              <a:gd name="connsiteX15" fmla="*/ 2828481 w 5252910"/>
              <a:gd name="connsiteY15" fmla="*/ 24257 h 24257"/>
              <a:gd name="connsiteX16" fmla="*/ 2424430 w 5252910"/>
              <a:gd name="connsiteY16" fmla="*/ 24257 h 24257"/>
              <a:gd name="connsiteX17" fmla="*/ 2424430 w 5252910"/>
              <a:gd name="connsiteY17" fmla="*/ 0 h 24257"/>
              <a:gd name="connsiteX18" fmla="*/ 2828481 w 5252910"/>
              <a:gd name="connsiteY18" fmla="*/ 0 h 24257"/>
              <a:gd name="connsiteX19" fmla="*/ 2828481 w 5252910"/>
              <a:gd name="connsiteY19" fmla="*/ 24257 h 24257"/>
              <a:gd name="connsiteX20" fmla="*/ 2020316 w 5252910"/>
              <a:gd name="connsiteY20" fmla="*/ 24257 h 24257"/>
              <a:gd name="connsiteX21" fmla="*/ 1616266 w 5252910"/>
              <a:gd name="connsiteY21" fmla="*/ 24257 h 24257"/>
              <a:gd name="connsiteX22" fmla="*/ 1616266 w 5252910"/>
              <a:gd name="connsiteY22" fmla="*/ 0 h 24257"/>
              <a:gd name="connsiteX23" fmla="*/ 2020316 w 5252910"/>
              <a:gd name="connsiteY23" fmla="*/ 0 h 24257"/>
              <a:gd name="connsiteX24" fmla="*/ 2020316 w 5252910"/>
              <a:gd name="connsiteY24" fmla="*/ 24257 h 24257"/>
              <a:gd name="connsiteX25" fmla="*/ 1212215 w 5252910"/>
              <a:gd name="connsiteY25" fmla="*/ 24257 h 24257"/>
              <a:gd name="connsiteX26" fmla="*/ 808164 w 5252910"/>
              <a:gd name="connsiteY26" fmla="*/ 24257 h 24257"/>
              <a:gd name="connsiteX27" fmla="*/ 808164 w 5252910"/>
              <a:gd name="connsiteY27" fmla="*/ 0 h 24257"/>
              <a:gd name="connsiteX28" fmla="*/ 1212215 w 5252910"/>
              <a:gd name="connsiteY28" fmla="*/ 0 h 24257"/>
              <a:gd name="connsiteX29" fmla="*/ 1212215 w 5252910"/>
              <a:gd name="connsiteY29" fmla="*/ 24257 h 24257"/>
              <a:gd name="connsiteX30" fmla="*/ 404051 w 5252910"/>
              <a:gd name="connsiteY30" fmla="*/ 24257 h 24257"/>
              <a:gd name="connsiteX31" fmla="*/ 0 w 5252910"/>
              <a:gd name="connsiteY31" fmla="*/ 24257 h 24257"/>
              <a:gd name="connsiteX32" fmla="*/ 0 w 5252910"/>
              <a:gd name="connsiteY32" fmla="*/ 0 h 24257"/>
              <a:gd name="connsiteX33" fmla="*/ 404051 w 5252910"/>
              <a:gd name="connsiteY33" fmla="*/ 0 h 24257"/>
              <a:gd name="connsiteX34" fmla="*/ 404051 w 5252910"/>
              <a:gd name="connsiteY34" fmla="*/ 24257 h 2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52910" h="24257">
                <a:moveTo>
                  <a:pt x="5252910" y="24257"/>
                </a:moveTo>
                <a:lnTo>
                  <a:pt x="4848860" y="24257"/>
                </a:lnTo>
                <a:lnTo>
                  <a:pt x="4848860" y="0"/>
                </a:lnTo>
                <a:lnTo>
                  <a:pt x="5252910" y="0"/>
                </a:lnTo>
                <a:lnTo>
                  <a:pt x="5252910" y="24257"/>
                </a:lnTo>
                <a:close/>
                <a:moveTo>
                  <a:pt x="4444746" y="24257"/>
                </a:moveTo>
                <a:lnTo>
                  <a:pt x="4040696" y="24257"/>
                </a:lnTo>
                <a:lnTo>
                  <a:pt x="4040696" y="0"/>
                </a:lnTo>
                <a:lnTo>
                  <a:pt x="4444746" y="0"/>
                </a:lnTo>
                <a:lnTo>
                  <a:pt x="4444746" y="24257"/>
                </a:lnTo>
                <a:close/>
                <a:moveTo>
                  <a:pt x="3636645" y="24257"/>
                </a:moveTo>
                <a:lnTo>
                  <a:pt x="3232594" y="24257"/>
                </a:lnTo>
                <a:lnTo>
                  <a:pt x="3232594" y="0"/>
                </a:lnTo>
                <a:lnTo>
                  <a:pt x="3636645" y="0"/>
                </a:lnTo>
                <a:lnTo>
                  <a:pt x="3636645" y="24257"/>
                </a:lnTo>
                <a:close/>
                <a:moveTo>
                  <a:pt x="2828481" y="24257"/>
                </a:moveTo>
                <a:lnTo>
                  <a:pt x="2424430" y="24257"/>
                </a:lnTo>
                <a:lnTo>
                  <a:pt x="2424430" y="0"/>
                </a:lnTo>
                <a:lnTo>
                  <a:pt x="2828481" y="0"/>
                </a:lnTo>
                <a:lnTo>
                  <a:pt x="2828481" y="24257"/>
                </a:lnTo>
                <a:close/>
                <a:moveTo>
                  <a:pt x="2020316" y="24257"/>
                </a:moveTo>
                <a:lnTo>
                  <a:pt x="1616266" y="24257"/>
                </a:lnTo>
                <a:lnTo>
                  <a:pt x="1616266" y="0"/>
                </a:lnTo>
                <a:lnTo>
                  <a:pt x="2020316" y="0"/>
                </a:lnTo>
                <a:lnTo>
                  <a:pt x="2020316" y="24257"/>
                </a:lnTo>
                <a:close/>
                <a:moveTo>
                  <a:pt x="1212215" y="24257"/>
                </a:moveTo>
                <a:lnTo>
                  <a:pt x="808164" y="24257"/>
                </a:lnTo>
                <a:lnTo>
                  <a:pt x="808164" y="0"/>
                </a:lnTo>
                <a:lnTo>
                  <a:pt x="1212215" y="0"/>
                </a:lnTo>
                <a:lnTo>
                  <a:pt x="1212215" y="24257"/>
                </a:lnTo>
                <a:close/>
                <a:moveTo>
                  <a:pt x="404051" y="24257"/>
                </a:moveTo>
                <a:lnTo>
                  <a:pt x="0" y="24257"/>
                </a:lnTo>
                <a:lnTo>
                  <a:pt x="0" y="0"/>
                </a:lnTo>
                <a:lnTo>
                  <a:pt x="404051" y="0"/>
                </a:lnTo>
                <a:lnTo>
                  <a:pt x="404051" y="24257"/>
                </a:lnTo>
                <a:close/>
              </a:path>
            </a:pathLst>
          </a:custGeom>
          <a:solidFill>
            <a:srgbClr val="6FBE4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10867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3D4647"/>
              </a:solidFill>
              <a:effectLst/>
              <a:uLnTx/>
              <a:uFillTx/>
              <a:latin typeface="PTCRaleway" panose="020B0503030101060003" pitchFamily="34" charset="0"/>
              <a:ea typeface="+mn-ea"/>
              <a:cs typeface="+mn-cs"/>
            </a:endParaRPr>
          </a:p>
        </p:txBody>
      </p:sp>
      <p:grpSp>
        <p:nvGrpSpPr>
          <p:cNvPr id="17" name="Graphic 42">
            <a:extLst>
              <a:ext uri="{FF2B5EF4-FFF2-40B4-BE49-F238E27FC236}">
                <a16:creationId xmlns:a16="http://schemas.microsoft.com/office/drawing/2014/main" id="{4462BEFA-F6BE-408A-8CBD-DDC5B03EF6CF}"/>
              </a:ext>
            </a:extLst>
          </p:cNvPr>
          <p:cNvGrpSpPr/>
          <p:nvPr userDrawn="1"/>
        </p:nvGrpSpPr>
        <p:grpSpPr>
          <a:xfrm>
            <a:off x="5040122" y="1453579"/>
            <a:ext cx="4312158" cy="55752"/>
            <a:chOff x="1962277" y="6465887"/>
            <a:chExt cx="4312158" cy="55752"/>
          </a:xfrm>
          <a:solidFill>
            <a:srgbClr val="B3B3B3"/>
          </a:solidFill>
        </p:grpSpPr>
        <p:grpSp>
          <p:nvGrpSpPr>
            <p:cNvPr id="18" name="Graphic 42">
              <a:extLst>
                <a:ext uri="{FF2B5EF4-FFF2-40B4-BE49-F238E27FC236}">
                  <a16:creationId xmlns:a16="http://schemas.microsoft.com/office/drawing/2014/main" id="{6C414D36-83CA-494E-90F0-B5BB4912F8F4}"/>
                </a:ext>
              </a:extLst>
            </p:cNvPr>
            <p:cNvGrpSpPr/>
            <p:nvPr/>
          </p:nvGrpSpPr>
          <p:grpSpPr>
            <a:xfrm>
              <a:off x="1962277" y="6465887"/>
              <a:ext cx="275081" cy="55752"/>
              <a:chOff x="1962277" y="6465887"/>
              <a:chExt cx="275081" cy="55752"/>
            </a:xfrm>
            <a:solidFill>
              <a:srgbClr val="B3B3B3"/>
            </a:solidFill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12D98FB-8347-49AC-981B-0836C07DF466}"/>
                  </a:ext>
                </a:extLst>
              </p:cNvPr>
              <p:cNvSpPr/>
              <p:nvPr/>
            </p:nvSpPr>
            <p:spPr>
              <a:xfrm>
                <a:off x="2229294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4 w 8064"/>
                  <a:gd name="connsiteY1" fmla="*/ 0 h 55752"/>
                  <a:gd name="connsiteX2" fmla="*/ 8064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4" y="0"/>
                    </a:lnTo>
                    <a:lnTo>
                      <a:pt x="8064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5515A06-384F-4412-B81B-CC4CC0CA36F9}"/>
                  </a:ext>
                </a:extLst>
              </p:cNvPr>
              <p:cNvSpPr/>
              <p:nvPr/>
            </p:nvSpPr>
            <p:spPr>
              <a:xfrm>
                <a:off x="2133092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D3D9B1C-CA80-4F23-B321-AF615A9E00C6}"/>
                  </a:ext>
                </a:extLst>
              </p:cNvPr>
              <p:cNvSpPr/>
              <p:nvPr/>
            </p:nvSpPr>
            <p:spPr>
              <a:xfrm>
                <a:off x="2049526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4 w 8064"/>
                  <a:gd name="connsiteY1" fmla="*/ 0 h 55752"/>
                  <a:gd name="connsiteX2" fmla="*/ 8064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4" y="0"/>
                    </a:lnTo>
                    <a:lnTo>
                      <a:pt x="8064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61D8D8A-1848-4FF2-A8B9-EAA9E4FA6C9A}"/>
                  </a:ext>
                </a:extLst>
              </p:cNvPr>
              <p:cNvSpPr/>
              <p:nvPr/>
            </p:nvSpPr>
            <p:spPr>
              <a:xfrm>
                <a:off x="1962277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4 w 8064"/>
                  <a:gd name="connsiteY1" fmla="*/ 0 h 55752"/>
                  <a:gd name="connsiteX2" fmla="*/ 8064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4" y="0"/>
                    </a:lnTo>
                    <a:lnTo>
                      <a:pt x="8064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aphic 42">
              <a:extLst>
                <a:ext uri="{FF2B5EF4-FFF2-40B4-BE49-F238E27FC236}">
                  <a16:creationId xmlns:a16="http://schemas.microsoft.com/office/drawing/2014/main" id="{C8188640-B60E-4D12-8195-2CC09242B9F0}"/>
                </a:ext>
              </a:extLst>
            </p:cNvPr>
            <p:cNvGrpSpPr/>
            <p:nvPr/>
          </p:nvGrpSpPr>
          <p:grpSpPr>
            <a:xfrm>
              <a:off x="2767584" y="6465887"/>
              <a:ext cx="275081" cy="55752"/>
              <a:chOff x="2767584" y="6465887"/>
              <a:chExt cx="275081" cy="55752"/>
            </a:xfrm>
            <a:solidFill>
              <a:srgbClr val="B3B3B3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AED701D-F446-4BF2-B9AB-AD1DE14D2221}"/>
                  </a:ext>
                </a:extLst>
              </p:cNvPr>
              <p:cNvSpPr/>
              <p:nvPr/>
            </p:nvSpPr>
            <p:spPr>
              <a:xfrm>
                <a:off x="3034601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786866A-0184-4A50-A38D-04AD7C97E460}"/>
                  </a:ext>
                </a:extLst>
              </p:cNvPr>
              <p:cNvSpPr/>
              <p:nvPr/>
            </p:nvSpPr>
            <p:spPr>
              <a:xfrm>
                <a:off x="2938399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4 w 8064"/>
                  <a:gd name="connsiteY1" fmla="*/ 0 h 55752"/>
                  <a:gd name="connsiteX2" fmla="*/ 8064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4" y="0"/>
                    </a:lnTo>
                    <a:lnTo>
                      <a:pt x="8064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2873B01-F29B-447F-8CA9-90773F021047}"/>
                  </a:ext>
                </a:extLst>
              </p:cNvPr>
              <p:cNvSpPr/>
              <p:nvPr/>
            </p:nvSpPr>
            <p:spPr>
              <a:xfrm>
                <a:off x="2854833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4 w 8064"/>
                  <a:gd name="connsiteY1" fmla="*/ 0 h 55752"/>
                  <a:gd name="connsiteX2" fmla="*/ 8064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4" y="0"/>
                    </a:lnTo>
                    <a:lnTo>
                      <a:pt x="8064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9C3C78D-917D-49A6-9DA1-0AAD733B0081}"/>
                  </a:ext>
                </a:extLst>
              </p:cNvPr>
              <p:cNvSpPr/>
              <p:nvPr/>
            </p:nvSpPr>
            <p:spPr>
              <a:xfrm>
                <a:off x="2767584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4 w 8064"/>
                  <a:gd name="connsiteY1" fmla="*/ 0 h 55752"/>
                  <a:gd name="connsiteX2" fmla="*/ 8064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4" y="0"/>
                    </a:lnTo>
                    <a:lnTo>
                      <a:pt x="8064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aphic 42">
              <a:extLst>
                <a:ext uri="{FF2B5EF4-FFF2-40B4-BE49-F238E27FC236}">
                  <a16:creationId xmlns:a16="http://schemas.microsoft.com/office/drawing/2014/main" id="{0B318879-5799-428C-8F50-C87E1AAE34F9}"/>
                </a:ext>
              </a:extLst>
            </p:cNvPr>
            <p:cNvGrpSpPr/>
            <p:nvPr/>
          </p:nvGrpSpPr>
          <p:grpSpPr>
            <a:xfrm>
              <a:off x="3592067" y="6465887"/>
              <a:ext cx="275082" cy="55752"/>
              <a:chOff x="3592067" y="6465887"/>
              <a:chExt cx="275082" cy="55752"/>
            </a:xfrm>
            <a:solidFill>
              <a:srgbClr val="B3B3B3"/>
            </a:solidFill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2315CF7-1D26-45D3-8980-950C19FCA779}"/>
                  </a:ext>
                </a:extLst>
              </p:cNvPr>
              <p:cNvSpPr/>
              <p:nvPr/>
            </p:nvSpPr>
            <p:spPr>
              <a:xfrm>
                <a:off x="3859085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5582EA7-D6B9-4B06-81FC-45EFF0D7FA1D}"/>
                  </a:ext>
                </a:extLst>
              </p:cNvPr>
              <p:cNvSpPr/>
              <p:nvPr/>
            </p:nvSpPr>
            <p:spPr>
              <a:xfrm>
                <a:off x="3762883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B32FF40-DA0D-43AF-9E1F-7F90B039619E}"/>
                  </a:ext>
                </a:extLst>
              </p:cNvPr>
              <p:cNvSpPr/>
              <p:nvPr/>
            </p:nvSpPr>
            <p:spPr>
              <a:xfrm>
                <a:off x="3679316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5F385E7-62A0-4424-AA68-EC3AC5D492B0}"/>
                  </a:ext>
                </a:extLst>
              </p:cNvPr>
              <p:cNvSpPr/>
              <p:nvPr/>
            </p:nvSpPr>
            <p:spPr>
              <a:xfrm>
                <a:off x="3592067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Graphic 42">
              <a:extLst>
                <a:ext uri="{FF2B5EF4-FFF2-40B4-BE49-F238E27FC236}">
                  <a16:creationId xmlns:a16="http://schemas.microsoft.com/office/drawing/2014/main" id="{3423C752-5534-4E66-A865-C988809C1E01}"/>
                </a:ext>
              </a:extLst>
            </p:cNvPr>
            <p:cNvGrpSpPr/>
            <p:nvPr/>
          </p:nvGrpSpPr>
          <p:grpSpPr>
            <a:xfrm>
              <a:off x="4397375" y="6465887"/>
              <a:ext cx="275081" cy="55752"/>
              <a:chOff x="4397375" y="6465887"/>
              <a:chExt cx="275081" cy="55752"/>
            </a:xfrm>
            <a:solidFill>
              <a:srgbClr val="B3B3B3"/>
            </a:solidFill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6ADF341-7B9D-4DD8-9CA6-565A61A1D9F0}"/>
                  </a:ext>
                </a:extLst>
              </p:cNvPr>
              <p:cNvSpPr/>
              <p:nvPr/>
            </p:nvSpPr>
            <p:spPr>
              <a:xfrm>
                <a:off x="4664392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583D26D-856C-4A77-AE0D-3BA42CE1E584}"/>
                  </a:ext>
                </a:extLst>
              </p:cNvPr>
              <p:cNvSpPr/>
              <p:nvPr/>
            </p:nvSpPr>
            <p:spPr>
              <a:xfrm>
                <a:off x="4568190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AEFB025-6C70-433A-A300-828C72698CA9}"/>
                  </a:ext>
                </a:extLst>
              </p:cNvPr>
              <p:cNvSpPr/>
              <p:nvPr/>
            </p:nvSpPr>
            <p:spPr>
              <a:xfrm>
                <a:off x="4484624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1D62E97-9E08-4764-8431-00935A47F3A0}"/>
                  </a:ext>
                </a:extLst>
              </p:cNvPr>
              <p:cNvSpPr/>
              <p:nvPr/>
            </p:nvSpPr>
            <p:spPr>
              <a:xfrm>
                <a:off x="4397375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Graphic 42">
              <a:extLst>
                <a:ext uri="{FF2B5EF4-FFF2-40B4-BE49-F238E27FC236}">
                  <a16:creationId xmlns:a16="http://schemas.microsoft.com/office/drawing/2014/main" id="{B5A71B70-4F7E-4F2D-B1E9-AA29844C693D}"/>
                </a:ext>
              </a:extLst>
            </p:cNvPr>
            <p:cNvGrpSpPr/>
            <p:nvPr/>
          </p:nvGrpSpPr>
          <p:grpSpPr>
            <a:xfrm>
              <a:off x="5193982" y="6465887"/>
              <a:ext cx="275081" cy="55752"/>
              <a:chOff x="5193982" y="6465887"/>
              <a:chExt cx="275081" cy="55752"/>
            </a:xfrm>
            <a:solidFill>
              <a:srgbClr val="B3B3B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C4D2D9B-3546-4854-9EF0-91DA8B5D343A}"/>
                  </a:ext>
                </a:extLst>
              </p:cNvPr>
              <p:cNvSpPr/>
              <p:nvPr/>
            </p:nvSpPr>
            <p:spPr>
              <a:xfrm>
                <a:off x="5461000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ACC2168-473F-4DD8-9CCA-AC07604162E4}"/>
                  </a:ext>
                </a:extLst>
              </p:cNvPr>
              <p:cNvSpPr/>
              <p:nvPr/>
            </p:nvSpPr>
            <p:spPr>
              <a:xfrm>
                <a:off x="5364861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0676C98-9672-4F1C-B76D-533DC9DC61E9}"/>
                  </a:ext>
                </a:extLst>
              </p:cNvPr>
              <p:cNvSpPr/>
              <p:nvPr/>
            </p:nvSpPr>
            <p:spPr>
              <a:xfrm>
                <a:off x="5281231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67CC653-46C7-4F44-8FF4-0AABDEBC12E7}"/>
                  </a:ext>
                </a:extLst>
              </p:cNvPr>
              <p:cNvSpPr/>
              <p:nvPr/>
            </p:nvSpPr>
            <p:spPr>
              <a:xfrm>
                <a:off x="5193982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aphic 42">
              <a:extLst>
                <a:ext uri="{FF2B5EF4-FFF2-40B4-BE49-F238E27FC236}">
                  <a16:creationId xmlns:a16="http://schemas.microsoft.com/office/drawing/2014/main" id="{2A1F82DF-03D9-444E-8317-8BEACA4F8E1E}"/>
                </a:ext>
              </a:extLst>
            </p:cNvPr>
            <p:cNvGrpSpPr/>
            <p:nvPr/>
          </p:nvGrpSpPr>
          <p:grpSpPr>
            <a:xfrm>
              <a:off x="5999289" y="6465887"/>
              <a:ext cx="275145" cy="55752"/>
              <a:chOff x="5999289" y="6465887"/>
              <a:chExt cx="275145" cy="55752"/>
            </a:xfrm>
            <a:solidFill>
              <a:srgbClr val="B3B3B3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91F24D6-8119-44C1-93F2-E5109D171FA2}"/>
                  </a:ext>
                </a:extLst>
              </p:cNvPr>
              <p:cNvSpPr/>
              <p:nvPr/>
            </p:nvSpPr>
            <p:spPr>
              <a:xfrm>
                <a:off x="6266370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81EC1E3-3540-4BE0-AD5A-51BA24740C03}"/>
                  </a:ext>
                </a:extLst>
              </p:cNvPr>
              <p:cNvSpPr/>
              <p:nvPr/>
            </p:nvSpPr>
            <p:spPr>
              <a:xfrm>
                <a:off x="6170168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8EFC42F-F751-4EA6-8C7C-816A8DE27840}"/>
                  </a:ext>
                </a:extLst>
              </p:cNvPr>
              <p:cNvSpPr/>
              <p:nvPr/>
            </p:nvSpPr>
            <p:spPr>
              <a:xfrm>
                <a:off x="6086538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7C191A6-C627-4504-AFFA-3E1CD488F910}"/>
                  </a:ext>
                </a:extLst>
              </p:cNvPr>
              <p:cNvSpPr/>
              <p:nvPr/>
            </p:nvSpPr>
            <p:spPr>
              <a:xfrm>
                <a:off x="5999289" y="6465887"/>
                <a:ext cx="8064" cy="55752"/>
              </a:xfrm>
              <a:custGeom>
                <a:avLst/>
                <a:gdLst>
                  <a:gd name="connsiteX0" fmla="*/ 0 w 8064"/>
                  <a:gd name="connsiteY0" fmla="*/ 0 h 55752"/>
                  <a:gd name="connsiteX1" fmla="*/ 8065 w 8064"/>
                  <a:gd name="connsiteY1" fmla="*/ 0 h 55752"/>
                  <a:gd name="connsiteX2" fmla="*/ 8065 w 8064"/>
                  <a:gd name="connsiteY2" fmla="*/ 55753 h 55752"/>
                  <a:gd name="connsiteX3" fmla="*/ 0 w 8064"/>
                  <a:gd name="connsiteY3" fmla="*/ 55753 h 5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4" h="55752">
                    <a:moveTo>
                      <a:pt x="0" y="0"/>
                    </a:moveTo>
                    <a:lnTo>
                      <a:pt x="8065" y="0"/>
                    </a:lnTo>
                    <a:lnTo>
                      <a:pt x="8065" y="55753"/>
                    </a:lnTo>
                    <a:lnTo>
                      <a:pt x="0" y="55753"/>
                    </a:ln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95075E11-C95B-43F7-AE58-F819F4432F94}"/>
              </a:ext>
            </a:extLst>
          </p:cNvPr>
          <p:cNvSpPr/>
          <p:nvPr userDrawn="1"/>
        </p:nvSpPr>
        <p:spPr>
          <a:xfrm>
            <a:off x="4558698" y="6297424"/>
            <a:ext cx="99631" cy="161861"/>
          </a:xfrm>
          <a:custGeom>
            <a:avLst/>
            <a:gdLst>
              <a:gd name="connsiteX0" fmla="*/ 0 w 99631"/>
              <a:gd name="connsiteY0" fmla="*/ 0 h 161861"/>
              <a:gd name="connsiteX1" fmla="*/ 47942 w 99631"/>
              <a:gd name="connsiteY1" fmla="*/ 0 h 161861"/>
              <a:gd name="connsiteX2" fmla="*/ 99631 w 99631"/>
              <a:gd name="connsiteY2" fmla="*/ 80962 h 161861"/>
              <a:gd name="connsiteX3" fmla="*/ 47942 w 99631"/>
              <a:gd name="connsiteY3" fmla="*/ 161862 h 161861"/>
              <a:gd name="connsiteX4" fmla="*/ 0 w 99631"/>
              <a:gd name="connsiteY4" fmla="*/ 161862 h 161861"/>
              <a:gd name="connsiteX5" fmla="*/ 51626 w 99631"/>
              <a:gd name="connsiteY5" fmla="*/ 80962 h 16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31" h="161861">
                <a:moveTo>
                  <a:pt x="0" y="0"/>
                </a:moveTo>
                <a:lnTo>
                  <a:pt x="47942" y="0"/>
                </a:lnTo>
                <a:lnTo>
                  <a:pt x="99631" y="80962"/>
                </a:lnTo>
                <a:lnTo>
                  <a:pt x="47942" y="161862"/>
                </a:lnTo>
                <a:lnTo>
                  <a:pt x="0" y="161862"/>
                </a:lnTo>
                <a:lnTo>
                  <a:pt x="51626" y="80962"/>
                </a:lnTo>
                <a:close/>
              </a:path>
            </a:pathLst>
          </a:custGeom>
          <a:solidFill>
            <a:schemeClr val="bg2">
              <a:alpha val="23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10867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3D4647"/>
              </a:solidFill>
              <a:effectLst/>
              <a:uLnTx/>
              <a:uFillTx/>
              <a:latin typeface="PTCRaleway" panose="020B0503030101060003" pitchFamily="34" charset="0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E7C06D70-7E3E-4D15-B6B1-EAF35FBF771C}"/>
              </a:ext>
            </a:extLst>
          </p:cNvPr>
          <p:cNvSpPr/>
          <p:nvPr userDrawn="1"/>
        </p:nvSpPr>
        <p:spPr>
          <a:xfrm>
            <a:off x="4628548" y="6297424"/>
            <a:ext cx="99567" cy="161861"/>
          </a:xfrm>
          <a:custGeom>
            <a:avLst/>
            <a:gdLst>
              <a:gd name="connsiteX0" fmla="*/ 0 w 99567"/>
              <a:gd name="connsiteY0" fmla="*/ 0 h 161861"/>
              <a:gd name="connsiteX1" fmla="*/ 47942 w 99567"/>
              <a:gd name="connsiteY1" fmla="*/ 0 h 161861"/>
              <a:gd name="connsiteX2" fmla="*/ 99568 w 99567"/>
              <a:gd name="connsiteY2" fmla="*/ 80962 h 161861"/>
              <a:gd name="connsiteX3" fmla="*/ 47942 w 99567"/>
              <a:gd name="connsiteY3" fmla="*/ 161862 h 161861"/>
              <a:gd name="connsiteX4" fmla="*/ 0 w 99567"/>
              <a:gd name="connsiteY4" fmla="*/ 161862 h 161861"/>
              <a:gd name="connsiteX5" fmla="*/ 51626 w 99567"/>
              <a:gd name="connsiteY5" fmla="*/ 80962 h 16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567" h="161861">
                <a:moveTo>
                  <a:pt x="0" y="0"/>
                </a:moveTo>
                <a:lnTo>
                  <a:pt x="47942" y="0"/>
                </a:lnTo>
                <a:lnTo>
                  <a:pt x="99568" y="80962"/>
                </a:lnTo>
                <a:lnTo>
                  <a:pt x="47942" y="161862"/>
                </a:lnTo>
                <a:lnTo>
                  <a:pt x="0" y="161862"/>
                </a:lnTo>
                <a:lnTo>
                  <a:pt x="51626" y="80962"/>
                </a:lnTo>
                <a:close/>
              </a:path>
            </a:pathLst>
          </a:custGeom>
          <a:solidFill>
            <a:schemeClr val="bg2">
              <a:alpha val="23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10867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3D4647"/>
              </a:solidFill>
              <a:effectLst/>
              <a:uLnTx/>
              <a:uFillTx/>
              <a:latin typeface="PTCRaleway" panose="020B0503030101060003" pitchFamily="34" charset="0"/>
              <a:ea typeface="+mn-ea"/>
              <a:cs typeface="+mn-cs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2560CFA8-8666-401D-B91D-47D7B7FABCCC}"/>
              </a:ext>
            </a:extLst>
          </p:cNvPr>
          <p:cNvSpPr/>
          <p:nvPr userDrawn="1"/>
        </p:nvSpPr>
        <p:spPr>
          <a:xfrm>
            <a:off x="4697001" y="6297424"/>
            <a:ext cx="99631" cy="161861"/>
          </a:xfrm>
          <a:custGeom>
            <a:avLst/>
            <a:gdLst>
              <a:gd name="connsiteX0" fmla="*/ 0 w 99631"/>
              <a:gd name="connsiteY0" fmla="*/ 0 h 161861"/>
              <a:gd name="connsiteX1" fmla="*/ 48006 w 99631"/>
              <a:gd name="connsiteY1" fmla="*/ 0 h 161861"/>
              <a:gd name="connsiteX2" fmla="*/ 99631 w 99631"/>
              <a:gd name="connsiteY2" fmla="*/ 80962 h 161861"/>
              <a:gd name="connsiteX3" fmla="*/ 48006 w 99631"/>
              <a:gd name="connsiteY3" fmla="*/ 161862 h 161861"/>
              <a:gd name="connsiteX4" fmla="*/ 0 w 99631"/>
              <a:gd name="connsiteY4" fmla="*/ 161862 h 161861"/>
              <a:gd name="connsiteX5" fmla="*/ 51625 w 99631"/>
              <a:gd name="connsiteY5" fmla="*/ 80962 h 16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31" h="161861">
                <a:moveTo>
                  <a:pt x="0" y="0"/>
                </a:moveTo>
                <a:lnTo>
                  <a:pt x="48006" y="0"/>
                </a:lnTo>
                <a:lnTo>
                  <a:pt x="99631" y="80962"/>
                </a:lnTo>
                <a:lnTo>
                  <a:pt x="48006" y="161862"/>
                </a:lnTo>
                <a:lnTo>
                  <a:pt x="0" y="161862"/>
                </a:lnTo>
                <a:lnTo>
                  <a:pt x="51625" y="80962"/>
                </a:lnTo>
                <a:close/>
              </a:path>
            </a:pathLst>
          </a:custGeom>
          <a:solidFill>
            <a:schemeClr val="bg2">
              <a:alpha val="23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10867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3D4647"/>
              </a:solidFill>
              <a:effectLst/>
              <a:uLnTx/>
              <a:uFillTx/>
              <a:latin typeface="PTCRaleway" panose="020B0503030101060003" pitchFamily="34" charset="0"/>
              <a:ea typeface="+mn-ea"/>
              <a:cs typeface="+mn-cs"/>
            </a:endParaRPr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E68E1B68-9A85-4371-8C00-E6C787C594B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1462" y="3134272"/>
            <a:ext cx="3026664" cy="1515287"/>
          </a:xfrm>
        </p:spPr>
        <p:txBody>
          <a:bodyPr vert="horz" lIns="0" tIns="0" rIns="0" bIns="0" rtlCol="0" anchor="ctr" anchorCtr="0"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Add call out text here</a:t>
            </a:r>
          </a:p>
          <a:p>
            <a:pPr lvl="1"/>
            <a:r>
              <a:rPr lang="en-US"/>
              <a:t>Bullet 2</a:t>
            </a:r>
          </a:p>
          <a:p>
            <a:pPr marL="896112" lvl="2" indent="-228600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US"/>
              <a:t>Bullet 3</a:t>
            </a:r>
          </a:p>
          <a:p>
            <a:pPr marL="1143000" lvl="3">
              <a:buBlip>
                <a:blip r:embed="rId7"/>
              </a:buBlip>
            </a:pPr>
            <a:r>
              <a:rPr lang="en-US"/>
              <a:t>Bullet 4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4983F59-20D1-456F-9822-48C6226503C4}"/>
              </a:ext>
            </a:extLst>
          </p:cNvPr>
          <p:cNvGrpSpPr/>
          <p:nvPr userDrawn="1"/>
        </p:nvGrpSpPr>
        <p:grpSpPr>
          <a:xfrm>
            <a:off x="3505373" y="2988934"/>
            <a:ext cx="478233" cy="3067294"/>
            <a:chOff x="3543714" y="2978301"/>
            <a:chExt cx="478233" cy="3067294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139F8BB-DB21-4143-AE80-E3F57EF11700}"/>
                </a:ext>
              </a:extLst>
            </p:cNvPr>
            <p:cNvCxnSpPr/>
            <p:nvPr userDrawn="1"/>
          </p:nvCxnSpPr>
          <p:spPr>
            <a:xfrm>
              <a:off x="4018231" y="2978301"/>
              <a:ext cx="0" cy="3063244"/>
            </a:xfrm>
            <a:prstGeom prst="line">
              <a:avLst/>
            </a:prstGeom>
            <a:ln w="3175">
              <a:solidFill>
                <a:srgbClr val="8088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51FBC5C-EFA9-4EAE-884D-1053E7D82A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18231" y="5043883"/>
              <a:ext cx="0" cy="1001712"/>
            </a:xfrm>
            <a:prstGeom prst="line">
              <a:avLst/>
            </a:prstGeom>
            <a:ln w="9525">
              <a:solidFill>
                <a:srgbClr val="FF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7B92371-B3C4-482B-8F9D-BABDE62719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543714" y="6041913"/>
              <a:ext cx="478233" cy="0"/>
            </a:xfrm>
            <a:prstGeom prst="line">
              <a:avLst/>
            </a:prstGeom>
            <a:ln w="19050">
              <a:solidFill>
                <a:srgbClr val="FF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132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BA33D38-FF79-4659-BC13-5AED39062B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24" y="0"/>
            <a:ext cx="12188952" cy="5208644"/>
          </a:xfrm>
          <a:custGeom>
            <a:avLst/>
            <a:gdLst>
              <a:gd name="connsiteX0" fmla="*/ 0 w 12188952"/>
              <a:gd name="connsiteY0" fmla="*/ 0 h 5195944"/>
              <a:gd name="connsiteX1" fmla="*/ 12188952 w 12188952"/>
              <a:gd name="connsiteY1" fmla="*/ 0 h 5195944"/>
              <a:gd name="connsiteX2" fmla="*/ 12188952 w 12188952"/>
              <a:gd name="connsiteY2" fmla="*/ 5195944 h 5195944"/>
              <a:gd name="connsiteX3" fmla="*/ 2659341 w 12188952"/>
              <a:gd name="connsiteY3" fmla="*/ 5195944 h 5195944"/>
              <a:gd name="connsiteX4" fmla="*/ 2257812 w 12188952"/>
              <a:gd name="connsiteY4" fmla="*/ 4992786 h 5195944"/>
              <a:gd name="connsiteX5" fmla="*/ 0 w 12188952"/>
              <a:gd name="connsiteY5" fmla="*/ 4992786 h 519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952" h="5195944">
                <a:moveTo>
                  <a:pt x="0" y="0"/>
                </a:moveTo>
                <a:lnTo>
                  <a:pt x="12188952" y="0"/>
                </a:lnTo>
                <a:lnTo>
                  <a:pt x="12188952" y="5195944"/>
                </a:lnTo>
                <a:lnTo>
                  <a:pt x="2659341" y="5195944"/>
                </a:lnTo>
                <a:lnTo>
                  <a:pt x="2257812" y="4992786"/>
                </a:lnTo>
                <a:lnTo>
                  <a:pt x="0" y="49927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bIns="640080" anchor="ctr">
            <a:noAutofit/>
          </a:bodyPr>
          <a:lstStyle>
            <a:lvl1pPr marL="0" indent="0" algn="ctr">
              <a:buNone/>
              <a:defRPr sz="1600" b="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/>
              <a:t>Click picture icon to add image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61473D3-D9B8-4ABB-B46F-2584ADD4252E}"/>
              </a:ext>
            </a:extLst>
          </p:cNvPr>
          <p:cNvSpPr/>
          <p:nvPr userDrawn="1"/>
        </p:nvSpPr>
        <p:spPr>
          <a:xfrm>
            <a:off x="3048" y="4992785"/>
            <a:ext cx="12201129" cy="1778523"/>
          </a:xfrm>
          <a:custGeom>
            <a:avLst/>
            <a:gdLst>
              <a:gd name="connsiteX0" fmla="*/ 0 w 12225528"/>
              <a:gd name="connsiteY0" fmla="*/ 0 h 1742130"/>
              <a:gd name="connsiteX1" fmla="*/ 2261766 w 12225528"/>
              <a:gd name="connsiteY1" fmla="*/ 0 h 1742130"/>
              <a:gd name="connsiteX2" fmla="*/ 2669225 w 12225528"/>
              <a:gd name="connsiteY2" fmla="*/ 201008 h 1742130"/>
              <a:gd name="connsiteX3" fmla="*/ 12193158 w 12225528"/>
              <a:gd name="connsiteY3" fmla="*/ 201008 h 1742130"/>
              <a:gd name="connsiteX4" fmla="*/ 12193158 w 12225528"/>
              <a:gd name="connsiteY4" fmla="*/ 0 h 1742130"/>
              <a:gd name="connsiteX5" fmla="*/ 12225528 w 12225528"/>
              <a:gd name="connsiteY5" fmla="*/ 0 h 1742130"/>
              <a:gd name="connsiteX6" fmla="*/ 12225528 w 12225528"/>
              <a:gd name="connsiteY6" fmla="*/ 1508582 h 1742130"/>
              <a:gd name="connsiteX7" fmla="*/ 9244676 w 12225528"/>
              <a:gd name="connsiteY7" fmla="*/ 1508582 h 1742130"/>
              <a:gd name="connsiteX8" fmla="*/ 8712452 w 12225528"/>
              <a:gd name="connsiteY8" fmla="*/ 1740686 h 1742130"/>
              <a:gd name="connsiteX9" fmla="*/ 8715763 w 12225528"/>
              <a:gd name="connsiteY9" fmla="*/ 1742130 h 1742130"/>
              <a:gd name="connsiteX10" fmla="*/ 0 w 12225528"/>
              <a:gd name="connsiteY10" fmla="*/ 1742130 h 1742130"/>
              <a:gd name="connsiteX0" fmla="*/ 0 w 12225528"/>
              <a:gd name="connsiteY0" fmla="*/ 0 h 1742130"/>
              <a:gd name="connsiteX1" fmla="*/ 2261766 w 12225528"/>
              <a:gd name="connsiteY1" fmla="*/ 0 h 1742130"/>
              <a:gd name="connsiteX2" fmla="*/ 2669225 w 12225528"/>
              <a:gd name="connsiteY2" fmla="*/ 201008 h 1742130"/>
              <a:gd name="connsiteX3" fmla="*/ 12193158 w 12225528"/>
              <a:gd name="connsiteY3" fmla="*/ 201008 h 1742130"/>
              <a:gd name="connsiteX4" fmla="*/ 12193158 w 12225528"/>
              <a:gd name="connsiteY4" fmla="*/ 0 h 1742130"/>
              <a:gd name="connsiteX5" fmla="*/ 12225528 w 12225528"/>
              <a:gd name="connsiteY5" fmla="*/ 1508582 h 1742130"/>
              <a:gd name="connsiteX6" fmla="*/ 9244676 w 12225528"/>
              <a:gd name="connsiteY6" fmla="*/ 1508582 h 1742130"/>
              <a:gd name="connsiteX7" fmla="*/ 8712452 w 12225528"/>
              <a:gd name="connsiteY7" fmla="*/ 1740686 h 1742130"/>
              <a:gd name="connsiteX8" fmla="*/ 8715763 w 12225528"/>
              <a:gd name="connsiteY8" fmla="*/ 1742130 h 1742130"/>
              <a:gd name="connsiteX9" fmla="*/ 0 w 12225528"/>
              <a:gd name="connsiteY9" fmla="*/ 1742130 h 1742130"/>
              <a:gd name="connsiteX10" fmla="*/ 0 w 12225528"/>
              <a:gd name="connsiteY10" fmla="*/ 0 h 1742130"/>
              <a:gd name="connsiteX0" fmla="*/ 0 w 12225528"/>
              <a:gd name="connsiteY0" fmla="*/ 0 h 1742130"/>
              <a:gd name="connsiteX1" fmla="*/ 2261766 w 12225528"/>
              <a:gd name="connsiteY1" fmla="*/ 0 h 1742130"/>
              <a:gd name="connsiteX2" fmla="*/ 2669225 w 12225528"/>
              <a:gd name="connsiteY2" fmla="*/ 201008 h 1742130"/>
              <a:gd name="connsiteX3" fmla="*/ 12193158 w 12225528"/>
              <a:gd name="connsiteY3" fmla="*/ 201008 h 1742130"/>
              <a:gd name="connsiteX4" fmla="*/ 12225528 w 12225528"/>
              <a:gd name="connsiteY4" fmla="*/ 1508582 h 1742130"/>
              <a:gd name="connsiteX5" fmla="*/ 9244676 w 12225528"/>
              <a:gd name="connsiteY5" fmla="*/ 1508582 h 1742130"/>
              <a:gd name="connsiteX6" fmla="*/ 8712452 w 12225528"/>
              <a:gd name="connsiteY6" fmla="*/ 1740686 h 1742130"/>
              <a:gd name="connsiteX7" fmla="*/ 8715763 w 12225528"/>
              <a:gd name="connsiteY7" fmla="*/ 1742130 h 1742130"/>
              <a:gd name="connsiteX8" fmla="*/ 0 w 12225528"/>
              <a:gd name="connsiteY8" fmla="*/ 1742130 h 1742130"/>
              <a:gd name="connsiteX9" fmla="*/ 0 w 12225528"/>
              <a:gd name="connsiteY9" fmla="*/ 0 h 1742130"/>
              <a:gd name="connsiteX0" fmla="*/ 0 w 12244111"/>
              <a:gd name="connsiteY0" fmla="*/ 0 h 1742130"/>
              <a:gd name="connsiteX1" fmla="*/ 2261766 w 12244111"/>
              <a:gd name="connsiteY1" fmla="*/ 0 h 1742130"/>
              <a:gd name="connsiteX2" fmla="*/ 2669225 w 12244111"/>
              <a:gd name="connsiteY2" fmla="*/ 201008 h 1742130"/>
              <a:gd name="connsiteX3" fmla="*/ 12244111 w 12244111"/>
              <a:gd name="connsiteY3" fmla="*/ 207273 h 1742130"/>
              <a:gd name="connsiteX4" fmla="*/ 12225528 w 12244111"/>
              <a:gd name="connsiteY4" fmla="*/ 1508582 h 1742130"/>
              <a:gd name="connsiteX5" fmla="*/ 9244676 w 12244111"/>
              <a:gd name="connsiteY5" fmla="*/ 1508582 h 1742130"/>
              <a:gd name="connsiteX6" fmla="*/ 8712452 w 12244111"/>
              <a:gd name="connsiteY6" fmla="*/ 1740686 h 1742130"/>
              <a:gd name="connsiteX7" fmla="*/ 8715763 w 12244111"/>
              <a:gd name="connsiteY7" fmla="*/ 1742130 h 1742130"/>
              <a:gd name="connsiteX8" fmla="*/ 0 w 12244111"/>
              <a:gd name="connsiteY8" fmla="*/ 1742130 h 1742130"/>
              <a:gd name="connsiteX9" fmla="*/ 0 w 12244111"/>
              <a:gd name="connsiteY9" fmla="*/ 0 h 1742130"/>
              <a:gd name="connsiteX0" fmla="*/ 0 w 12244111"/>
              <a:gd name="connsiteY0" fmla="*/ 0 h 1742130"/>
              <a:gd name="connsiteX1" fmla="*/ 2261766 w 12244111"/>
              <a:gd name="connsiteY1" fmla="*/ 0 h 1742130"/>
              <a:gd name="connsiteX2" fmla="*/ 2669225 w 12244111"/>
              <a:gd name="connsiteY2" fmla="*/ 201008 h 1742130"/>
              <a:gd name="connsiteX3" fmla="*/ 12244111 w 12244111"/>
              <a:gd name="connsiteY3" fmla="*/ 207273 h 1742130"/>
              <a:gd name="connsiteX4" fmla="*/ 12225528 w 12244111"/>
              <a:gd name="connsiteY4" fmla="*/ 1508582 h 1742130"/>
              <a:gd name="connsiteX5" fmla="*/ 9244676 w 12244111"/>
              <a:gd name="connsiteY5" fmla="*/ 1508582 h 1742130"/>
              <a:gd name="connsiteX6" fmla="*/ 8712452 w 12244111"/>
              <a:gd name="connsiteY6" fmla="*/ 1740686 h 1742130"/>
              <a:gd name="connsiteX7" fmla="*/ 8715763 w 12244111"/>
              <a:gd name="connsiteY7" fmla="*/ 1742130 h 1742130"/>
              <a:gd name="connsiteX8" fmla="*/ 0 w 12244111"/>
              <a:gd name="connsiteY8" fmla="*/ 1742130 h 1742130"/>
              <a:gd name="connsiteX9" fmla="*/ 0 w 12244111"/>
              <a:gd name="connsiteY9" fmla="*/ 0 h 1742130"/>
              <a:gd name="connsiteX0" fmla="*/ 0 w 12237742"/>
              <a:gd name="connsiteY0" fmla="*/ 0 h 1742130"/>
              <a:gd name="connsiteX1" fmla="*/ 2261766 w 12237742"/>
              <a:gd name="connsiteY1" fmla="*/ 0 h 1742130"/>
              <a:gd name="connsiteX2" fmla="*/ 2669225 w 12237742"/>
              <a:gd name="connsiteY2" fmla="*/ 201008 h 1742130"/>
              <a:gd name="connsiteX3" fmla="*/ 12237742 w 12237742"/>
              <a:gd name="connsiteY3" fmla="*/ 201008 h 1742130"/>
              <a:gd name="connsiteX4" fmla="*/ 12225528 w 12237742"/>
              <a:gd name="connsiteY4" fmla="*/ 1508582 h 1742130"/>
              <a:gd name="connsiteX5" fmla="*/ 9244676 w 12237742"/>
              <a:gd name="connsiteY5" fmla="*/ 1508582 h 1742130"/>
              <a:gd name="connsiteX6" fmla="*/ 8712452 w 12237742"/>
              <a:gd name="connsiteY6" fmla="*/ 1740686 h 1742130"/>
              <a:gd name="connsiteX7" fmla="*/ 8715763 w 12237742"/>
              <a:gd name="connsiteY7" fmla="*/ 1742130 h 1742130"/>
              <a:gd name="connsiteX8" fmla="*/ 0 w 12237742"/>
              <a:gd name="connsiteY8" fmla="*/ 1742130 h 1742130"/>
              <a:gd name="connsiteX9" fmla="*/ 0 w 12237742"/>
              <a:gd name="connsiteY9" fmla="*/ 0 h 1742130"/>
              <a:gd name="connsiteX0" fmla="*/ 0 w 12237742"/>
              <a:gd name="connsiteY0" fmla="*/ 0 h 1742130"/>
              <a:gd name="connsiteX1" fmla="*/ 2261766 w 12237742"/>
              <a:gd name="connsiteY1" fmla="*/ 0 h 1742130"/>
              <a:gd name="connsiteX2" fmla="*/ 2669225 w 12237742"/>
              <a:gd name="connsiteY2" fmla="*/ 201008 h 1742130"/>
              <a:gd name="connsiteX3" fmla="*/ 12237742 w 12237742"/>
              <a:gd name="connsiteY3" fmla="*/ 201008 h 1742130"/>
              <a:gd name="connsiteX4" fmla="*/ 12234020 w 12237742"/>
              <a:gd name="connsiteY4" fmla="*/ 1625525 h 1742130"/>
              <a:gd name="connsiteX5" fmla="*/ 9244676 w 12237742"/>
              <a:gd name="connsiteY5" fmla="*/ 1508582 h 1742130"/>
              <a:gd name="connsiteX6" fmla="*/ 8712452 w 12237742"/>
              <a:gd name="connsiteY6" fmla="*/ 1740686 h 1742130"/>
              <a:gd name="connsiteX7" fmla="*/ 8715763 w 12237742"/>
              <a:gd name="connsiteY7" fmla="*/ 1742130 h 1742130"/>
              <a:gd name="connsiteX8" fmla="*/ 0 w 12237742"/>
              <a:gd name="connsiteY8" fmla="*/ 1742130 h 1742130"/>
              <a:gd name="connsiteX9" fmla="*/ 0 w 12237742"/>
              <a:gd name="connsiteY9" fmla="*/ 0 h 1742130"/>
              <a:gd name="connsiteX0" fmla="*/ 0 w 12237742"/>
              <a:gd name="connsiteY0" fmla="*/ 0 h 1742130"/>
              <a:gd name="connsiteX1" fmla="*/ 2261766 w 12237742"/>
              <a:gd name="connsiteY1" fmla="*/ 0 h 1742130"/>
              <a:gd name="connsiteX2" fmla="*/ 2669225 w 12237742"/>
              <a:gd name="connsiteY2" fmla="*/ 201008 h 1742130"/>
              <a:gd name="connsiteX3" fmla="*/ 12237742 w 12237742"/>
              <a:gd name="connsiteY3" fmla="*/ 201008 h 1742130"/>
              <a:gd name="connsiteX4" fmla="*/ 12234020 w 12237742"/>
              <a:gd name="connsiteY4" fmla="*/ 1625525 h 1742130"/>
              <a:gd name="connsiteX5" fmla="*/ 8998407 w 12237742"/>
              <a:gd name="connsiteY5" fmla="*/ 1625525 h 1742130"/>
              <a:gd name="connsiteX6" fmla="*/ 8712452 w 12237742"/>
              <a:gd name="connsiteY6" fmla="*/ 1740686 h 1742130"/>
              <a:gd name="connsiteX7" fmla="*/ 8715763 w 12237742"/>
              <a:gd name="connsiteY7" fmla="*/ 1742130 h 1742130"/>
              <a:gd name="connsiteX8" fmla="*/ 0 w 12237742"/>
              <a:gd name="connsiteY8" fmla="*/ 1742130 h 1742130"/>
              <a:gd name="connsiteX9" fmla="*/ 0 w 12237742"/>
              <a:gd name="connsiteY9" fmla="*/ 0 h 1742130"/>
              <a:gd name="connsiteX0" fmla="*/ 0 w 12237742"/>
              <a:gd name="connsiteY0" fmla="*/ 0 h 1742130"/>
              <a:gd name="connsiteX1" fmla="*/ 2261766 w 12237742"/>
              <a:gd name="connsiteY1" fmla="*/ 0 h 1742130"/>
              <a:gd name="connsiteX2" fmla="*/ 2669225 w 12237742"/>
              <a:gd name="connsiteY2" fmla="*/ 201008 h 1742130"/>
              <a:gd name="connsiteX3" fmla="*/ 12237742 w 12237742"/>
              <a:gd name="connsiteY3" fmla="*/ 201008 h 1742130"/>
              <a:gd name="connsiteX4" fmla="*/ 12234020 w 12237742"/>
              <a:gd name="connsiteY4" fmla="*/ 1625525 h 1742130"/>
              <a:gd name="connsiteX5" fmla="*/ 9130033 w 12237742"/>
              <a:gd name="connsiteY5" fmla="*/ 1621349 h 1742130"/>
              <a:gd name="connsiteX6" fmla="*/ 8712452 w 12237742"/>
              <a:gd name="connsiteY6" fmla="*/ 1740686 h 1742130"/>
              <a:gd name="connsiteX7" fmla="*/ 8715763 w 12237742"/>
              <a:gd name="connsiteY7" fmla="*/ 1742130 h 1742130"/>
              <a:gd name="connsiteX8" fmla="*/ 0 w 12237742"/>
              <a:gd name="connsiteY8" fmla="*/ 1742130 h 1742130"/>
              <a:gd name="connsiteX9" fmla="*/ 0 w 12237742"/>
              <a:gd name="connsiteY9" fmla="*/ 0 h 1742130"/>
              <a:gd name="connsiteX0" fmla="*/ 0 w 12237742"/>
              <a:gd name="connsiteY0" fmla="*/ 0 h 1754660"/>
              <a:gd name="connsiteX1" fmla="*/ 2261766 w 12237742"/>
              <a:gd name="connsiteY1" fmla="*/ 0 h 1754660"/>
              <a:gd name="connsiteX2" fmla="*/ 2669225 w 12237742"/>
              <a:gd name="connsiteY2" fmla="*/ 201008 h 1754660"/>
              <a:gd name="connsiteX3" fmla="*/ 12237742 w 12237742"/>
              <a:gd name="connsiteY3" fmla="*/ 201008 h 1754660"/>
              <a:gd name="connsiteX4" fmla="*/ 12234020 w 12237742"/>
              <a:gd name="connsiteY4" fmla="*/ 1625525 h 1754660"/>
              <a:gd name="connsiteX5" fmla="*/ 9130033 w 12237742"/>
              <a:gd name="connsiteY5" fmla="*/ 1621349 h 1754660"/>
              <a:gd name="connsiteX6" fmla="*/ 8712452 w 12237742"/>
              <a:gd name="connsiteY6" fmla="*/ 1740686 h 1754660"/>
              <a:gd name="connsiteX7" fmla="*/ 8864374 w 12237742"/>
              <a:gd name="connsiteY7" fmla="*/ 1754660 h 1754660"/>
              <a:gd name="connsiteX8" fmla="*/ 0 w 12237742"/>
              <a:gd name="connsiteY8" fmla="*/ 1742130 h 1754660"/>
              <a:gd name="connsiteX9" fmla="*/ 0 w 12237742"/>
              <a:gd name="connsiteY9" fmla="*/ 0 h 1754660"/>
              <a:gd name="connsiteX0" fmla="*/ 0 w 12237742"/>
              <a:gd name="connsiteY0" fmla="*/ 0 h 1754660"/>
              <a:gd name="connsiteX1" fmla="*/ 2261766 w 12237742"/>
              <a:gd name="connsiteY1" fmla="*/ 0 h 1754660"/>
              <a:gd name="connsiteX2" fmla="*/ 2669225 w 12237742"/>
              <a:gd name="connsiteY2" fmla="*/ 201008 h 1754660"/>
              <a:gd name="connsiteX3" fmla="*/ 12237742 w 12237742"/>
              <a:gd name="connsiteY3" fmla="*/ 201008 h 1754660"/>
              <a:gd name="connsiteX4" fmla="*/ 12234020 w 12237742"/>
              <a:gd name="connsiteY4" fmla="*/ 1625525 h 1754660"/>
              <a:gd name="connsiteX5" fmla="*/ 9130033 w 12237742"/>
              <a:gd name="connsiteY5" fmla="*/ 1621349 h 1754660"/>
              <a:gd name="connsiteX6" fmla="*/ 8864374 w 12237742"/>
              <a:gd name="connsiteY6" fmla="*/ 1754660 h 1754660"/>
              <a:gd name="connsiteX7" fmla="*/ 0 w 12237742"/>
              <a:gd name="connsiteY7" fmla="*/ 1742130 h 1754660"/>
              <a:gd name="connsiteX8" fmla="*/ 0 w 12237742"/>
              <a:gd name="connsiteY8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37742" h="1754660">
                <a:moveTo>
                  <a:pt x="0" y="0"/>
                </a:moveTo>
                <a:lnTo>
                  <a:pt x="2261766" y="0"/>
                </a:lnTo>
                <a:lnTo>
                  <a:pt x="2669225" y="201008"/>
                </a:lnTo>
                <a:lnTo>
                  <a:pt x="12237742" y="201008"/>
                </a:lnTo>
                <a:cubicBezTo>
                  <a:pt x="12236501" y="675847"/>
                  <a:pt x="12235261" y="1150686"/>
                  <a:pt x="12234020" y="1625525"/>
                </a:cubicBezTo>
                <a:lnTo>
                  <a:pt x="9130033" y="1621349"/>
                </a:lnTo>
                <a:lnTo>
                  <a:pt x="8864374" y="1754660"/>
                </a:lnTo>
                <a:lnTo>
                  <a:pt x="0" y="174213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s-PE">
              <a:solidFill>
                <a:schemeClr val="bg1"/>
              </a:solidFill>
            </a:endParaRP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84082" y="5570491"/>
            <a:ext cx="11823616" cy="553998"/>
          </a:xfrm>
        </p:spPr>
        <p:txBody>
          <a:bodyPr wrap="square" anchor="ctr" anchorCtr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48D662-6523-4218-8C74-57E67EA487D2}"/>
              </a:ext>
            </a:extLst>
          </p:cNvPr>
          <p:cNvGrpSpPr/>
          <p:nvPr userDrawn="1"/>
        </p:nvGrpSpPr>
        <p:grpSpPr>
          <a:xfrm rot="5400000" flipH="1">
            <a:off x="963637" y="4418514"/>
            <a:ext cx="291600" cy="1828800"/>
            <a:chOff x="3543714" y="2978301"/>
            <a:chExt cx="478233" cy="306729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68EE3B7-86A3-46E4-8C18-4177BE6F23D3}"/>
                </a:ext>
              </a:extLst>
            </p:cNvPr>
            <p:cNvCxnSpPr/>
            <p:nvPr userDrawn="1"/>
          </p:nvCxnSpPr>
          <p:spPr>
            <a:xfrm>
              <a:off x="4018231" y="2978301"/>
              <a:ext cx="0" cy="3063244"/>
            </a:xfrm>
            <a:prstGeom prst="line">
              <a:avLst/>
            </a:prstGeom>
            <a:ln w="6350">
              <a:solidFill>
                <a:srgbClr val="8088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00A465-8170-4E06-8AC4-0B4E97C1BA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18231" y="5043883"/>
              <a:ext cx="0" cy="1001712"/>
            </a:xfrm>
            <a:prstGeom prst="line">
              <a:avLst/>
            </a:prstGeom>
            <a:ln w="12700">
              <a:solidFill>
                <a:srgbClr val="FF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0F3370D-BB7A-49E6-B98E-026D631B99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543714" y="6041913"/>
              <a:ext cx="478233" cy="0"/>
            </a:xfrm>
            <a:prstGeom prst="line">
              <a:avLst/>
            </a:prstGeom>
            <a:ln w="19050">
              <a:solidFill>
                <a:srgbClr val="FF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8816B2-845A-4989-A2B1-4079A2F3752B}"/>
              </a:ext>
            </a:extLst>
          </p:cNvPr>
          <p:cNvGrpSpPr/>
          <p:nvPr userDrawn="1"/>
        </p:nvGrpSpPr>
        <p:grpSpPr>
          <a:xfrm rot="16200000" flipH="1">
            <a:off x="10949912" y="5290616"/>
            <a:ext cx="291600" cy="1828800"/>
            <a:chOff x="3543714" y="2978301"/>
            <a:chExt cx="478233" cy="306729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D19B288-2A4F-437F-A0F7-2768B6B747B2}"/>
                </a:ext>
              </a:extLst>
            </p:cNvPr>
            <p:cNvCxnSpPr/>
            <p:nvPr userDrawn="1"/>
          </p:nvCxnSpPr>
          <p:spPr>
            <a:xfrm>
              <a:off x="4018231" y="2978301"/>
              <a:ext cx="0" cy="3063244"/>
            </a:xfrm>
            <a:prstGeom prst="line">
              <a:avLst/>
            </a:prstGeom>
            <a:ln w="6350">
              <a:solidFill>
                <a:srgbClr val="8088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184DB4A-6A25-4E9B-91DA-0532F23B76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18231" y="5043883"/>
              <a:ext cx="0" cy="1001712"/>
            </a:xfrm>
            <a:prstGeom prst="line">
              <a:avLst/>
            </a:prstGeom>
            <a:ln w="12700">
              <a:solidFill>
                <a:srgbClr val="FF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0D9433-EAE5-4A07-9C93-1D153DF9FCD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543714" y="6041913"/>
              <a:ext cx="478233" cy="0"/>
            </a:xfrm>
            <a:prstGeom prst="line">
              <a:avLst/>
            </a:prstGeom>
            <a:ln w="19050">
              <a:solidFill>
                <a:srgbClr val="FFFF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D69FC5-5274-4468-BEC3-8A28A037ED71}"/>
              </a:ext>
            </a:extLst>
          </p:cNvPr>
          <p:cNvGrpSpPr/>
          <p:nvPr userDrawn="1"/>
        </p:nvGrpSpPr>
        <p:grpSpPr>
          <a:xfrm>
            <a:off x="0" y="6620256"/>
            <a:ext cx="12188952" cy="237744"/>
            <a:chOff x="0" y="6620256"/>
            <a:chExt cx="12188952" cy="237744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D686C80-5946-4393-9847-B1BC3BD38A43}"/>
                </a:ext>
              </a:extLst>
            </p:cNvPr>
            <p:cNvSpPr/>
            <p:nvPr userDrawn="1"/>
          </p:nvSpPr>
          <p:spPr>
            <a:xfrm>
              <a:off x="0" y="6624535"/>
              <a:ext cx="12188952" cy="233465"/>
            </a:xfrm>
            <a:custGeom>
              <a:avLst/>
              <a:gdLst>
                <a:gd name="connsiteX0" fmla="*/ 8949770 w 11969877"/>
                <a:gd name="connsiteY0" fmla="*/ 0 h 233465"/>
                <a:gd name="connsiteX1" fmla="*/ 11969877 w 11969877"/>
                <a:gd name="connsiteY1" fmla="*/ 0 h 233465"/>
                <a:gd name="connsiteX2" fmla="*/ 11969877 w 11969877"/>
                <a:gd name="connsiteY2" fmla="*/ 233465 h 233465"/>
                <a:gd name="connsiteX3" fmla="*/ 9027859 w 11969877"/>
                <a:gd name="connsiteY3" fmla="*/ 233465 h 233465"/>
                <a:gd name="connsiteX4" fmla="*/ 1048596 w 11969877"/>
                <a:gd name="connsiteY4" fmla="*/ 233465 h 233465"/>
                <a:gd name="connsiteX5" fmla="*/ 33436 w 11969877"/>
                <a:gd name="connsiteY5" fmla="*/ 233465 h 233465"/>
                <a:gd name="connsiteX6" fmla="*/ 0 w 11969877"/>
                <a:gd name="connsiteY6" fmla="*/ 233465 h 233465"/>
                <a:gd name="connsiteX7" fmla="*/ 0 w 11969877"/>
                <a:gd name="connsiteY7" fmla="*/ 169375 h 233465"/>
                <a:gd name="connsiteX8" fmla="*/ 0 w 11969877"/>
                <a:gd name="connsiteY8" fmla="*/ 126232 h 233465"/>
                <a:gd name="connsiteX9" fmla="*/ 0 w 11969877"/>
                <a:gd name="connsiteY9" fmla="*/ 109891 h 233465"/>
                <a:gd name="connsiteX10" fmla="*/ 8695556 w 11969877"/>
                <a:gd name="connsiteY10" fmla="*/ 109891 h 233465"/>
                <a:gd name="connsiteX11" fmla="*/ 8949770 w 11969877"/>
                <a:gd name="connsiteY11" fmla="*/ 0 h 233465"/>
                <a:gd name="connsiteX0" fmla="*/ 8949770 w 11969877"/>
                <a:gd name="connsiteY0" fmla="*/ 0 h 233465"/>
                <a:gd name="connsiteX1" fmla="*/ 11969877 w 11969877"/>
                <a:gd name="connsiteY1" fmla="*/ 0 h 233465"/>
                <a:gd name="connsiteX2" fmla="*/ 11969877 w 11969877"/>
                <a:gd name="connsiteY2" fmla="*/ 233465 h 233465"/>
                <a:gd name="connsiteX3" fmla="*/ 9027859 w 11969877"/>
                <a:gd name="connsiteY3" fmla="*/ 233465 h 233465"/>
                <a:gd name="connsiteX4" fmla="*/ 1048596 w 11969877"/>
                <a:gd name="connsiteY4" fmla="*/ 233465 h 233465"/>
                <a:gd name="connsiteX5" fmla="*/ 33436 w 11969877"/>
                <a:gd name="connsiteY5" fmla="*/ 233465 h 233465"/>
                <a:gd name="connsiteX6" fmla="*/ 0 w 11969877"/>
                <a:gd name="connsiteY6" fmla="*/ 233465 h 233465"/>
                <a:gd name="connsiteX7" fmla="*/ 0 w 11969877"/>
                <a:gd name="connsiteY7" fmla="*/ 169375 h 233465"/>
                <a:gd name="connsiteX8" fmla="*/ 0 w 11969877"/>
                <a:gd name="connsiteY8" fmla="*/ 126232 h 233465"/>
                <a:gd name="connsiteX9" fmla="*/ 0 w 11969877"/>
                <a:gd name="connsiteY9" fmla="*/ 109891 h 233465"/>
                <a:gd name="connsiteX10" fmla="*/ 8708028 w 11969877"/>
                <a:gd name="connsiteY10" fmla="*/ 141641 h 233465"/>
                <a:gd name="connsiteX11" fmla="*/ 8949770 w 11969877"/>
                <a:gd name="connsiteY11" fmla="*/ 0 h 233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969877" h="233465">
                  <a:moveTo>
                    <a:pt x="8949770" y="0"/>
                  </a:moveTo>
                  <a:lnTo>
                    <a:pt x="11969877" y="0"/>
                  </a:lnTo>
                  <a:lnTo>
                    <a:pt x="11969877" y="233465"/>
                  </a:lnTo>
                  <a:lnTo>
                    <a:pt x="9027859" y="233465"/>
                  </a:lnTo>
                  <a:lnTo>
                    <a:pt x="1048596" y="233465"/>
                  </a:lnTo>
                  <a:lnTo>
                    <a:pt x="33436" y="233465"/>
                  </a:lnTo>
                  <a:lnTo>
                    <a:pt x="0" y="233465"/>
                  </a:lnTo>
                  <a:lnTo>
                    <a:pt x="0" y="169375"/>
                  </a:lnTo>
                  <a:lnTo>
                    <a:pt x="0" y="126232"/>
                  </a:lnTo>
                  <a:lnTo>
                    <a:pt x="0" y="109891"/>
                  </a:lnTo>
                  <a:lnTo>
                    <a:pt x="8708028" y="141641"/>
                  </a:lnTo>
                  <a:lnTo>
                    <a:pt x="894977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FAF5E269-FC2A-4D03-B235-792797AF46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585655" y="6620256"/>
              <a:ext cx="545655" cy="237744"/>
            </a:xfrm>
            <a:custGeom>
              <a:avLst/>
              <a:gdLst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3" fmla="*/ 0 w 1790700"/>
                <a:gd name="connsiteY3" fmla="*/ 0 h 3086100"/>
                <a:gd name="connsiteX4" fmla="*/ 19050 w 1790700"/>
                <a:gd name="connsiteY4" fmla="*/ 38100 h 3086100"/>
                <a:gd name="connsiteX5" fmla="*/ 19050 w 1790700"/>
                <a:gd name="connsiteY5" fmla="*/ 57150 h 3086100"/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3" fmla="*/ 0 w 1790700"/>
                <a:gd name="connsiteY3" fmla="*/ 0 h 3086100"/>
                <a:gd name="connsiteX4" fmla="*/ 19050 w 1790700"/>
                <a:gd name="connsiteY4" fmla="*/ 38100 h 3086100"/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3" fmla="*/ 0 w 1790700"/>
                <a:gd name="connsiteY3" fmla="*/ 0 h 3086100"/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0" fmla="*/ 0 w 1733550"/>
                <a:gd name="connsiteY0" fmla="*/ 0 h 3086100"/>
                <a:gd name="connsiteX1" fmla="*/ 1733550 w 1733550"/>
                <a:gd name="connsiteY1" fmla="*/ 3086100 h 3086100"/>
                <a:gd name="connsiteX2" fmla="*/ 613087 w 1733550"/>
                <a:gd name="connsiteY2" fmla="*/ 3077523 h 3086100"/>
                <a:gd name="connsiteX0" fmla="*/ 245654 w 1120463"/>
                <a:gd name="connsiteY0" fmla="*/ 0 h 1525705"/>
                <a:gd name="connsiteX1" fmla="*/ 1120463 w 1120463"/>
                <a:gd name="connsiteY1" fmla="*/ 1525705 h 1525705"/>
                <a:gd name="connsiteX2" fmla="*/ 0 w 1120463"/>
                <a:gd name="connsiteY2" fmla="*/ 1517128 h 1525705"/>
                <a:gd name="connsiteX0" fmla="*/ 811167 w 1120463"/>
                <a:gd name="connsiteY0" fmla="*/ 0 h 1211531"/>
                <a:gd name="connsiteX1" fmla="*/ 1120463 w 1120463"/>
                <a:gd name="connsiteY1" fmla="*/ 1211531 h 1211531"/>
                <a:gd name="connsiteX2" fmla="*/ 0 w 1120463"/>
                <a:gd name="connsiteY2" fmla="*/ 1202954 h 1211531"/>
                <a:gd name="connsiteX0" fmla="*/ 874002 w 1183298"/>
                <a:gd name="connsiteY0" fmla="*/ 0 h 1213426"/>
                <a:gd name="connsiteX1" fmla="*/ 1183298 w 1183298"/>
                <a:gd name="connsiteY1" fmla="*/ 1211531 h 1213426"/>
                <a:gd name="connsiteX2" fmla="*/ 0 w 1183298"/>
                <a:gd name="connsiteY2" fmla="*/ 1213426 h 1213426"/>
                <a:gd name="connsiteX0" fmla="*/ 857693 w 1166989"/>
                <a:gd name="connsiteY0" fmla="*/ 0 h 1213426"/>
                <a:gd name="connsiteX1" fmla="*/ 1166989 w 1166989"/>
                <a:gd name="connsiteY1" fmla="*/ 1211531 h 1213426"/>
                <a:gd name="connsiteX2" fmla="*/ 0 w 1166989"/>
                <a:gd name="connsiteY2" fmla="*/ 1213426 h 1213426"/>
                <a:gd name="connsiteX0" fmla="*/ 1062735 w 1166989"/>
                <a:gd name="connsiteY0" fmla="*/ 0 h 857667"/>
                <a:gd name="connsiteX1" fmla="*/ 1166989 w 1166989"/>
                <a:gd name="connsiteY1" fmla="*/ 855772 h 857667"/>
                <a:gd name="connsiteX2" fmla="*/ 0 w 1166989"/>
                <a:gd name="connsiteY2" fmla="*/ 857667 h 857667"/>
                <a:gd name="connsiteX0" fmla="*/ 1037104 w 1166989"/>
                <a:gd name="connsiteY0" fmla="*/ 0 h 928818"/>
                <a:gd name="connsiteX1" fmla="*/ 1166989 w 1166989"/>
                <a:gd name="connsiteY1" fmla="*/ 926923 h 928818"/>
                <a:gd name="connsiteX2" fmla="*/ 0 w 1166989"/>
                <a:gd name="connsiteY2" fmla="*/ 928818 h 928818"/>
                <a:gd name="connsiteX0" fmla="*/ 1037104 w 1037104"/>
                <a:gd name="connsiteY0" fmla="*/ 0 h 962499"/>
                <a:gd name="connsiteX1" fmla="*/ 791077 w 1037104"/>
                <a:gd name="connsiteY1" fmla="*/ 962499 h 962499"/>
                <a:gd name="connsiteX2" fmla="*/ 0 w 1037104"/>
                <a:gd name="connsiteY2" fmla="*/ 928818 h 962499"/>
                <a:gd name="connsiteX0" fmla="*/ 1037104 w 1037104"/>
                <a:gd name="connsiteY0" fmla="*/ 0 h 962499"/>
                <a:gd name="connsiteX1" fmla="*/ 791077 w 1037104"/>
                <a:gd name="connsiteY1" fmla="*/ 962499 h 962499"/>
                <a:gd name="connsiteX2" fmla="*/ 0 w 1037104"/>
                <a:gd name="connsiteY2" fmla="*/ 955031 h 962499"/>
                <a:gd name="connsiteX0" fmla="*/ 1046547 w 1046547"/>
                <a:gd name="connsiteY0" fmla="*/ 0 h 949391"/>
                <a:gd name="connsiteX1" fmla="*/ 791077 w 1046547"/>
                <a:gd name="connsiteY1" fmla="*/ 949391 h 949391"/>
                <a:gd name="connsiteX2" fmla="*/ 0 w 1046547"/>
                <a:gd name="connsiteY2" fmla="*/ 941923 h 94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6547" h="949391">
                  <a:moveTo>
                    <a:pt x="1046547" y="0"/>
                  </a:moveTo>
                  <a:lnTo>
                    <a:pt x="791077" y="949391"/>
                  </a:lnTo>
                  <a:lnTo>
                    <a:pt x="0" y="941923"/>
                  </a:lnTo>
                </a:path>
              </a:pathLst>
            </a:custGeom>
            <a:gradFill>
              <a:gsLst>
                <a:gs pos="35000">
                  <a:srgbClr val="6CC04A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6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602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5417A66-28C9-4F74-8725-ED614CCC78B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448424" y="2267712"/>
            <a:ext cx="5120640" cy="347472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Add Title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1067A-153F-402A-9705-FE668216495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68362" y="2267712"/>
            <a:ext cx="5120640" cy="347472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992F3403-9E0E-4B63-A839-BDA384B8E3C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448291" y="2733199"/>
            <a:ext cx="5120640" cy="2812017"/>
          </a:xfrm>
          <a:prstGeom prst="rect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0" indent="0" algn="ctr">
              <a:buFontTx/>
              <a:buNone/>
              <a:defRPr lang="en-US" sz="1000" b="0" baseline="0">
                <a:solidFill>
                  <a:schemeClr val="accent5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picture icon to add image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BD43F86-E489-4FF1-B499-7BF132B537E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68491" y="2733198"/>
            <a:ext cx="5120640" cy="2818946"/>
          </a:xfrm>
          <a:prstGeom prst="rect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0" indent="0" algn="ctr">
              <a:buFontTx/>
              <a:buNone/>
              <a:defRPr lang="ko-KR" altLang="en-US" sz="1000" baseline="0" dirty="0">
                <a:solidFill>
                  <a:schemeClr val="accent5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picture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A81C6-E459-47F8-BE7E-E79BDF03FD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8491" y="5726510"/>
            <a:ext cx="5120640" cy="276999"/>
          </a:xfrm>
        </p:spPr>
        <p:txBody>
          <a:bodyPr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3526DB-9535-4082-B91B-6B7BAEA14DD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48291" y="5726510"/>
            <a:ext cx="5120640" cy="276999"/>
          </a:xfrm>
        </p:spPr>
        <p:txBody>
          <a:bodyPr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4810EA-6AC4-42A0-98B5-8E13D873B935}"/>
              </a:ext>
            </a:extLst>
          </p:cNvPr>
          <p:cNvSpPr/>
          <p:nvPr userDrawn="1"/>
        </p:nvSpPr>
        <p:spPr>
          <a:xfrm>
            <a:off x="0" y="2733198"/>
            <a:ext cx="521970" cy="28189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accent3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ACC0E3-5E84-4BB5-8DA2-7D1265BD1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add title – keep it brief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036D3AC-79C7-4664-A1E8-BBAF473E80C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0243" y="1709928"/>
            <a:ext cx="10698480" cy="304699"/>
          </a:xfrm>
          <a:noFill/>
        </p:spPr>
        <p:txBody>
          <a:bodyPr vert="horz" lIns="0" tIns="0" rIns="0" bIns="0" rtlCol="0" anchor="ctr" anchorCtr="0">
            <a:spAutoFit/>
          </a:bodyPr>
          <a:lstStyle>
            <a:lvl1pPr marL="0" indent="0" algn="ctr">
              <a:buFontTx/>
              <a:buNone/>
              <a:defRPr lang="en-US" sz="2200" dirty="0"/>
            </a:lvl1pPr>
          </a:lstStyle>
          <a:p>
            <a:pPr lvl="0"/>
            <a:r>
              <a:rPr lang="en-US"/>
              <a:t>Call out blurb</a:t>
            </a:r>
          </a:p>
        </p:txBody>
      </p:sp>
    </p:spTree>
    <p:extLst>
      <p:ext uri="{BB962C8B-B14F-4D97-AF65-F5344CB8AC3E}">
        <p14:creationId xmlns:p14="http://schemas.microsoft.com/office/powerpoint/2010/main" val="46155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A72E-D1F7-4136-939F-889F4228C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title – keep it brief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34315CC-5450-4530-9C7C-C6329202BB8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68491" y="2733197"/>
            <a:ext cx="3291840" cy="2818947"/>
          </a:xfrm>
          <a:prstGeom prst="rect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273582" indent="-273582" algn="ctr">
              <a:buFontTx/>
              <a:buNone/>
              <a:defRPr lang="ko-KR" altLang="en-US" sz="1000" baseline="0" dirty="0">
                <a:solidFill>
                  <a:schemeClr val="accent5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picture icon to add image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EB534821-3EEB-4445-9BFD-DB59E8633C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8491" y="5726508"/>
            <a:ext cx="3291840" cy="276999"/>
          </a:xfrm>
        </p:spPr>
        <p:txBody>
          <a:bodyPr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CC531C6F-4A51-422E-AAD3-66A97107E2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8491" y="2262960"/>
            <a:ext cx="3291840" cy="347472"/>
          </a:xfrm>
        </p:spPr>
        <p:txBody>
          <a:bodyPr anchor="ctr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6967C944-2E33-48AF-A92E-64B48BAE381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4568395" y="2733198"/>
            <a:ext cx="3291840" cy="2818947"/>
          </a:xfrm>
          <a:prstGeom prst="rect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273582" indent="-273582" algn="ctr">
              <a:buFontTx/>
              <a:buNone/>
              <a:defRPr lang="ko-KR" altLang="en-US" sz="1000" baseline="0" dirty="0">
                <a:solidFill>
                  <a:schemeClr val="accent5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picture icon to add image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E3C1D16A-B36B-4A37-80DC-56B397DB69F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68396" y="5726509"/>
            <a:ext cx="3291839" cy="276999"/>
          </a:xfrm>
        </p:spPr>
        <p:txBody>
          <a:bodyPr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962DDCE9-BA3F-487A-BE50-C548369692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68394" y="2262961"/>
            <a:ext cx="3291841" cy="347472"/>
          </a:xfrm>
        </p:spPr>
        <p:txBody>
          <a:bodyPr anchor="ctr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82F5E967-4A83-4253-BD21-C1AF0745354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8268299" y="2733198"/>
            <a:ext cx="3291840" cy="2818947"/>
          </a:xfrm>
          <a:prstGeom prst="rect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273582" indent="-273582" algn="ctr">
              <a:buFontTx/>
              <a:buNone/>
              <a:defRPr lang="ko-KR" altLang="en-US" sz="1000" baseline="0" dirty="0">
                <a:solidFill>
                  <a:schemeClr val="accent5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picture icon to add image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75B09AD7-1999-496D-94CA-E2EF33498E3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68300" y="5726509"/>
            <a:ext cx="3291839" cy="276999"/>
          </a:xfrm>
        </p:spPr>
        <p:txBody>
          <a:bodyPr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EBE0EF1C-084A-4014-B7CE-5126CE9333B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68299" y="2262961"/>
            <a:ext cx="3291840" cy="347472"/>
          </a:xfrm>
        </p:spPr>
        <p:txBody>
          <a:bodyPr anchor="ctr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3814C0C-404A-4CB0-97DE-88DAC91C9F1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0243" y="1709928"/>
            <a:ext cx="10698480" cy="304699"/>
          </a:xfrm>
          <a:noFill/>
        </p:spPr>
        <p:txBody>
          <a:bodyPr vert="horz" lIns="0" tIns="0" rIns="0" bIns="0" rtlCol="0" anchor="ctr" anchorCtr="0">
            <a:spAutoFit/>
          </a:bodyPr>
          <a:lstStyle>
            <a:lvl1pPr marL="0" indent="0" algn="ctr">
              <a:buFontTx/>
              <a:buNone/>
              <a:defRPr lang="en-US" sz="2200" dirty="0"/>
            </a:lvl1pPr>
          </a:lstStyle>
          <a:p>
            <a:pPr lvl="0"/>
            <a:r>
              <a:rPr lang="en-US"/>
              <a:t>Call out blurb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871635-60AD-42B6-916B-AB696FC21C48}"/>
              </a:ext>
            </a:extLst>
          </p:cNvPr>
          <p:cNvSpPr/>
          <p:nvPr userDrawn="1"/>
        </p:nvSpPr>
        <p:spPr>
          <a:xfrm>
            <a:off x="0" y="2733198"/>
            <a:ext cx="521970" cy="28189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8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A72E-D1F7-4136-939F-889F4228C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title – keep it brief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D08697A9-763D-4101-A629-B8C464587CD1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68491" y="2733197"/>
            <a:ext cx="2331720" cy="2818947"/>
          </a:xfrm>
          <a:prstGeom prst="rect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273582" indent="-273582" algn="ctr">
              <a:buFontTx/>
              <a:buNone/>
              <a:defRPr lang="ko-KR" altLang="en-US" sz="1000" baseline="0" dirty="0">
                <a:solidFill>
                  <a:schemeClr val="accent5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picture icon to add image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0A40696-8BDA-4467-A948-8FDEE7B2B0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8491" y="5726508"/>
            <a:ext cx="2331718" cy="276999"/>
          </a:xfrm>
        </p:spPr>
        <p:txBody>
          <a:bodyPr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45834AD1-67C6-4B52-9C1C-9CDC6E8FED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0243" y="2262961"/>
            <a:ext cx="2319968" cy="347472"/>
          </a:xfrm>
        </p:spPr>
        <p:txBody>
          <a:bodyPr anchor="ctr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E2F4580A-0D5E-4A36-897F-BC82DD2F947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3661171" y="2733198"/>
            <a:ext cx="2331720" cy="2818947"/>
          </a:xfrm>
          <a:prstGeom prst="rect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273582" indent="-273582" algn="ctr">
              <a:buFontTx/>
              <a:buNone/>
              <a:defRPr lang="ko-KR" altLang="en-US" sz="1000" baseline="0" dirty="0">
                <a:solidFill>
                  <a:schemeClr val="accent5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picture icon to add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414A120F-5254-4AC5-842D-EDABFC03671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61171" y="5726509"/>
            <a:ext cx="2331720" cy="276999"/>
          </a:xfrm>
        </p:spPr>
        <p:txBody>
          <a:bodyPr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5D35A3A2-00CD-44D2-821F-EE7604FDC94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61171" y="2262962"/>
            <a:ext cx="2331720" cy="347472"/>
          </a:xfrm>
        </p:spPr>
        <p:txBody>
          <a:bodyPr anchor="ctr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5B0DDFC0-CB07-4EDA-AA79-CD84C12E72DF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6453851" y="2733198"/>
            <a:ext cx="2331720" cy="2818947"/>
          </a:xfrm>
          <a:prstGeom prst="rect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273582" indent="-273582" algn="ctr">
              <a:buFontTx/>
              <a:buNone/>
              <a:defRPr lang="ko-KR" altLang="en-US" sz="1000" baseline="0" dirty="0">
                <a:solidFill>
                  <a:schemeClr val="accent5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picture icon to add image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DDA81F5E-BFF4-40DB-9E52-F5C7CE6F26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53851" y="5726509"/>
            <a:ext cx="2331719" cy="276999"/>
          </a:xfrm>
        </p:spPr>
        <p:txBody>
          <a:bodyPr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8A96BFD0-28FC-48C9-9D67-C16FE0496C6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53851" y="2262962"/>
            <a:ext cx="2331719" cy="347472"/>
          </a:xfrm>
        </p:spPr>
        <p:txBody>
          <a:bodyPr anchor="ctr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1C2FFA97-B5B5-4425-A02D-BE159DE90DDB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9246532" y="2733197"/>
            <a:ext cx="2331720" cy="2818947"/>
          </a:xfrm>
          <a:prstGeom prst="rect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273582" indent="-273582" algn="ctr">
              <a:buFontTx/>
              <a:buNone/>
              <a:defRPr lang="ko-KR" altLang="en-US" sz="1000" baseline="0" dirty="0">
                <a:solidFill>
                  <a:schemeClr val="accent5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picture icon to add image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F5705EDC-D0D7-43C3-AF77-46F76E76BC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46531" y="5726508"/>
            <a:ext cx="2332191" cy="276999"/>
          </a:xfrm>
        </p:spPr>
        <p:txBody>
          <a:bodyPr anchor="t" anchorCtr="0">
            <a:sp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665046A0-2F9E-4A45-A3DC-1A80779955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46531" y="2262961"/>
            <a:ext cx="2332191" cy="347472"/>
          </a:xfrm>
        </p:spPr>
        <p:txBody>
          <a:bodyPr anchor="ctr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5713E64-52D7-4B1E-A775-FFC5675D67B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0243" y="1709928"/>
            <a:ext cx="10698480" cy="304699"/>
          </a:xfrm>
          <a:noFill/>
        </p:spPr>
        <p:txBody>
          <a:bodyPr vert="horz" lIns="0" tIns="0" rIns="0" bIns="0" rtlCol="0" anchor="ctr" anchorCtr="0">
            <a:spAutoFit/>
          </a:bodyPr>
          <a:lstStyle>
            <a:lvl1pPr marL="0" indent="0" algn="ctr">
              <a:buFontTx/>
              <a:buNone/>
              <a:defRPr lang="en-US" sz="2200" dirty="0"/>
            </a:lvl1pPr>
          </a:lstStyle>
          <a:p>
            <a:pPr lvl="0"/>
            <a:r>
              <a:rPr lang="en-US"/>
              <a:t>Call out blurb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E0C0A8-F8B8-4AB7-BE6F-330CFF51FE14}"/>
              </a:ext>
            </a:extLst>
          </p:cNvPr>
          <p:cNvSpPr/>
          <p:nvPr userDrawn="1"/>
        </p:nvSpPr>
        <p:spPr>
          <a:xfrm>
            <a:off x="0" y="2733198"/>
            <a:ext cx="521970" cy="28189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7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12BF1681-5E87-48F4-BB8F-930B0A275A4C}"/>
              </a:ext>
            </a:extLst>
          </p:cNvPr>
          <p:cNvSpPr/>
          <p:nvPr userDrawn="1"/>
        </p:nvSpPr>
        <p:spPr>
          <a:xfrm>
            <a:off x="10586568" y="2762"/>
            <a:ext cx="702181" cy="675861"/>
          </a:xfrm>
          <a:custGeom>
            <a:avLst/>
            <a:gdLst>
              <a:gd name="connsiteX0" fmla="*/ 219875 w 702181"/>
              <a:gd name="connsiteY0" fmla="*/ 0 h 675861"/>
              <a:gd name="connsiteX1" fmla="*/ 570965 w 702181"/>
              <a:gd name="connsiteY1" fmla="*/ 0 h 675861"/>
              <a:gd name="connsiteX2" fmla="*/ 702181 w 702181"/>
              <a:gd name="connsiteY2" fmla="*/ 183874 h 675861"/>
              <a:gd name="connsiteX3" fmla="*/ 351091 w 702181"/>
              <a:gd name="connsiteY3" fmla="*/ 675861 h 675861"/>
              <a:gd name="connsiteX4" fmla="*/ 0 w 702181"/>
              <a:gd name="connsiteY4" fmla="*/ 675861 h 675861"/>
              <a:gd name="connsiteX5" fmla="*/ 351091 w 702181"/>
              <a:gd name="connsiteY5" fmla="*/ 183874 h 675861"/>
              <a:gd name="connsiteX6" fmla="*/ 219875 w 702181"/>
              <a:gd name="connsiteY6" fmla="*/ 0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181" h="675861">
                <a:moveTo>
                  <a:pt x="219875" y="0"/>
                </a:moveTo>
                <a:lnTo>
                  <a:pt x="570965" y="0"/>
                </a:lnTo>
                <a:lnTo>
                  <a:pt x="702181" y="183874"/>
                </a:lnTo>
                <a:lnTo>
                  <a:pt x="351091" y="675861"/>
                </a:lnTo>
                <a:lnTo>
                  <a:pt x="0" y="675861"/>
                </a:lnTo>
                <a:lnTo>
                  <a:pt x="351091" y="183874"/>
                </a:lnTo>
                <a:lnTo>
                  <a:pt x="219875" y="0"/>
                </a:lnTo>
                <a:close/>
              </a:path>
            </a:pathLst>
          </a:custGeom>
          <a:solidFill>
            <a:srgbClr val="C8C9C7">
              <a:alpha val="14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CRaleway"/>
              <a:ea typeface="+mn-ea"/>
              <a:cs typeface="+mn-cs"/>
            </a:endParaRP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0B736019-6C3D-4676-A1FB-36A31E7875B4}"/>
              </a:ext>
            </a:extLst>
          </p:cNvPr>
          <p:cNvSpPr/>
          <p:nvPr userDrawn="1"/>
        </p:nvSpPr>
        <p:spPr>
          <a:xfrm>
            <a:off x="10100761" y="2762"/>
            <a:ext cx="702181" cy="675861"/>
          </a:xfrm>
          <a:custGeom>
            <a:avLst/>
            <a:gdLst>
              <a:gd name="connsiteX0" fmla="*/ 219875 w 702181"/>
              <a:gd name="connsiteY0" fmla="*/ 0 h 675861"/>
              <a:gd name="connsiteX1" fmla="*/ 570965 w 702181"/>
              <a:gd name="connsiteY1" fmla="*/ 0 h 675861"/>
              <a:gd name="connsiteX2" fmla="*/ 702181 w 702181"/>
              <a:gd name="connsiteY2" fmla="*/ 183874 h 675861"/>
              <a:gd name="connsiteX3" fmla="*/ 351091 w 702181"/>
              <a:gd name="connsiteY3" fmla="*/ 675861 h 675861"/>
              <a:gd name="connsiteX4" fmla="*/ 0 w 702181"/>
              <a:gd name="connsiteY4" fmla="*/ 675861 h 675861"/>
              <a:gd name="connsiteX5" fmla="*/ 351091 w 702181"/>
              <a:gd name="connsiteY5" fmla="*/ 183874 h 675861"/>
              <a:gd name="connsiteX6" fmla="*/ 219875 w 702181"/>
              <a:gd name="connsiteY6" fmla="*/ 0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181" h="675861">
                <a:moveTo>
                  <a:pt x="219875" y="0"/>
                </a:moveTo>
                <a:lnTo>
                  <a:pt x="570965" y="0"/>
                </a:lnTo>
                <a:lnTo>
                  <a:pt x="702181" y="183874"/>
                </a:lnTo>
                <a:lnTo>
                  <a:pt x="351091" y="675861"/>
                </a:lnTo>
                <a:lnTo>
                  <a:pt x="0" y="675861"/>
                </a:lnTo>
                <a:lnTo>
                  <a:pt x="351091" y="183874"/>
                </a:lnTo>
                <a:lnTo>
                  <a:pt x="219875" y="0"/>
                </a:lnTo>
                <a:close/>
              </a:path>
            </a:pathLst>
          </a:custGeom>
          <a:solidFill>
            <a:srgbClr val="C8C9C7">
              <a:alpha val="9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CRaleway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C979FE08-D77A-455C-BA4C-B955D2EEA557}"/>
              </a:ext>
            </a:extLst>
          </p:cNvPr>
          <p:cNvSpPr/>
          <p:nvPr userDrawn="1"/>
        </p:nvSpPr>
        <p:spPr>
          <a:xfrm>
            <a:off x="11072375" y="2762"/>
            <a:ext cx="702181" cy="675861"/>
          </a:xfrm>
          <a:custGeom>
            <a:avLst/>
            <a:gdLst>
              <a:gd name="connsiteX0" fmla="*/ 219875 w 702181"/>
              <a:gd name="connsiteY0" fmla="*/ 0 h 675861"/>
              <a:gd name="connsiteX1" fmla="*/ 570965 w 702181"/>
              <a:gd name="connsiteY1" fmla="*/ 0 h 675861"/>
              <a:gd name="connsiteX2" fmla="*/ 702181 w 702181"/>
              <a:gd name="connsiteY2" fmla="*/ 183874 h 675861"/>
              <a:gd name="connsiteX3" fmla="*/ 351091 w 702181"/>
              <a:gd name="connsiteY3" fmla="*/ 675861 h 675861"/>
              <a:gd name="connsiteX4" fmla="*/ 0 w 702181"/>
              <a:gd name="connsiteY4" fmla="*/ 675861 h 675861"/>
              <a:gd name="connsiteX5" fmla="*/ 351091 w 702181"/>
              <a:gd name="connsiteY5" fmla="*/ 183874 h 675861"/>
              <a:gd name="connsiteX6" fmla="*/ 219875 w 702181"/>
              <a:gd name="connsiteY6" fmla="*/ 0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181" h="675861">
                <a:moveTo>
                  <a:pt x="219875" y="0"/>
                </a:moveTo>
                <a:lnTo>
                  <a:pt x="570965" y="0"/>
                </a:lnTo>
                <a:lnTo>
                  <a:pt x="702181" y="183874"/>
                </a:lnTo>
                <a:lnTo>
                  <a:pt x="351091" y="675861"/>
                </a:lnTo>
                <a:lnTo>
                  <a:pt x="0" y="675861"/>
                </a:lnTo>
                <a:lnTo>
                  <a:pt x="351091" y="183874"/>
                </a:lnTo>
                <a:lnTo>
                  <a:pt x="219875" y="0"/>
                </a:lnTo>
                <a:close/>
              </a:path>
            </a:pathLst>
          </a:custGeom>
          <a:solidFill>
            <a:srgbClr val="C8C9C7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CRaleway"/>
              <a:ea typeface="+mn-ea"/>
              <a:cs typeface="+mn-cs"/>
            </a:endParaRP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D5773A3F-F682-4CDF-A763-ADF830C949E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8951" y="98770"/>
            <a:ext cx="5833011" cy="6759230"/>
          </a:xfrm>
          <a:custGeom>
            <a:avLst/>
            <a:gdLst>
              <a:gd name="connsiteX0" fmla="*/ 0 w 12188953"/>
              <a:gd name="connsiteY0" fmla="*/ 0 h 6426200"/>
              <a:gd name="connsiteX1" fmla="*/ 12188953 w 12188953"/>
              <a:gd name="connsiteY1" fmla="*/ 0 h 6426200"/>
              <a:gd name="connsiteX2" fmla="*/ 12188953 w 12188953"/>
              <a:gd name="connsiteY2" fmla="*/ 6426200 h 6426200"/>
              <a:gd name="connsiteX3" fmla="*/ 0 w 12188953"/>
              <a:gd name="connsiteY3" fmla="*/ 6426200 h 6426200"/>
              <a:gd name="connsiteX4" fmla="*/ 0 w 12188953"/>
              <a:gd name="connsiteY4" fmla="*/ 0 h 6426200"/>
              <a:gd name="connsiteX0" fmla="*/ 0 w 12188953"/>
              <a:gd name="connsiteY0" fmla="*/ 0 h 6426200"/>
              <a:gd name="connsiteX1" fmla="*/ 12188953 w 12188953"/>
              <a:gd name="connsiteY1" fmla="*/ 0 h 6426200"/>
              <a:gd name="connsiteX2" fmla="*/ 12188953 w 12188953"/>
              <a:gd name="connsiteY2" fmla="*/ 6426200 h 6426200"/>
              <a:gd name="connsiteX3" fmla="*/ 9102853 w 12188953"/>
              <a:gd name="connsiteY3" fmla="*/ 6413500 h 6426200"/>
              <a:gd name="connsiteX4" fmla="*/ 0 w 12188953"/>
              <a:gd name="connsiteY4" fmla="*/ 6426200 h 6426200"/>
              <a:gd name="connsiteX5" fmla="*/ 0 w 12188953"/>
              <a:gd name="connsiteY5" fmla="*/ 0 h 6426200"/>
              <a:gd name="connsiteX0" fmla="*/ 0 w 12188953"/>
              <a:gd name="connsiteY0" fmla="*/ 0 h 6426200"/>
              <a:gd name="connsiteX1" fmla="*/ 12188953 w 12188953"/>
              <a:gd name="connsiteY1" fmla="*/ 0 h 6426200"/>
              <a:gd name="connsiteX2" fmla="*/ 12188953 w 12188953"/>
              <a:gd name="connsiteY2" fmla="*/ 6426200 h 6426200"/>
              <a:gd name="connsiteX3" fmla="*/ 9102853 w 12188953"/>
              <a:gd name="connsiteY3" fmla="*/ 6413500 h 6426200"/>
              <a:gd name="connsiteX4" fmla="*/ 8366253 w 12188953"/>
              <a:gd name="connsiteY4" fmla="*/ 6413500 h 6426200"/>
              <a:gd name="connsiteX5" fmla="*/ 0 w 12188953"/>
              <a:gd name="connsiteY5" fmla="*/ 6426200 h 6426200"/>
              <a:gd name="connsiteX6" fmla="*/ 0 w 12188953"/>
              <a:gd name="connsiteY6" fmla="*/ 0 h 6426200"/>
              <a:gd name="connsiteX0" fmla="*/ 0 w 12188953"/>
              <a:gd name="connsiteY0" fmla="*/ 0 h 6629400"/>
              <a:gd name="connsiteX1" fmla="*/ 12188953 w 12188953"/>
              <a:gd name="connsiteY1" fmla="*/ 0 h 6629400"/>
              <a:gd name="connsiteX2" fmla="*/ 12188953 w 12188953"/>
              <a:gd name="connsiteY2" fmla="*/ 6426200 h 6629400"/>
              <a:gd name="connsiteX3" fmla="*/ 9102853 w 12188953"/>
              <a:gd name="connsiteY3" fmla="*/ 6413500 h 6629400"/>
              <a:gd name="connsiteX4" fmla="*/ 8632953 w 12188953"/>
              <a:gd name="connsiteY4" fmla="*/ 6629400 h 6629400"/>
              <a:gd name="connsiteX5" fmla="*/ 0 w 12188953"/>
              <a:gd name="connsiteY5" fmla="*/ 6426200 h 6629400"/>
              <a:gd name="connsiteX6" fmla="*/ 0 w 12188953"/>
              <a:gd name="connsiteY6" fmla="*/ 0 h 6629400"/>
              <a:gd name="connsiteX0" fmla="*/ 12700 w 12201653"/>
              <a:gd name="connsiteY0" fmla="*/ 0 h 6629400"/>
              <a:gd name="connsiteX1" fmla="*/ 12201653 w 12201653"/>
              <a:gd name="connsiteY1" fmla="*/ 0 h 6629400"/>
              <a:gd name="connsiteX2" fmla="*/ 12201653 w 12201653"/>
              <a:gd name="connsiteY2" fmla="*/ 6426200 h 6629400"/>
              <a:gd name="connsiteX3" fmla="*/ 9115553 w 12201653"/>
              <a:gd name="connsiteY3" fmla="*/ 6413500 h 6629400"/>
              <a:gd name="connsiteX4" fmla="*/ 8645653 w 12201653"/>
              <a:gd name="connsiteY4" fmla="*/ 6629400 h 6629400"/>
              <a:gd name="connsiteX5" fmla="*/ 0 w 12201653"/>
              <a:gd name="connsiteY5" fmla="*/ 6629400 h 6629400"/>
              <a:gd name="connsiteX6" fmla="*/ 12700 w 12201653"/>
              <a:gd name="connsiteY6" fmla="*/ 0 h 6629400"/>
              <a:gd name="connsiteX0" fmla="*/ 12700 w 12201653"/>
              <a:gd name="connsiteY0" fmla="*/ 0 h 6629400"/>
              <a:gd name="connsiteX1" fmla="*/ 12201653 w 12201653"/>
              <a:gd name="connsiteY1" fmla="*/ 0 h 6629400"/>
              <a:gd name="connsiteX2" fmla="*/ 12201653 w 12201653"/>
              <a:gd name="connsiteY2" fmla="*/ 6426200 h 6629400"/>
              <a:gd name="connsiteX3" fmla="*/ 9242553 w 12201653"/>
              <a:gd name="connsiteY3" fmla="*/ 6413500 h 6629400"/>
              <a:gd name="connsiteX4" fmla="*/ 8645653 w 12201653"/>
              <a:gd name="connsiteY4" fmla="*/ 6629400 h 6629400"/>
              <a:gd name="connsiteX5" fmla="*/ 0 w 12201653"/>
              <a:gd name="connsiteY5" fmla="*/ 6629400 h 6629400"/>
              <a:gd name="connsiteX6" fmla="*/ 12700 w 12201653"/>
              <a:gd name="connsiteY6" fmla="*/ 0 h 6629400"/>
              <a:gd name="connsiteX0" fmla="*/ 12700 w 12201653"/>
              <a:gd name="connsiteY0" fmla="*/ 0 h 6642027"/>
              <a:gd name="connsiteX1" fmla="*/ 12201653 w 12201653"/>
              <a:gd name="connsiteY1" fmla="*/ 0 h 6642027"/>
              <a:gd name="connsiteX2" fmla="*/ 12201653 w 12201653"/>
              <a:gd name="connsiteY2" fmla="*/ 6426200 h 6642027"/>
              <a:gd name="connsiteX3" fmla="*/ 9242553 w 12201653"/>
              <a:gd name="connsiteY3" fmla="*/ 6413500 h 6642027"/>
              <a:gd name="connsiteX4" fmla="*/ 8671053 w 12201653"/>
              <a:gd name="connsiteY4" fmla="*/ 6642027 h 6642027"/>
              <a:gd name="connsiteX5" fmla="*/ 0 w 12201653"/>
              <a:gd name="connsiteY5" fmla="*/ 6629400 h 6642027"/>
              <a:gd name="connsiteX6" fmla="*/ 12700 w 12201653"/>
              <a:gd name="connsiteY6" fmla="*/ 0 h 6642027"/>
              <a:gd name="connsiteX0" fmla="*/ 12700 w 12201653"/>
              <a:gd name="connsiteY0" fmla="*/ 0 h 6642027"/>
              <a:gd name="connsiteX1" fmla="*/ 12201653 w 12201653"/>
              <a:gd name="connsiteY1" fmla="*/ 0 h 6642027"/>
              <a:gd name="connsiteX2" fmla="*/ 12201653 w 12201653"/>
              <a:gd name="connsiteY2" fmla="*/ 6426200 h 6642027"/>
              <a:gd name="connsiteX3" fmla="*/ 9242553 w 12201653"/>
              <a:gd name="connsiteY3" fmla="*/ 6413500 h 6642027"/>
              <a:gd name="connsiteX4" fmla="*/ 8671053 w 12201653"/>
              <a:gd name="connsiteY4" fmla="*/ 6642027 h 6642027"/>
              <a:gd name="connsiteX5" fmla="*/ 0 w 12201653"/>
              <a:gd name="connsiteY5" fmla="*/ 6629400 h 6642027"/>
              <a:gd name="connsiteX6" fmla="*/ 12700 w 12201653"/>
              <a:gd name="connsiteY6" fmla="*/ 0 h 6642027"/>
              <a:gd name="connsiteX0" fmla="*/ 50800 w 12239753"/>
              <a:gd name="connsiteY0" fmla="*/ 0 h 6654655"/>
              <a:gd name="connsiteX1" fmla="*/ 12239753 w 12239753"/>
              <a:gd name="connsiteY1" fmla="*/ 0 h 6654655"/>
              <a:gd name="connsiteX2" fmla="*/ 12239753 w 12239753"/>
              <a:gd name="connsiteY2" fmla="*/ 6426200 h 6654655"/>
              <a:gd name="connsiteX3" fmla="*/ 9280653 w 12239753"/>
              <a:gd name="connsiteY3" fmla="*/ 6413500 h 6654655"/>
              <a:gd name="connsiteX4" fmla="*/ 8709153 w 12239753"/>
              <a:gd name="connsiteY4" fmla="*/ 6642027 h 6654655"/>
              <a:gd name="connsiteX5" fmla="*/ 0 w 12239753"/>
              <a:gd name="connsiteY5" fmla="*/ 6654655 h 6654655"/>
              <a:gd name="connsiteX6" fmla="*/ 50800 w 12239753"/>
              <a:gd name="connsiteY6" fmla="*/ 0 h 6654655"/>
              <a:gd name="connsiteX0" fmla="*/ 50800 w 12239753"/>
              <a:gd name="connsiteY0" fmla="*/ 12627 h 6667282"/>
              <a:gd name="connsiteX1" fmla="*/ 6143753 w 12239753"/>
              <a:gd name="connsiteY1" fmla="*/ 0 h 6667282"/>
              <a:gd name="connsiteX2" fmla="*/ 12239753 w 12239753"/>
              <a:gd name="connsiteY2" fmla="*/ 6438827 h 6667282"/>
              <a:gd name="connsiteX3" fmla="*/ 9280653 w 12239753"/>
              <a:gd name="connsiteY3" fmla="*/ 6426127 h 6667282"/>
              <a:gd name="connsiteX4" fmla="*/ 8709153 w 12239753"/>
              <a:gd name="connsiteY4" fmla="*/ 6654654 h 6667282"/>
              <a:gd name="connsiteX5" fmla="*/ 0 w 12239753"/>
              <a:gd name="connsiteY5" fmla="*/ 6667282 h 6667282"/>
              <a:gd name="connsiteX6" fmla="*/ 50800 w 12239753"/>
              <a:gd name="connsiteY6" fmla="*/ 12627 h 6667282"/>
              <a:gd name="connsiteX0" fmla="*/ 50800 w 9280653"/>
              <a:gd name="connsiteY0" fmla="*/ 12627 h 6667282"/>
              <a:gd name="connsiteX1" fmla="*/ 6143753 w 9280653"/>
              <a:gd name="connsiteY1" fmla="*/ 0 h 6667282"/>
              <a:gd name="connsiteX2" fmla="*/ 9280653 w 9280653"/>
              <a:gd name="connsiteY2" fmla="*/ 6426127 h 6667282"/>
              <a:gd name="connsiteX3" fmla="*/ 8709153 w 9280653"/>
              <a:gd name="connsiteY3" fmla="*/ 6654654 h 6667282"/>
              <a:gd name="connsiteX4" fmla="*/ 0 w 9280653"/>
              <a:gd name="connsiteY4" fmla="*/ 6667282 h 6667282"/>
              <a:gd name="connsiteX5" fmla="*/ 50800 w 9280653"/>
              <a:gd name="connsiteY5" fmla="*/ 12627 h 6667282"/>
              <a:gd name="connsiteX0" fmla="*/ 50800 w 8709153"/>
              <a:gd name="connsiteY0" fmla="*/ 12627 h 6667282"/>
              <a:gd name="connsiteX1" fmla="*/ 6143753 w 8709153"/>
              <a:gd name="connsiteY1" fmla="*/ 0 h 6667282"/>
              <a:gd name="connsiteX2" fmla="*/ 8709153 w 8709153"/>
              <a:gd name="connsiteY2" fmla="*/ 6654654 h 6667282"/>
              <a:gd name="connsiteX3" fmla="*/ 0 w 8709153"/>
              <a:gd name="connsiteY3" fmla="*/ 6667282 h 6667282"/>
              <a:gd name="connsiteX4" fmla="*/ 50800 w 8709153"/>
              <a:gd name="connsiteY4" fmla="*/ 12627 h 6667282"/>
              <a:gd name="connsiteX0" fmla="*/ 50800 w 6181853"/>
              <a:gd name="connsiteY0" fmla="*/ 12627 h 6667282"/>
              <a:gd name="connsiteX1" fmla="*/ 6143753 w 6181853"/>
              <a:gd name="connsiteY1" fmla="*/ 0 h 6667282"/>
              <a:gd name="connsiteX2" fmla="*/ 6181853 w 6181853"/>
              <a:gd name="connsiteY2" fmla="*/ 6667282 h 6667282"/>
              <a:gd name="connsiteX3" fmla="*/ 0 w 6181853"/>
              <a:gd name="connsiteY3" fmla="*/ 6667282 h 6667282"/>
              <a:gd name="connsiteX4" fmla="*/ 50800 w 6181853"/>
              <a:gd name="connsiteY4" fmla="*/ 12627 h 6667282"/>
              <a:gd name="connsiteX0" fmla="*/ 50800 w 6181853"/>
              <a:gd name="connsiteY0" fmla="*/ 12627 h 6667282"/>
              <a:gd name="connsiteX1" fmla="*/ 6143753 w 6181853"/>
              <a:gd name="connsiteY1" fmla="*/ 0 h 6667282"/>
              <a:gd name="connsiteX2" fmla="*/ 6181853 w 6181853"/>
              <a:gd name="connsiteY2" fmla="*/ 6667282 h 6667282"/>
              <a:gd name="connsiteX3" fmla="*/ 0 w 6181853"/>
              <a:gd name="connsiteY3" fmla="*/ 6667282 h 6667282"/>
              <a:gd name="connsiteX4" fmla="*/ 50800 w 6181853"/>
              <a:gd name="connsiteY4" fmla="*/ 12627 h 6667282"/>
              <a:gd name="connsiteX0" fmla="*/ 720 w 6190083"/>
              <a:gd name="connsiteY0" fmla="*/ 12627 h 6667282"/>
              <a:gd name="connsiteX1" fmla="*/ 6151983 w 6190083"/>
              <a:gd name="connsiteY1" fmla="*/ 0 h 6667282"/>
              <a:gd name="connsiteX2" fmla="*/ 6190083 w 6190083"/>
              <a:gd name="connsiteY2" fmla="*/ 6667282 h 6667282"/>
              <a:gd name="connsiteX3" fmla="*/ 8230 w 6190083"/>
              <a:gd name="connsiteY3" fmla="*/ 6667282 h 6667282"/>
              <a:gd name="connsiteX4" fmla="*/ 720 w 6190083"/>
              <a:gd name="connsiteY4" fmla="*/ 12627 h 6667282"/>
              <a:gd name="connsiteX0" fmla="*/ 720 w 6190083"/>
              <a:gd name="connsiteY0" fmla="*/ 12627 h 6667282"/>
              <a:gd name="connsiteX1" fmla="*/ 6151983 w 6190083"/>
              <a:gd name="connsiteY1" fmla="*/ 0 h 6667282"/>
              <a:gd name="connsiteX2" fmla="*/ 6186537 w 6190083"/>
              <a:gd name="connsiteY2" fmla="*/ 530294 h 6667282"/>
              <a:gd name="connsiteX3" fmla="*/ 6190083 w 6190083"/>
              <a:gd name="connsiteY3" fmla="*/ 6667282 h 6667282"/>
              <a:gd name="connsiteX4" fmla="*/ 8230 w 6190083"/>
              <a:gd name="connsiteY4" fmla="*/ 6667282 h 6667282"/>
              <a:gd name="connsiteX5" fmla="*/ 720 w 6190083"/>
              <a:gd name="connsiteY5" fmla="*/ 12627 h 6667282"/>
              <a:gd name="connsiteX0" fmla="*/ 720 w 6190083"/>
              <a:gd name="connsiteY0" fmla="*/ 0 h 6654655"/>
              <a:gd name="connsiteX1" fmla="*/ 5731178 w 6190083"/>
              <a:gd name="connsiteY1" fmla="*/ 17406 h 6654655"/>
              <a:gd name="connsiteX2" fmla="*/ 6186537 w 6190083"/>
              <a:gd name="connsiteY2" fmla="*/ 517667 h 6654655"/>
              <a:gd name="connsiteX3" fmla="*/ 6190083 w 6190083"/>
              <a:gd name="connsiteY3" fmla="*/ 6654655 h 6654655"/>
              <a:gd name="connsiteX4" fmla="*/ 8230 w 6190083"/>
              <a:gd name="connsiteY4" fmla="*/ 6654655 h 6654655"/>
              <a:gd name="connsiteX5" fmla="*/ 720 w 6190083"/>
              <a:gd name="connsiteY5" fmla="*/ 0 h 6654655"/>
              <a:gd name="connsiteX0" fmla="*/ 720 w 6190083"/>
              <a:gd name="connsiteY0" fmla="*/ 5119 h 6659774"/>
              <a:gd name="connsiteX1" fmla="*/ 5731178 w 6190083"/>
              <a:gd name="connsiteY1" fmla="*/ 0 h 6659774"/>
              <a:gd name="connsiteX2" fmla="*/ 6186537 w 6190083"/>
              <a:gd name="connsiteY2" fmla="*/ 522786 h 6659774"/>
              <a:gd name="connsiteX3" fmla="*/ 6190083 w 6190083"/>
              <a:gd name="connsiteY3" fmla="*/ 6659774 h 6659774"/>
              <a:gd name="connsiteX4" fmla="*/ 8230 w 6190083"/>
              <a:gd name="connsiteY4" fmla="*/ 6659774 h 6659774"/>
              <a:gd name="connsiteX5" fmla="*/ 720 w 6190083"/>
              <a:gd name="connsiteY5" fmla="*/ 5119 h 6659774"/>
              <a:gd name="connsiteX0" fmla="*/ 720 w 6190083"/>
              <a:gd name="connsiteY0" fmla="*/ 5119 h 6659774"/>
              <a:gd name="connsiteX1" fmla="*/ 5731178 w 6190083"/>
              <a:gd name="connsiteY1" fmla="*/ 0 h 6659774"/>
              <a:gd name="connsiteX2" fmla="*/ 6186537 w 6190083"/>
              <a:gd name="connsiteY2" fmla="*/ 485245 h 6659774"/>
              <a:gd name="connsiteX3" fmla="*/ 6190083 w 6190083"/>
              <a:gd name="connsiteY3" fmla="*/ 6659774 h 6659774"/>
              <a:gd name="connsiteX4" fmla="*/ 8230 w 6190083"/>
              <a:gd name="connsiteY4" fmla="*/ 6659774 h 6659774"/>
              <a:gd name="connsiteX5" fmla="*/ 720 w 6190083"/>
              <a:gd name="connsiteY5" fmla="*/ 5119 h 6659774"/>
              <a:gd name="connsiteX0" fmla="*/ 720 w 6194629"/>
              <a:gd name="connsiteY0" fmla="*/ 5119 h 6659774"/>
              <a:gd name="connsiteX1" fmla="*/ 5731178 w 6194629"/>
              <a:gd name="connsiteY1" fmla="*/ 0 h 6659774"/>
              <a:gd name="connsiteX2" fmla="*/ 6194629 w 6194629"/>
              <a:gd name="connsiteY2" fmla="*/ 440195 h 6659774"/>
              <a:gd name="connsiteX3" fmla="*/ 6190083 w 6194629"/>
              <a:gd name="connsiteY3" fmla="*/ 6659774 h 6659774"/>
              <a:gd name="connsiteX4" fmla="*/ 8230 w 6194629"/>
              <a:gd name="connsiteY4" fmla="*/ 6659774 h 6659774"/>
              <a:gd name="connsiteX5" fmla="*/ 720 w 6194629"/>
              <a:gd name="connsiteY5" fmla="*/ 5119 h 6659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4629" h="6659774">
                <a:moveTo>
                  <a:pt x="720" y="5119"/>
                </a:moveTo>
                <a:lnTo>
                  <a:pt x="5731178" y="0"/>
                </a:lnTo>
                <a:lnTo>
                  <a:pt x="6194629" y="440195"/>
                </a:lnTo>
                <a:cubicBezTo>
                  <a:pt x="6193114" y="2513388"/>
                  <a:pt x="6191598" y="4586581"/>
                  <a:pt x="6190083" y="6659774"/>
                </a:cubicBezTo>
                <a:lnTo>
                  <a:pt x="8230" y="6659774"/>
                </a:lnTo>
                <a:cubicBezTo>
                  <a:pt x="12463" y="4449974"/>
                  <a:pt x="-3513" y="2214919"/>
                  <a:pt x="720" y="511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bIns="640080" anchor="ctr"/>
          <a:lstStyle>
            <a:lvl1pPr marL="0" indent="0" algn="ctr">
              <a:buNone/>
              <a:defRPr sz="16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/>
              <a:t>Click picture icon to add image</a:t>
            </a:r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11279" y="4615198"/>
            <a:ext cx="3653537" cy="1249154"/>
          </a:xfrm>
          <a:custGeom>
            <a:avLst/>
            <a:gdLst>
              <a:gd name="connsiteX0" fmla="*/ 0 w 7790688"/>
              <a:gd name="connsiteY0" fmla="*/ 1495912 h 1495912"/>
              <a:gd name="connsiteX1" fmla="*/ 449537 w 7790688"/>
              <a:gd name="connsiteY1" fmla="*/ 0 h 1495912"/>
              <a:gd name="connsiteX2" fmla="*/ 7790688 w 7790688"/>
              <a:gd name="connsiteY2" fmla="*/ 0 h 1495912"/>
              <a:gd name="connsiteX3" fmla="*/ 7341151 w 7790688"/>
              <a:gd name="connsiteY3" fmla="*/ 1495912 h 1495912"/>
              <a:gd name="connsiteX4" fmla="*/ 0 w 7790688"/>
              <a:gd name="connsiteY4" fmla="*/ 1495912 h 1495912"/>
              <a:gd name="connsiteX0" fmla="*/ 0 w 7790688"/>
              <a:gd name="connsiteY0" fmla="*/ 1495912 h 1495912"/>
              <a:gd name="connsiteX1" fmla="*/ 4818337 w 7790688"/>
              <a:gd name="connsiteY1" fmla="*/ 25400 h 1495912"/>
              <a:gd name="connsiteX2" fmla="*/ 7790688 w 7790688"/>
              <a:gd name="connsiteY2" fmla="*/ 0 h 1495912"/>
              <a:gd name="connsiteX3" fmla="*/ 7341151 w 7790688"/>
              <a:gd name="connsiteY3" fmla="*/ 1495912 h 1495912"/>
              <a:gd name="connsiteX4" fmla="*/ 0 w 7790688"/>
              <a:gd name="connsiteY4" fmla="*/ 1495912 h 1495912"/>
              <a:gd name="connsiteX0" fmla="*/ 0 w 2990088"/>
              <a:gd name="connsiteY0" fmla="*/ 1521312 h 1521312"/>
              <a:gd name="connsiteX1" fmla="*/ 17737 w 2990088"/>
              <a:gd name="connsiteY1" fmla="*/ 25400 h 1521312"/>
              <a:gd name="connsiteX2" fmla="*/ 2990088 w 2990088"/>
              <a:gd name="connsiteY2" fmla="*/ 0 h 1521312"/>
              <a:gd name="connsiteX3" fmla="*/ 2540551 w 2990088"/>
              <a:gd name="connsiteY3" fmla="*/ 1495912 h 1521312"/>
              <a:gd name="connsiteX4" fmla="*/ 0 w 2990088"/>
              <a:gd name="connsiteY4" fmla="*/ 1521312 h 1521312"/>
              <a:gd name="connsiteX0" fmla="*/ 0 w 2990088"/>
              <a:gd name="connsiteY0" fmla="*/ 1521312 h 1521312"/>
              <a:gd name="connsiteX1" fmla="*/ 93937 w 2990088"/>
              <a:gd name="connsiteY1" fmla="*/ 25400 h 1521312"/>
              <a:gd name="connsiteX2" fmla="*/ 2990088 w 2990088"/>
              <a:gd name="connsiteY2" fmla="*/ 0 h 1521312"/>
              <a:gd name="connsiteX3" fmla="*/ 2540551 w 2990088"/>
              <a:gd name="connsiteY3" fmla="*/ 1495912 h 1521312"/>
              <a:gd name="connsiteX4" fmla="*/ 0 w 2990088"/>
              <a:gd name="connsiteY4" fmla="*/ 1521312 h 1521312"/>
              <a:gd name="connsiteX0" fmla="*/ 7663 w 2896151"/>
              <a:gd name="connsiteY0" fmla="*/ 1521312 h 1521312"/>
              <a:gd name="connsiteX1" fmla="*/ 0 w 2896151"/>
              <a:gd name="connsiteY1" fmla="*/ 25400 h 1521312"/>
              <a:gd name="connsiteX2" fmla="*/ 2896151 w 2896151"/>
              <a:gd name="connsiteY2" fmla="*/ 0 h 1521312"/>
              <a:gd name="connsiteX3" fmla="*/ 2446614 w 2896151"/>
              <a:gd name="connsiteY3" fmla="*/ 1495912 h 1521312"/>
              <a:gd name="connsiteX4" fmla="*/ 7663 w 2896151"/>
              <a:gd name="connsiteY4" fmla="*/ 1521312 h 1521312"/>
              <a:gd name="connsiteX0" fmla="*/ 743 w 2889231"/>
              <a:gd name="connsiteY0" fmla="*/ 1521312 h 1521312"/>
              <a:gd name="connsiteX1" fmla="*/ 700 w 2889231"/>
              <a:gd name="connsiteY1" fmla="*/ 2540 h 1521312"/>
              <a:gd name="connsiteX2" fmla="*/ 2889231 w 2889231"/>
              <a:gd name="connsiteY2" fmla="*/ 0 h 1521312"/>
              <a:gd name="connsiteX3" fmla="*/ 2439694 w 2889231"/>
              <a:gd name="connsiteY3" fmla="*/ 1495912 h 1521312"/>
              <a:gd name="connsiteX4" fmla="*/ 743 w 2889231"/>
              <a:gd name="connsiteY4" fmla="*/ 1521312 h 1521312"/>
              <a:gd name="connsiteX0" fmla="*/ 15283 w 2888531"/>
              <a:gd name="connsiteY0" fmla="*/ 1483212 h 1495912"/>
              <a:gd name="connsiteX1" fmla="*/ 0 w 2888531"/>
              <a:gd name="connsiteY1" fmla="*/ 2540 h 1495912"/>
              <a:gd name="connsiteX2" fmla="*/ 2888531 w 2888531"/>
              <a:gd name="connsiteY2" fmla="*/ 0 h 1495912"/>
              <a:gd name="connsiteX3" fmla="*/ 2438994 w 2888531"/>
              <a:gd name="connsiteY3" fmla="*/ 1495912 h 1495912"/>
              <a:gd name="connsiteX4" fmla="*/ 15283 w 2888531"/>
              <a:gd name="connsiteY4" fmla="*/ 1483212 h 1495912"/>
              <a:gd name="connsiteX0" fmla="*/ 15283 w 2888531"/>
              <a:gd name="connsiteY0" fmla="*/ 1483212 h 1495912"/>
              <a:gd name="connsiteX1" fmla="*/ 0 w 2888531"/>
              <a:gd name="connsiteY1" fmla="*/ 116840 h 1495912"/>
              <a:gd name="connsiteX2" fmla="*/ 2888531 w 2888531"/>
              <a:gd name="connsiteY2" fmla="*/ 0 h 1495912"/>
              <a:gd name="connsiteX3" fmla="*/ 2438994 w 2888531"/>
              <a:gd name="connsiteY3" fmla="*/ 1495912 h 1495912"/>
              <a:gd name="connsiteX4" fmla="*/ 15283 w 2888531"/>
              <a:gd name="connsiteY4" fmla="*/ 1483212 h 1495912"/>
              <a:gd name="connsiteX0" fmla="*/ 15283 w 2888531"/>
              <a:gd name="connsiteY0" fmla="*/ 1483212 h 1495912"/>
              <a:gd name="connsiteX1" fmla="*/ 0 w 2888531"/>
              <a:gd name="connsiteY1" fmla="*/ 116840 h 1495912"/>
              <a:gd name="connsiteX2" fmla="*/ 2598312 w 2888531"/>
              <a:gd name="connsiteY2" fmla="*/ 360 h 1495912"/>
              <a:gd name="connsiteX3" fmla="*/ 2888531 w 2888531"/>
              <a:gd name="connsiteY3" fmla="*/ 0 h 1495912"/>
              <a:gd name="connsiteX4" fmla="*/ 2438994 w 2888531"/>
              <a:gd name="connsiteY4" fmla="*/ 1495912 h 1495912"/>
              <a:gd name="connsiteX5" fmla="*/ 15283 w 2888531"/>
              <a:gd name="connsiteY5" fmla="*/ 1483212 h 1495912"/>
              <a:gd name="connsiteX0" fmla="*/ 15283 w 2888531"/>
              <a:gd name="connsiteY0" fmla="*/ 1483212 h 1495912"/>
              <a:gd name="connsiteX1" fmla="*/ 0 w 2888531"/>
              <a:gd name="connsiteY1" fmla="*/ 116840 h 1495912"/>
              <a:gd name="connsiteX2" fmla="*/ 2588787 w 2888531"/>
              <a:gd name="connsiteY2" fmla="*/ 128948 h 1495912"/>
              <a:gd name="connsiteX3" fmla="*/ 2888531 w 2888531"/>
              <a:gd name="connsiteY3" fmla="*/ 0 h 1495912"/>
              <a:gd name="connsiteX4" fmla="*/ 2438994 w 2888531"/>
              <a:gd name="connsiteY4" fmla="*/ 1495912 h 1495912"/>
              <a:gd name="connsiteX5" fmla="*/ 15283 w 2888531"/>
              <a:gd name="connsiteY5" fmla="*/ 1483212 h 1495912"/>
              <a:gd name="connsiteX0" fmla="*/ 15283 w 2802806"/>
              <a:gd name="connsiteY0" fmla="*/ 1366372 h 1379072"/>
              <a:gd name="connsiteX1" fmla="*/ 0 w 2802806"/>
              <a:gd name="connsiteY1" fmla="*/ 0 h 1379072"/>
              <a:gd name="connsiteX2" fmla="*/ 2588787 w 2802806"/>
              <a:gd name="connsiteY2" fmla="*/ 12108 h 1379072"/>
              <a:gd name="connsiteX3" fmla="*/ 2802806 w 2802806"/>
              <a:gd name="connsiteY3" fmla="*/ 97473 h 1379072"/>
              <a:gd name="connsiteX4" fmla="*/ 2438994 w 2802806"/>
              <a:gd name="connsiteY4" fmla="*/ 1379072 h 1379072"/>
              <a:gd name="connsiteX5" fmla="*/ 15283 w 2802806"/>
              <a:gd name="connsiteY5" fmla="*/ 1366372 h 1379072"/>
              <a:gd name="connsiteX0" fmla="*/ 243 w 2816341"/>
              <a:gd name="connsiteY0" fmla="*/ 1356847 h 1379072"/>
              <a:gd name="connsiteX1" fmla="*/ 13535 w 2816341"/>
              <a:gd name="connsiteY1" fmla="*/ 0 h 1379072"/>
              <a:gd name="connsiteX2" fmla="*/ 2602322 w 2816341"/>
              <a:gd name="connsiteY2" fmla="*/ 12108 h 1379072"/>
              <a:gd name="connsiteX3" fmla="*/ 2816341 w 2816341"/>
              <a:gd name="connsiteY3" fmla="*/ 97473 h 1379072"/>
              <a:gd name="connsiteX4" fmla="*/ 2452529 w 2816341"/>
              <a:gd name="connsiteY4" fmla="*/ 1379072 h 1379072"/>
              <a:gd name="connsiteX5" fmla="*/ 243 w 2816341"/>
              <a:gd name="connsiteY5" fmla="*/ 1356847 h 1379072"/>
              <a:gd name="connsiteX0" fmla="*/ 243 w 2816341"/>
              <a:gd name="connsiteY0" fmla="*/ 1356847 h 1360022"/>
              <a:gd name="connsiteX1" fmla="*/ 13535 w 2816341"/>
              <a:gd name="connsiteY1" fmla="*/ 0 h 1360022"/>
              <a:gd name="connsiteX2" fmla="*/ 2602322 w 2816341"/>
              <a:gd name="connsiteY2" fmla="*/ 12108 h 1360022"/>
              <a:gd name="connsiteX3" fmla="*/ 2816341 w 2816341"/>
              <a:gd name="connsiteY3" fmla="*/ 97473 h 1360022"/>
              <a:gd name="connsiteX4" fmla="*/ 2476341 w 2816341"/>
              <a:gd name="connsiteY4" fmla="*/ 1360022 h 1360022"/>
              <a:gd name="connsiteX5" fmla="*/ 243 w 2816341"/>
              <a:gd name="connsiteY5" fmla="*/ 1356847 h 1360022"/>
              <a:gd name="connsiteX0" fmla="*/ 243 w 2816341"/>
              <a:gd name="connsiteY0" fmla="*/ 1356847 h 1369547"/>
              <a:gd name="connsiteX1" fmla="*/ 13535 w 2816341"/>
              <a:gd name="connsiteY1" fmla="*/ 0 h 1369547"/>
              <a:gd name="connsiteX2" fmla="*/ 2602322 w 2816341"/>
              <a:gd name="connsiteY2" fmla="*/ 12108 h 1369547"/>
              <a:gd name="connsiteX3" fmla="*/ 2816341 w 2816341"/>
              <a:gd name="connsiteY3" fmla="*/ 97473 h 1369547"/>
              <a:gd name="connsiteX4" fmla="*/ 2457291 w 2816341"/>
              <a:gd name="connsiteY4" fmla="*/ 1369547 h 1369547"/>
              <a:gd name="connsiteX5" fmla="*/ 243 w 2816341"/>
              <a:gd name="connsiteY5" fmla="*/ 1356847 h 1369547"/>
              <a:gd name="connsiteX0" fmla="*/ 243 w 2816341"/>
              <a:gd name="connsiteY0" fmla="*/ 1356847 h 1356847"/>
              <a:gd name="connsiteX1" fmla="*/ 13535 w 2816341"/>
              <a:gd name="connsiteY1" fmla="*/ 0 h 1356847"/>
              <a:gd name="connsiteX2" fmla="*/ 2602322 w 2816341"/>
              <a:gd name="connsiteY2" fmla="*/ 12108 h 1356847"/>
              <a:gd name="connsiteX3" fmla="*/ 2816341 w 2816341"/>
              <a:gd name="connsiteY3" fmla="*/ 97473 h 1356847"/>
              <a:gd name="connsiteX4" fmla="*/ 2481103 w 2816341"/>
              <a:gd name="connsiteY4" fmla="*/ 1245722 h 1356847"/>
              <a:gd name="connsiteX5" fmla="*/ 243 w 2816341"/>
              <a:gd name="connsiteY5" fmla="*/ 1356847 h 1356847"/>
              <a:gd name="connsiteX0" fmla="*/ 321 w 2811656"/>
              <a:gd name="connsiteY0" fmla="*/ 1252072 h 1252072"/>
              <a:gd name="connsiteX1" fmla="*/ 8850 w 2811656"/>
              <a:gd name="connsiteY1" fmla="*/ 0 h 1252072"/>
              <a:gd name="connsiteX2" fmla="*/ 2597637 w 2811656"/>
              <a:gd name="connsiteY2" fmla="*/ 12108 h 1252072"/>
              <a:gd name="connsiteX3" fmla="*/ 2811656 w 2811656"/>
              <a:gd name="connsiteY3" fmla="*/ 97473 h 1252072"/>
              <a:gd name="connsiteX4" fmla="*/ 2476418 w 2811656"/>
              <a:gd name="connsiteY4" fmla="*/ 1245722 h 1252072"/>
              <a:gd name="connsiteX5" fmla="*/ 321 w 2811656"/>
              <a:gd name="connsiteY5" fmla="*/ 1252072 h 1252072"/>
              <a:gd name="connsiteX0" fmla="*/ 321 w 3675256"/>
              <a:gd name="connsiteY0" fmla="*/ 1252072 h 1252072"/>
              <a:gd name="connsiteX1" fmla="*/ 8850 w 3675256"/>
              <a:gd name="connsiteY1" fmla="*/ 0 h 1252072"/>
              <a:gd name="connsiteX2" fmla="*/ 2597637 w 3675256"/>
              <a:gd name="connsiteY2" fmla="*/ 12108 h 1252072"/>
              <a:gd name="connsiteX3" fmla="*/ 3675256 w 3675256"/>
              <a:gd name="connsiteY3" fmla="*/ 260033 h 1252072"/>
              <a:gd name="connsiteX4" fmla="*/ 2476418 w 3675256"/>
              <a:gd name="connsiteY4" fmla="*/ 1245722 h 1252072"/>
              <a:gd name="connsiteX5" fmla="*/ 321 w 3675256"/>
              <a:gd name="connsiteY5" fmla="*/ 1252072 h 1252072"/>
              <a:gd name="connsiteX0" fmla="*/ 321 w 3675256"/>
              <a:gd name="connsiteY0" fmla="*/ 1252072 h 1252072"/>
              <a:gd name="connsiteX1" fmla="*/ 8850 w 3675256"/>
              <a:gd name="connsiteY1" fmla="*/ 0 h 1252072"/>
              <a:gd name="connsiteX2" fmla="*/ 2597637 w 3675256"/>
              <a:gd name="connsiteY2" fmla="*/ 12108 h 1252072"/>
              <a:gd name="connsiteX3" fmla="*/ 3675256 w 3675256"/>
              <a:gd name="connsiteY3" fmla="*/ 260033 h 1252072"/>
              <a:gd name="connsiteX4" fmla="*/ 3014898 w 3675256"/>
              <a:gd name="connsiteY4" fmla="*/ 1250802 h 1252072"/>
              <a:gd name="connsiteX5" fmla="*/ 321 w 3675256"/>
              <a:gd name="connsiteY5" fmla="*/ 1252072 h 1252072"/>
              <a:gd name="connsiteX0" fmla="*/ 321 w 3675256"/>
              <a:gd name="connsiteY0" fmla="*/ 1252072 h 1252072"/>
              <a:gd name="connsiteX1" fmla="*/ 8850 w 3675256"/>
              <a:gd name="connsiteY1" fmla="*/ 0 h 1252072"/>
              <a:gd name="connsiteX2" fmla="*/ 2597637 w 3675256"/>
              <a:gd name="connsiteY2" fmla="*/ 12108 h 1252072"/>
              <a:gd name="connsiteX3" fmla="*/ 3074839 w 3675256"/>
              <a:gd name="connsiteY3" fmla="*/ 107040 h 1252072"/>
              <a:gd name="connsiteX4" fmla="*/ 3675256 w 3675256"/>
              <a:gd name="connsiteY4" fmla="*/ 260033 h 1252072"/>
              <a:gd name="connsiteX5" fmla="*/ 3014898 w 3675256"/>
              <a:gd name="connsiteY5" fmla="*/ 1250802 h 1252072"/>
              <a:gd name="connsiteX6" fmla="*/ 321 w 3675256"/>
              <a:gd name="connsiteY6" fmla="*/ 1252072 h 1252072"/>
              <a:gd name="connsiteX0" fmla="*/ 321 w 3675256"/>
              <a:gd name="connsiteY0" fmla="*/ 1252072 h 1252072"/>
              <a:gd name="connsiteX1" fmla="*/ 8850 w 3675256"/>
              <a:gd name="connsiteY1" fmla="*/ 0 h 1252072"/>
              <a:gd name="connsiteX2" fmla="*/ 2597637 w 3675256"/>
              <a:gd name="connsiteY2" fmla="*/ 12108 h 1252072"/>
              <a:gd name="connsiteX3" fmla="*/ 3151039 w 3675256"/>
              <a:gd name="connsiteY3" fmla="*/ 269600 h 1252072"/>
              <a:gd name="connsiteX4" fmla="*/ 3675256 w 3675256"/>
              <a:gd name="connsiteY4" fmla="*/ 260033 h 1252072"/>
              <a:gd name="connsiteX5" fmla="*/ 3014898 w 3675256"/>
              <a:gd name="connsiteY5" fmla="*/ 1250802 h 1252072"/>
              <a:gd name="connsiteX6" fmla="*/ 321 w 3675256"/>
              <a:gd name="connsiteY6" fmla="*/ 1252072 h 1252072"/>
              <a:gd name="connsiteX0" fmla="*/ 459 w 3675394"/>
              <a:gd name="connsiteY0" fmla="*/ 1247477 h 1247477"/>
              <a:gd name="connsiteX1" fmla="*/ 4393 w 3675394"/>
              <a:gd name="connsiteY1" fmla="*/ 0 h 1247477"/>
              <a:gd name="connsiteX2" fmla="*/ 2597775 w 3675394"/>
              <a:gd name="connsiteY2" fmla="*/ 7513 h 1247477"/>
              <a:gd name="connsiteX3" fmla="*/ 3151177 w 3675394"/>
              <a:gd name="connsiteY3" fmla="*/ 265005 h 1247477"/>
              <a:gd name="connsiteX4" fmla="*/ 3675394 w 3675394"/>
              <a:gd name="connsiteY4" fmla="*/ 255438 h 1247477"/>
              <a:gd name="connsiteX5" fmla="*/ 3015036 w 3675394"/>
              <a:gd name="connsiteY5" fmla="*/ 1246207 h 1247477"/>
              <a:gd name="connsiteX6" fmla="*/ 459 w 3675394"/>
              <a:gd name="connsiteY6" fmla="*/ 1247477 h 1247477"/>
              <a:gd name="connsiteX0" fmla="*/ 0 w 3674935"/>
              <a:gd name="connsiteY0" fmla="*/ 1247477 h 1247477"/>
              <a:gd name="connsiteX1" fmla="*/ 3934 w 3674935"/>
              <a:gd name="connsiteY1" fmla="*/ 0 h 1247477"/>
              <a:gd name="connsiteX2" fmla="*/ 2597316 w 3674935"/>
              <a:gd name="connsiteY2" fmla="*/ 7513 h 1247477"/>
              <a:gd name="connsiteX3" fmla="*/ 3150718 w 3674935"/>
              <a:gd name="connsiteY3" fmla="*/ 265005 h 1247477"/>
              <a:gd name="connsiteX4" fmla="*/ 3674935 w 3674935"/>
              <a:gd name="connsiteY4" fmla="*/ 255438 h 1247477"/>
              <a:gd name="connsiteX5" fmla="*/ 3014577 w 3674935"/>
              <a:gd name="connsiteY5" fmla="*/ 1246207 h 1247477"/>
              <a:gd name="connsiteX6" fmla="*/ 0 w 3674935"/>
              <a:gd name="connsiteY6" fmla="*/ 1247477 h 1247477"/>
              <a:gd name="connsiteX0" fmla="*/ 0 w 3674935"/>
              <a:gd name="connsiteY0" fmla="*/ 1249154 h 1249154"/>
              <a:gd name="connsiteX1" fmla="*/ 3934 w 3674935"/>
              <a:gd name="connsiteY1" fmla="*/ 1677 h 1249154"/>
              <a:gd name="connsiteX2" fmla="*/ 2601911 w 3674935"/>
              <a:gd name="connsiteY2" fmla="*/ 0 h 1249154"/>
              <a:gd name="connsiteX3" fmla="*/ 3150718 w 3674935"/>
              <a:gd name="connsiteY3" fmla="*/ 266682 h 1249154"/>
              <a:gd name="connsiteX4" fmla="*/ 3674935 w 3674935"/>
              <a:gd name="connsiteY4" fmla="*/ 257115 h 1249154"/>
              <a:gd name="connsiteX5" fmla="*/ 3014577 w 3674935"/>
              <a:gd name="connsiteY5" fmla="*/ 1247884 h 1249154"/>
              <a:gd name="connsiteX6" fmla="*/ 0 w 3674935"/>
              <a:gd name="connsiteY6" fmla="*/ 1249154 h 1249154"/>
              <a:gd name="connsiteX0" fmla="*/ 0 w 3661150"/>
              <a:gd name="connsiteY0" fmla="*/ 1249154 h 1249154"/>
              <a:gd name="connsiteX1" fmla="*/ 3934 w 3661150"/>
              <a:gd name="connsiteY1" fmla="*/ 1677 h 1249154"/>
              <a:gd name="connsiteX2" fmla="*/ 2601911 w 3661150"/>
              <a:gd name="connsiteY2" fmla="*/ 0 h 1249154"/>
              <a:gd name="connsiteX3" fmla="*/ 3150718 w 3661150"/>
              <a:gd name="connsiteY3" fmla="*/ 266682 h 1249154"/>
              <a:gd name="connsiteX4" fmla="*/ 3661150 w 3661150"/>
              <a:gd name="connsiteY4" fmla="*/ 257115 h 1249154"/>
              <a:gd name="connsiteX5" fmla="*/ 3014577 w 3661150"/>
              <a:gd name="connsiteY5" fmla="*/ 1247884 h 1249154"/>
              <a:gd name="connsiteX6" fmla="*/ 0 w 3661150"/>
              <a:gd name="connsiteY6" fmla="*/ 1249154 h 1249154"/>
              <a:gd name="connsiteX0" fmla="*/ 0 w 3656555"/>
              <a:gd name="connsiteY0" fmla="*/ 1249154 h 1249154"/>
              <a:gd name="connsiteX1" fmla="*/ 3934 w 3656555"/>
              <a:gd name="connsiteY1" fmla="*/ 1677 h 1249154"/>
              <a:gd name="connsiteX2" fmla="*/ 2601911 w 3656555"/>
              <a:gd name="connsiteY2" fmla="*/ 0 h 1249154"/>
              <a:gd name="connsiteX3" fmla="*/ 3150718 w 3656555"/>
              <a:gd name="connsiteY3" fmla="*/ 266682 h 1249154"/>
              <a:gd name="connsiteX4" fmla="*/ 3656555 w 3656555"/>
              <a:gd name="connsiteY4" fmla="*/ 275495 h 1249154"/>
              <a:gd name="connsiteX5" fmla="*/ 3014577 w 3656555"/>
              <a:gd name="connsiteY5" fmla="*/ 1247884 h 1249154"/>
              <a:gd name="connsiteX6" fmla="*/ 0 w 3656555"/>
              <a:gd name="connsiteY6" fmla="*/ 1249154 h 1249154"/>
              <a:gd name="connsiteX0" fmla="*/ 0 w 3656555"/>
              <a:gd name="connsiteY0" fmla="*/ 1249154 h 1249154"/>
              <a:gd name="connsiteX1" fmla="*/ 3934 w 3656555"/>
              <a:gd name="connsiteY1" fmla="*/ 1677 h 1249154"/>
              <a:gd name="connsiteX2" fmla="*/ 2601911 w 3656555"/>
              <a:gd name="connsiteY2" fmla="*/ 0 h 1249154"/>
              <a:gd name="connsiteX3" fmla="*/ 3150718 w 3656555"/>
              <a:gd name="connsiteY3" fmla="*/ 266682 h 1249154"/>
              <a:gd name="connsiteX4" fmla="*/ 3656555 w 3656555"/>
              <a:gd name="connsiteY4" fmla="*/ 275495 h 1249154"/>
              <a:gd name="connsiteX5" fmla="*/ 3014577 w 3656555"/>
              <a:gd name="connsiteY5" fmla="*/ 1247884 h 1249154"/>
              <a:gd name="connsiteX6" fmla="*/ 0 w 3656555"/>
              <a:gd name="connsiteY6" fmla="*/ 1249154 h 1249154"/>
              <a:gd name="connsiteX0" fmla="*/ 0 w 3656555"/>
              <a:gd name="connsiteY0" fmla="*/ 1249154 h 1249154"/>
              <a:gd name="connsiteX1" fmla="*/ 3934 w 3656555"/>
              <a:gd name="connsiteY1" fmla="*/ 1677 h 1249154"/>
              <a:gd name="connsiteX2" fmla="*/ 2601911 w 3656555"/>
              <a:gd name="connsiteY2" fmla="*/ 0 h 1249154"/>
              <a:gd name="connsiteX3" fmla="*/ 3150718 w 3656555"/>
              <a:gd name="connsiteY3" fmla="*/ 266682 h 1249154"/>
              <a:gd name="connsiteX4" fmla="*/ 3656555 w 3656555"/>
              <a:gd name="connsiteY4" fmla="*/ 269460 h 1249154"/>
              <a:gd name="connsiteX5" fmla="*/ 3014577 w 3656555"/>
              <a:gd name="connsiteY5" fmla="*/ 1247884 h 1249154"/>
              <a:gd name="connsiteX6" fmla="*/ 0 w 3656555"/>
              <a:gd name="connsiteY6" fmla="*/ 1249154 h 1249154"/>
              <a:gd name="connsiteX0" fmla="*/ 0 w 3653537"/>
              <a:gd name="connsiteY0" fmla="*/ 1249154 h 1249154"/>
              <a:gd name="connsiteX1" fmla="*/ 3934 w 3653537"/>
              <a:gd name="connsiteY1" fmla="*/ 1677 h 1249154"/>
              <a:gd name="connsiteX2" fmla="*/ 2601911 w 3653537"/>
              <a:gd name="connsiteY2" fmla="*/ 0 h 1249154"/>
              <a:gd name="connsiteX3" fmla="*/ 3150718 w 3653537"/>
              <a:gd name="connsiteY3" fmla="*/ 266682 h 1249154"/>
              <a:gd name="connsiteX4" fmla="*/ 3653537 w 3653537"/>
              <a:gd name="connsiteY4" fmla="*/ 269460 h 1249154"/>
              <a:gd name="connsiteX5" fmla="*/ 3014577 w 3653537"/>
              <a:gd name="connsiteY5" fmla="*/ 1247884 h 1249154"/>
              <a:gd name="connsiteX6" fmla="*/ 0 w 3653537"/>
              <a:gd name="connsiteY6" fmla="*/ 1249154 h 1249154"/>
              <a:gd name="connsiteX0" fmla="*/ 0 w 3653537"/>
              <a:gd name="connsiteY0" fmla="*/ 1249154 h 1249154"/>
              <a:gd name="connsiteX1" fmla="*/ 3934 w 3653537"/>
              <a:gd name="connsiteY1" fmla="*/ 1677 h 1249154"/>
              <a:gd name="connsiteX2" fmla="*/ 2601911 w 3653537"/>
              <a:gd name="connsiteY2" fmla="*/ 0 h 1249154"/>
              <a:gd name="connsiteX3" fmla="*/ 3150718 w 3653537"/>
              <a:gd name="connsiteY3" fmla="*/ 266682 h 1249154"/>
              <a:gd name="connsiteX4" fmla="*/ 3653537 w 3653537"/>
              <a:gd name="connsiteY4" fmla="*/ 269460 h 1249154"/>
              <a:gd name="connsiteX5" fmla="*/ 3020612 w 3653537"/>
              <a:gd name="connsiteY5" fmla="*/ 1244866 h 1249154"/>
              <a:gd name="connsiteX6" fmla="*/ 0 w 3653537"/>
              <a:gd name="connsiteY6" fmla="*/ 1249154 h 1249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3537" h="1249154">
                <a:moveTo>
                  <a:pt x="0" y="1249154"/>
                </a:moveTo>
                <a:cubicBezTo>
                  <a:pt x="1311" y="833328"/>
                  <a:pt x="2623" y="417503"/>
                  <a:pt x="3934" y="1677"/>
                </a:cubicBezTo>
                <a:lnTo>
                  <a:pt x="2601911" y="0"/>
                </a:lnTo>
                <a:lnTo>
                  <a:pt x="3150718" y="266682"/>
                </a:lnTo>
                <a:lnTo>
                  <a:pt x="3653537" y="269460"/>
                </a:lnTo>
                <a:lnTo>
                  <a:pt x="3020612" y="1244866"/>
                </a:lnTo>
                <a:lnTo>
                  <a:pt x="0" y="1249154"/>
                </a:lnTo>
                <a:close/>
              </a:path>
            </a:pathLst>
          </a:custGeom>
          <a:gradFill>
            <a:gsLst>
              <a:gs pos="0">
                <a:schemeClr val="bg2">
                  <a:lumMod val="75000"/>
                  <a:alpha val="85000"/>
                </a:schemeClr>
              </a:gs>
              <a:gs pos="100000">
                <a:schemeClr val="bg2">
                  <a:alpha val="85000"/>
                </a:schemeClr>
              </a:gs>
            </a:gsLst>
            <a:lin ang="5400000" scaled="0"/>
          </a:gradFill>
          <a:ln w="19050">
            <a:noFill/>
          </a:ln>
        </p:spPr>
        <p:txBody>
          <a:bodyPr vert="horz" lIns="454941" tIns="37851" rIns="75702" bIns="72790" rtlCol="0" anchor="ctr" anchorCtr="0">
            <a:noAutofit/>
          </a:bodyPr>
          <a:lstStyle>
            <a:lvl1pPr marL="342900" indent="-342900">
              <a:buFontTx/>
              <a:buNone/>
              <a:defRPr lang="en-US" sz="1094" dirty="0">
                <a:solidFill>
                  <a:srgbClr val="424949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B1ED78A0-A56B-4703-A84F-DDB45C4928A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12466" y="4882452"/>
            <a:ext cx="5344068" cy="1070462"/>
          </a:xfrm>
          <a:custGeom>
            <a:avLst/>
            <a:gdLst>
              <a:gd name="connsiteX0" fmla="*/ 0 w 2926080"/>
              <a:gd name="connsiteY0" fmla="*/ 1495912 h 1495912"/>
              <a:gd name="connsiteX1" fmla="*/ 449537 w 2926080"/>
              <a:gd name="connsiteY1" fmla="*/ 0 h 1495912"/>
              <a:gd name="connsiteX2" fmla="*/ 2926080 w 2926080"/>
              <a:gd name="connsiteY2" fmla="*/ 0 h 1495912"/>
              <a:gd name="connsiteX3" fmla="*/ 2476543 w 2926080"/>
              <a:gd name="connsiteY3" fmla="*/ 1495912 h 1495912"/>
              <a:gd name="connsiteX4" fmla="*/ 0 w 2926080"/>
              <a:gd name="connsiteY4" fmla="*/ 1495912 h 1495912"/>
              <a:gd name="connsiteX0" fmla="*/ 0 w 2926080"/>
              <a:gd name="connsiteY0" fmla="*/ 1495912 h 1495912"/>
              <a:gd name="connsiteX1" fmla="*/ 449537 w 2926080"/>
              <a:gd name="connsiteY1" fmla="*/ 0 h 1495912"/>
              <a:gd name="connsiteX2" fmla="*/ 2926080 w 2926080"/>
              <a:gd name="connsiteY2" fmla="*/ 0 h 1495912"/>
              <a:gd name="connsiteX3" fmla="*/ 2918503 w 2926080"/>
              <a:gd name="connsiteY3" fmla="*/ 1038712 h 1495912"/>
              <a:gd name="connsiteX4" fmla="*/ 0 w 2926080"/>
              <a:gd name="connsiteY4" fmla="*/ 1495912 h 1495912"/>
              <a:gd name="connsiteX0" fmla="*/ 0 w 2606040"/>
              <a:gd name="connsiteY0" fmla="*/ 1114912 h 1114912"/>
              <a:gd name="connsiteX1" fmla="*/ 129497 w 2606040"/>
              <a:gd name="connsiteY1" fmla="*/ 0 h 1114912"/>
              <a:gd name="connsiteX2" fmla="*/ 2606040 w 2606040"/>
              <a:gd name="connsiteY2" fmla="*/ 0 h 1114912"/>
              <a:gd name="connsiteX3" fmla="*/ 2598463 w 2606040"/>
              <a:gd name="connsiteY3" fmla="*/ 1038712 h 1114912"/>
              <a:gd name="connsiteX4" fmla="*/ 0 w 2606040"/>
              <a:gd name="connsiteY4" fmla="*/ 1114912 h 1114912"/>
              <a:gd name="connsiteX0" fmla="*/ 0 w 2606040"/>
              <a:gd name="connsiteY0" fmla="*/ 1114912 h 1114912"/>
              <a:gd name="connsiteX1" fmla="*/ 921977 w 2606040"/>
              <a:gd name="connsiteY1" fmla="*/ 0 h 1114912"/>
              <a:gd name="connsiteX2" fmla="*/ 2606040 w 2606040"/>
              <a:gd name="connsiteY2" fmla="*/ 0 h 1114912"/>
              <a:gd name="connsiteX3" fmla="*/ 2598463 w 2606040"/>
              <a:gd name="connsiteY3" fmla="*/ 1038712 h 1114912"/>
              <a:gd name="connsiteX4" fmla="*/ 0 w 2606040"/>
              <a:gd name="connsiteY4" fmla="*/ 1114912 h 1114912"/>
              <a:gd name="connsiteX0" fmla="*/ 0 w 2606040"/>
              <a:gd name="connsiteY0" fmla="*/ 1114912 h 1114912"/>
              <a:gd name="connsiteX1" fmla="*/ 441220 w 2606040"/>
              <a:gd name="connsiteY1" fmla="*/ 596328 h 1114912"/>
              <a:gd name="connsiteX2" fmla="*/ 921977 w 2606040"/>
              <a:gd name="connsiteY2" fmla="*/ 0 h 1114912"/>
              <a:gd name="connsiteX3" fmla="*/ 2606040 w 2606040"/>
              <a:gd name="connsiteY3" fmla="*/ 0 h 1114912"/>
              <a:gd name="connsiteX4" fmla="*/ 2598463 w 2606040"/>
              <a:gd name="connsiteY4" fmla="*/ 1038712 h 1114912"/>
              <a:gd name="connsiteX5" fmla="*/ 0 w 2606040"/>
              <a:gd name="connsiteY5" fmla="*/ 1114912 h 1114912"/>
              <a:gd name="connsiteX0" fmla="*/ 0 w 2606040"/>
              <a:gd name="connsiteY0" fmla="*/ 1114912 h 1114912"/>
              <a:gd name="connsiteX1" fmla="*/ 357400 w 2606040"/>
              <a:gd name="connsiteY1" fmla="*/ 916368 h 1114912"/>
              <a:gd name="connsiteX2" fmla="*/ 921977 w 2606040"/>
              <a:gd name="connsiteY2" fmla="*/ 0 h 1114912"/>
              <a:gd name="connsiteX3" fmla="*/ 2606040 w 2606040"/>
              <a:gd name="connsiteY3" fmla="*/ 0 h 1114912"/>
              <a:gd name="connsiteX4" fmla="*/ 2598463 w 2606040"/>
              <a:gd name="connsiteY4" fmla="*/ 1038712 h 1114912"/>
              <a:gd name="connsiteX5" fmla="*/ 0 w 2606040"/>
              <a:gd name="connsiteY5" fmla="*/ 1114912 h 1114912"/>
              <a:gd name="connsiteX0" fmla="*/ 0 w 2606040"/>
              <a:gd name="connsiteY0" fmla="*/ 1114912 h 1114912"/>
              <a:gd name="connsiteX1" fmla="*/ 357400 w 2606040"/>
              <a:gd name="connsiteY1" fmla="*/ 916368 h 1114912"/>
              <a:gd name="connsiteX2" fmla="*/ 174520 w 2606040"/>
              <a:gd name="connsiteY2" fmla="*/ 1015428 h 1114912"/>
              <a:gd name="connsiteX3" fmla="*/ 921977 w 2606040"/>
              <a:gd name="connsiteY3" fmla="*/ 0 h 1114912"/>
              <a:gd name="connsiteX4" fmla="*/ 2606040 w 2606040"/>
              <a:gd name="connsiteY4" fmla="*/ 0 h 1114912"/>
              <a:gd name="connsiteX5" fmla="*/ 2598463 w 2606040"/>
              <a:gd name="connsiteY5" fmla="*/ 1038712 h 1114912"/>
              <a:gd name="connsiteX6" fmla="*/ 0 w 2606040"/>
              <a:gd name="connsiteY6" fmla="*/ 1114912 h 1114912"/>
              <a:gd name="connsiteX0" fmla="*/ 0 w 2606040"/>
              <a:gd name="connsiteY0" fmla="*/ 1114912 h 1114912"/>
              <a:gd name="connsiteX1" fmla="*/ 357400 w 2606040"/>
              <a:gd name="connsiteY1" fmla="*/ 916368 h 1114912"/>
              <a:gd name="connsiteX2" fmla="*/ 428520 w 2606040"/>
              <a:gd name="connsiteY2" fmla="*/ 744495 h 1114912"/>
              <a:gd name="connsiteX3" fmla="*/ 921977 w 2606040"/>
              <a:gd name="connsiteY3" fmla="*/ 0 h 1114912"/>
              <a:gd name="connsiteX4" fmla="*/ 2606040 w 2606040"/>
              <a:gd name="connsiteY4" fmla="*/ 0 h 1114912"/>
              <a:gd name="connsiteX5" fmla="*/ 2598463 w 2606040"/>
              <a:gd name="connsiteY5" fmla="*/ 1038712 h 1114912"/>
              <a:gd name="connsiteX6" fmla="*/ 0 w 2606040"/>
              <a:gd name="connsiteY6" fmla="*/ 1114912 h 1114912"/>
              <a:gd name="connsiteX0" fmla="*/ 0 w 2606040"/>
              <a:gd name="connsiteY0" fmla="*/ 1114912 h 1114912"/>
              <a:gd name="connsiteX1" fmla="*/ 160973 w 2606040"/>
              <a:gd name="connsiteY1" fmla="*/ 1018815 h 1114912"/>
              <a:gd name="connsiteX2" fmla="*/ 357400 w 2606040"/>
              <a:gd name="connsiteY2" fmla="*/ 916368 h 1114912"/>
              <a:gd name="connsiteX3" fmla="*/ 428520 w 2606040"/>
              <a:gd name="connsiteY3" fmla="*/ 744495 h 1114912"/>
              <a:gd name="connsiteX4" fmla="*/ 921977 w 2606040"/>
              <a:gd name="connsiteY4" fmla="*/ 0 h 1114912"/>
              <a:gd name="connsiteX5" fmla="*/ 2606040 w 2606040"/>
              <a:gd name="connsiteY5" fmla="*/ 0 h 1114912"/>
              <a:gd name="connsiteX6" fmla="*/ 2598463 w 2606040"/>
              <a:gd name="connsiteY6" fmla="*/ 1038712 h 1114912"/>
              <a:gd name="connsiteX7" fmla="*/ 0 w 2606040"/>
              <a:gd name="connsiteY7" fmla="*/ 1114912 h 1114912"/>
              <a:gd name="connsiteX0" fmla="*/ 0 w 5342890"/>
              <a:gd name="connsiteY0" fmla="*/ 1070462 h 1070462"/>
              <a:gd name="connsiteX1" fmla="*/ 2897823 w 5342890"/>
              <a:gd name="connsiteY1" fmla="*/ 1018815 h 1070462"/>
              <a:gd name="connsiteX2" fmla="*/ 3094250 w 5342890"/>
              <a:gd name="connsiteY2" fmla="*/ 916368 h 1070462"/>
              <a:gd name="connsiteX3" fmla="*/ 3165370 w 5342890"/>
              <a:gd name="connsiteY3" fmla="*/ 744495 h 1070462"/>
              <a:gd name="connsiteX4" fmla="*/ 3658827 w 5342890"/>
              <a:gd name="connsiteY4" fmla="*/ 0 h 1070462"/>
              <a:gd name="connsiteX5" fmla="*/ 5342890 w 5342890"/>
              <a:gd name="connsiteY5" fmla="*/ 0 h 1070462"/>
              <a:gd name="connsiteX6" fmla="*/ 5335313 w 5342890"/>
              <a:gd name="connsiteY6" fmla="*/ 1038712 h 1070462"/>
              <a:gd name="connsiteX7" fmla="*/ 0 w 5342890"/>
              <a:gd name="connsiteY7" fmla="*/ 1070462 h 1070462"/>
              <a:gd name="connsiteX0" fmla="*/ 4127 w 5347017"/>
              <a:gd name="connsiteY0" fmla="*/ 1070462 h 1070462"/>
              <a:gd name="connsiteX1" fmla="*/ 0 w 5347017"/>
              <a:gd name="connsiteY1" fmla="*/ 987065 h 1070462"/>
              <a:gd name="connsiteX2" fmla="*/ 3098377 w 5347017"/>
              <a:gd name="connsiteY2" fmla="*/ 916368 h 1070462"/>
              <a:gd name="connsiteX3" fmla="*/ 3169497 w 5347017"/>
              <a:gd name="connsiteY3" fmla="*/ 744495 h 1070462"/>
              <a:gd name="connsiteX4" fmla="*/ 3662954 w 5347017"/>
              <a:gd name="connsiteY4" fmla="*/ 0 h 1070462"/>
              <a:gd name="connsiteX5" fmla="*/ 5347017 w 5347017"/>
              <a:gd name="connsiteY5" fmla="*/ 0 h 1070462"/>
              <a:gd name="connsiteX6" fmla="*/ 5339440 w 5347017"/>
              <a:gd name="connsiteY6" fmla="*/ 1038712 h 1070462"/>
              <a:gd name="connsiteX7" fmla="*/ 4127 w 5347017"/>
              <a:gd name="connsiteY7" fmla="*/ 1070462 h 1070462"/>
              <a:gd name="connsiteX0" fmla="*/ 4127 w 5347017"/>
              <a:gd name="connsiteY0" fmla="*/ 1070462 h 1070462"/>
              <a:gd name="connsiteX1" fmla="*/ 0 w 5347017"/>
              <a:gd name="connsiteY1" fmla="*/ 987065 h 1070462"/>
              <a:gd name="connsiteX2" fmla="*/ 3041227 w 5347017"/>
              <a:gd name="connsiteY2" fmla="*/ 973518 h 1070462"/>
              <a:gd name="connsiteX3" fmla="*/ 3169497 w 5347017"/>
              <a:gd name="connsiteY3" fmla="*/ 744495 h 1070462"/>
              <a:gd name="connsiteX4" fmla="*/ 3662954 w 5347017"/>
              <a:gd name="connsiteY4" fmla="*/ 0 h 1070462"/>
              <a:gd name="connsiteX5" fmla="*/ 5347017 w 5347017"/>
              <a:gd name="connsiteY5" fmla="*/ 0 h 1070462"/>
              <a:gd name="connsiteX6" fmla="*/ 5339440 w 5347017"/>
              <a:gd name="connsiteY6" fmla="*/ 1038712 h 1070462"/>
              <a:gd name="connsiteX7" fmla="*/ 4127 w 5347017"/>
              <a:gd name="connsiteY7" fmla="*/ 1070462 h 1070462"/>
              <a:gd name="connsiteX0" fmla="*/ 4127 w 5347017"/>
              <a:gd name="connsiteY0" fmla="*/ 1070462 h 1070462"/>
              <a:gd name="connsiteX1" fmla="*/ 0 w 5347017"/>
              <a:gd name="connsiteY1" fmla="*/ 987065 h 1070462"/>
              <a:gd name="connsiteX2" fmla="*/ 3041227 w 5347017"/>
              <a:gd name="connsiteY2" fmla="*/ 973518 h 1070462"/>
              <a:gd name="connsiteX3" fmla="*/ 3662954 w 5347017"/>
              <a:gd name="connsiteY3" fmla="*/ 0 h 1070462"/>
              <a:gd name="connsiteX4" fmla="*/ 5347017 w 5347017"/>
              <a:gd name="connsiteY4" fmla="*/ 0 h 1070462"/>
              <a:gd name="connsiteX5" fmla="*/ 5339440 w 5347017"/>
              <a:gd name="connsiteY5" fmla="*/ 1038712 h 1070462"/>
              <a:gd name="connsiteX6" fmla="*/ 4127 w 5347017"/>
              <a:gd name="connsiteY6" fmla="*/ 1070462 h 1070462"/>
              <a:gd name="connsiteX0" fmla="*/ 4127 w 5358753"/>
              <a:gd name="connsiteY0" fmla="*/ 1070462 h 1070462"/>
              <a:gd name="connsiteX1" fmla="*/ 0 w 5358753"/>
              <a:gd name="connsiteY1" fmla="*/ 987065 h 1070462"/>
              <a:gd name="connsiteX2" fmla="*/ 3041227 w 5358753"/>
              <a:gd name="connsiteY2" fmla="*/ 973518 h 1070462"/>
              <a:gd name="connsiteX3" fmla="*/ 3662954 w 5358753"/>
              <a:gd name="connsiteY3" fmla="*/ 0 h 1070462"/>
              <a:gd name="connsiteX4" fmla="*/ 5347017 w 5358753"/>
              <a:gd name="connsiteY4" fmla="*/ 0 h 1070462"/>
              <a:gd name="connsiteX5" fmla="*/ 5358490 w 5358753"/>
              <a:gd name="connsiteY5" fmla="*/ 1064112 h 1070462"/>
              <a:gd name="connsiteX6" fmla="*/ 4127 w 5358753"/>
              <a:gd name="connsiteY6" fmla="*/ 1070462 h 1070462"/>
              <a:gd name="connsiteX0" fmla="*/ 0 w 5354626"/>
              <a:gd name="connsiteY0" fmla="*/ 1070462 h 1070462"/>
              <a:gd name="connsiteX1" fmla="*/ 4926 w 5354626"/>
              <a:gd name="connsiteY1" fmla="*/ 987065 h 1070462"/>
              <a:gd name="connsiteX2" fmla="*/ 3037100 w 5354626"/>
              <a:gd name="connsiteY2" fmla="*/ 973518 h 1070462"/>
              <a:gd name="connsiteX3" fmla="*/ 3658827 w 5354626"/>
              <a:gd name="connsiteY3" fmla="*/ 0 h 1070462"/>
              <a:gd name="connsiteX4" fmla="*/ 5342890 w 5354626"/>
              <a:gd name="connsiteY4" fmla="*/ 0 h 1070462"/>
              <a:gd name="connsiteX5" fmla="*/ 5354363 w 5354626"/>
              <a:gd name="connsiteY5" fmla="*/ 1064112 h 1070462"/>
              <a:gd name="connsiteX6" fmla="*/ 0 w 5354626"/>
              <a:gd name="connsiteY6" fmla="*/ 1070462 h 1070462"/>
              <a:gd name="connsiteX0" fmla="*/ 1109 w 5349700"/>
              <a:gd name="connsiteY0" fmla="*/ 1070462 h 1070462"/>
              <a:gd name="connsiteX1" fmla="*/ 0 w 5349700"/>
              <a:gd name="connsiteY1" fmla="*/ 987065 h 1070462"/>
              <a:gd name="connsiteX2" fmla="*/ 3032174 w 5349700"/>
              <a:gd name="connsiteY2" fmla="*/ 973518 h 1070462"/>
              <a:gd name="connsiteX3" fmla="*/ 3653901 w 5349700"/>
              <a:gd name="connsiteY3" fmla="*/ 0 h 1070462"/>
              <a:gd name="connsiteX4" fmla="*/ 5337964 w 5349700"/>
              <a:gd name="connsiteY4" fmla="*/ 0 h 1070462"/>
              <a:gd name="connsiteX5" fmla="*/ 5349437 w 5349700"/>
              <a:gd name="connsiteY5" fmla="*/ 1064112 h 1070462"/>
              <a:gd name="connsiteX6" fmla="*/ 1109 w 5349700"/>
              <a:gd name="connsiteY6" fmla="*/ 1070462 h 1070462"/>
              <a:gd name="connsiteX0" fmla="*/ 533933 w 5882524"/>
              <a:gd name="connsiteY0" fmla="*/ 1070462 h 1070474"/>
              <a:gd name="connsiteX1" fmla="*/ 532824 w 5882524"/>
              <a:gd name="connsiteY1" fmla="*/ 987065 h 1070474"/>
              <a:gd name="connsiteX2" fmla="*/ 3564998 w 5882524"/>
              <a:gd name="connsiteY2" fmla="*/ 973518 h 1070474"/>
              <a:gd name="connsiteX3" fmla="*/ 4186725 w 5882524"/>
              <a:gd name="connsiteY3" fmla="*/ 0 h 1070474"/>
              <a:gd name="connsiteX4" fmla="*/ 5870788 w 5882524"/>
              <a:gd name="connsiteY4" fmla="*/ 0 h 1070474"/>
              <a:gd name="connsiteX5" fmla="*/ 5882261 w 5882524"/>
              <a:gd name="connsiteY5" fmla="*/ 1064112 h 1070474"/>
              <a:gd name="connsiteX6" fmla="*/ 533933 w 5882524"/>
              <a:gd name="connsiteY6" fmla="*/ 1070462 h 1070474"/>
              <a:gd name="connsiteX0" fmla="*/ 1109 w 5349700"/>
              <a:gd name="connsiteY0" fmla="*/ 1070462 h 1070462"/>
              <a:gd name="connsiteX1" fmla="*/ 0 w 5349700"/>
              <a:gd name="connsiteY1" fmla="*/ 987065 h 1070462"/>
              <a:gd name="connsiteX2" fmla="*/ 3032174 w 5349700"/>
              <a:gd name="connsiteY2" fmla="*/ 973518 h 1070462"/>
              <a:gd name="connsiteX3" fmla="*/ 3653901 w 5349700"/>
              <a:gd name="connsiteY3" fmla="*/ 0 h 1070462"/>
              <a:gd name="connsiteX4" fmla="*/ 5337964 w 5349700"/>
              <a:gd name="connsiteY4" fmla="*/ 0 h 1070462"/>
              <a:gd name="connsiteX5" fmla="*/ 5349437 w 5349700"/>
              <a:gd name="connsiteY5" fmla="*/ 1064112 h 1070462"/>
              <a:gd name="connsiteX6" fmla="*/ 1109 w 5349700"/>
              <a:gd name="connsiteY6" fmla="*/ 1070462 h 1070462"/>
              <a:gd name="connsiteX0" fmla="*/ 392406 w 5740997"/>
              <a:gd name="connsiteY0" fmla="*/ 1070462 h 1070462"/>
              <a:gd name="connsiteX1" fmla="*/ 403522 w 5740997"/>
              <a:gd name="connsiteY1" fmla="*/ 987065 h 1070462"/>
              <a:gd name="connsiteX2" fmla="*/ 3423471 w 5740997"/>
              <a:gd name="connsiteY2" fmla="*/ 973518 h 1070462"/>
              <a:gd name="connsiteX3" fmla="*/ 4045198 w 5740997"/>
              <a:gd name="connsiteY3" fmla="*/ 0 h 1070462"/>
              <a:gd name="connsiteX4" fmla="*/ 5729261 w 5740997"/>
              <a:gd name="connsiteY4" fmla="*/ 0 h 1070462"/>
              <a:gd name="connsiteX5" fmla="*/ 5740734 w 5740997"/>
              <a:gd name="connsiteY5" fmla="*/ 1064112 h 1070462"/>
              <a:gd name="connsiteX6" fmla="*/ 392406 w 5740997"/>
              <a:gd name="connsiteY6" fmla="*/ 1070462 h 1070462"/>
              <a:gd name="connsiteX0" fmla="*/ 392406 w 5740997"/>
              <a:gd name="connsiteY0" fmla="*/ 1070462 h 1070462"/>
              <a:gd name="connsiteX1" fmla="*/ 403522 w 5740997"/>
              <a:gd name="connsiteY1" fmla="*/ 987065 h 1070462"/>
              <a:gd name="connsiteX2" fmla="*/ 3423471 w 5740997"/>
              <a:gd name="connsiteY2" fmla="*/ 973518 h 1070462"/>
              <a:gd name="connsiteX3" fmla="*/ 4045198 w 5740997"/>
              <a:gd name="connsiteY3" fmla="*/ 0 h 1070462"/>
              <a:gd name="connsiteX4" fmla="*/ 5729261 w 5740997"/>
              <a:gd name="connsiteY4" fmla="*/ 0 h 1070462"/>
              <a:gd name="connsiteX5" fmla="*/ 5740734 w 5740997"/>
              <a:gd name="connsiteY5" fmla="*/ 1064112 h 1070462"/>
              <a:gd name="connsiteX6" fmla="*/ 392406 w 5740997"/>
              <a:gd name="connsiteY6" fmla="*/ 1070462 h 1070462"/>
              <a:gd name="connsiteX0" fmla="*/ 393660 w 5737361"/>
              <a:gd name="connsiteY0" fmla="*/ 1070462 h 1070462"/>
              <a:gd name="connsiteX1" fmla="*/ 399886 w 5737361"/>
              <a:gd name="connsiteY1" fmla="*/ 987065 h 1070462"/>
              <a:gd name="connsiteX2" fmla="*/ 3419835 w 5737361"/>
              <a:gd name="connsiteY2" fmla="*/ 973518 h 1070462"/>
              <a:gd name="connsiteX3" fmla="*/ 4041562 w 5737361"/>
              <a:gd name="connsiteY3" fmla="*/ 0 h 1070462"/>
              <a:gd name="connsiteX4" fmla="*/ 5725625 w 5737361"/>
              <a:gd name="connsiteY4" fmla="*/ 0 h 1070462"/>
              <a:gd name="connsiteX5" fmla="*/ 5737098 w 5737361"/>
              <a:gd name="connsiteY5" fmla="*/ 1064112 h 1070462"/>
              <a:gd name="connsiteX6" fmla="*/ 393660 w 5737361"/>
              <a:gd name="connsiteY6" fmla="*/ 1070462 h 1070462"/>
              <a:gd name="connsiteX0" fmla="*/ 0 w 5343701"/>
              <a:gd name="connsiteY0" fmla="*/ 1070462 h 1070462"/>
              <a:gd name="connsiteX1" fmla="*/ 6226 w 5343701"/>
              <a:gd name="connsiteY1" fmla="*/ 987065 h 1070462"/>
              <a:gd name="connsiteX2" fmla="*/ 3026175 w 5343701"/>
              <a:gd name="connsiteY2" fmla="*/ 973518 h 1070462"/>
              <a:gd name="connsiteX3" fmla="*/ 3647902 w 5343701"/>
              <a:gd name="connsiteY3" fmla="*/ 0 h 1070462"/>
              <a:gd name="connsiteX4" fmla="*/ 5331965 w 5343701"/>
              <a:gd name="connsiteY4" fmla="*/ 0 h 1070462"/>
              <a:gd name="connsiteX5" fmla="*/ 5343438 w 5343701"/>
              <a:gd name="connsiteY5" fmla="*/ 1064112 h 1070462"/>
              <a:gd name="connsiteX6" fmla="*/ 0 w 5343701"/>
              <a:gd name="connsiteY6" fmla="*/ 1070462 h 1070462"/>
              <a:gd name="connsiteX0" fmla="*/ 395463 w 5739164"/>
              <a:gd name="connsiteY0" fmla="*/ 1070462 h 1070462"/>
              <a:gd name="connsiteX1" fmla="*/ 396799 w 5739164"/>
              <a:gd name="connsiteY1" fmla="*/ 984620 h 1070462"/>
              <a:gd name="connsiteX2" fmla="*/ 3421638 w 5739164"/>
              <a:gd name="connsiteY2" fmla="*/ 973518 h 1070462"/>
              <a:gd name="connsiteX3" fmla="*/ 4043365 w 5739164"/>
              <a:gd name="connsiteY3" fmla="*/ 0 h 1070462"/>
              <a:gd name="connsiteX4" fmla="*/ 5727428 w 5739164"/>
              <a:gd name="connsiteY4" fmla="*/ 0 h 1070462"/>
              <a:gd name="connsiteX5" fmla="*/ 5738901 w 5739164"/>
              <a:gd name="connsiteY5" fmla="*/ 1064112 h 1070462"/>
              <a:gd name="connsiteX6" fmla="*/ 395463 w 5739164"/>
              <a:gd name="connsiteY6" fmla="*/ 1070462 h 1070462"/>
              <a:gd name="connsiteX0" fmla="*/ 395463 w 5739164"/>
              <a:gd name="connsiteY0" fmla="*/ 1070462 h 1070462"/>
              <a:gd name="connsiteX1" fmla="*/ 396799 w 5739164"/>
              <a:gd name="connsiteY1" fmla="*/ 987065 h 1070462"/>
              <a:gd name="connsiteX2" fmla="*/ 3421638 w 5739164"/>
              <a:gd name="connsiteY2" fmla="*/ 973518 h 1070462"/>
              <a:gd name="connsiteX3" fmla="*/ 4043365 w 5739164"/>
              <a:gd name="connsiteY3" fmla="*/ 0 h 1070462"/>
              <a:gd name="connsiteX4" fmla="*/ 5727428 w 5739164"/>
              <a:gd name="connsiteY4" fmla="*/ 0 h 1070462"/>
              <a:gd name="connsiteX5" fmla="*/ 5738901 w 5739164"/>
              <a:gd name="connsiteY5" fmla="*/ 1064112 h 1070462"/>
              <a:gd name="connsiteX6" fmla="*/ 395463 w 5739164"/>
              <a:gd name="connsiteY6" fmla="*/ 1070462 h 1070462"/>
              <a:gd name="connsiteX0" fmla="*/ 532222 w 5875923"/>
              <a:gd name="connsiteY0" fmla="*/ 1070462 h 1070462"/>
              <a:gd name="connsiteX1" fmla="*/ 533558 w 5875923"/>
              <a:gd name="connsiteY1" fmla="*/ 987065 h 1070462"/>
              <a:gd name="connsiteX2" fmla="*/ 3558397 w 5875923"/>
              <a:gd name="connsiteY2" fmla="*/ 973518 h 1070462"/>
              <a:gd name="connsiteX3" fmla="*/ 4180124 w 5875923"/>
              <a:gd name="connsiteY3" fmla="*/ 0 h 1070462"/>
              <a:gd name="connsiteX4" fmla="*/ 5864187 w 5875923"/>
              <a:gd name="connsiteY4" fmla="*/ 0 h 1070462"/>
              <a:gd name="connsiteX5" fmla="*/ 5875660 w 5875923"/>
              <a:gd name="connsiteY5" fmla="*/ 1064112 h 1070462"/>
              <a:gd name="connsiteX6" fmla="*/ 532222 w 5875923"/>
              <a:gd name="connsiteY6" fmla="*/ 1070462 h 1070462"/>
              <a:gd name="connsiteX0" fmla="*/ 0 w 5343701"/>
              <a:gd name="connsiteY0" fmla="*/ 1070462 h 1070462"/>
              <a:gd name="connsiteX1" fmla="*/ 1336 w 5343701"/>
              <a:gd name="connsiteY1" fmla="*/ 987065 h 1070462"/>
              <a:gd name="connsiteX2" fmla="*/ 3026175 w 5343701"/>
              <a:gd name="connsiteY2" fmla="*/ 973518 h 1070462"/>
              <a:gd name="connsiteX3" fmla="*/ 3647902 w 5343701"/>
              <a:gd name="connsiteY3" fmla="*/ 0 h 1070462"/>
              <a:gd name="connsiteX4" fmla="*/ 5331965 w 5343701"/>
              <a:gd name="connsiteY4" fmla="*/ 0 h 1070462"/>
              <a:gd name="connsiteX5" fmla="*/ 5343438 w 5343701"/>
              <a:gd name="connsiteY5" fmla="*/ 1064112 h 1070462"/>
              <a:gd name="connsiteX6" fmla="*/ 0 w 5343701"/>
              <a:gd name="connsiteY6" fmla="*/ 1070462 h 1070462"/>
              <a:gd name="connsiteX0" fmla="*/ 0 w 5344068"/>
              <a:gd name="connsiteY0" fmla="*/ 1070462 h 1070462"/>
              <a:gd name="connsiteX1" fmla="*/ 1336 w 5344068"/>
              <a:gd name="connsiteY1" fmla="*/ 987065 h 1070462"/>
              <a:gd name="connsiteX2" fmla="*/ 3026175 w 5344068"/>
              <a:gd name="connsiteY2" fmla="*/ 973518 h 1070462"/>
              <a:gd name="connsiteX3" fmla="*/ 3647902 w 5344068"/>
              <a:gd name="connsiteY3" fmla="*/ 0 h 1070462"/>
              <a:gd name="connsiteX4" fmla="*/ 5342445 w 5344068"/>
              <a:gd name="connsiteY4" fmla="*/ 0 h 1070462"/>
              <a:gd name="connsiteX5" fmla="*/ 5343438 w 5344068"/>
              <a:gd name="connsiteY5" fmla="*/ 1064112 h 1070462"/>
              <a:gd name="connsiteX6" fmla="*/ 0 w 5344068"/>
              <a:gd name="connsiteY6" fmla="*/ 1070462 h 1070462"/>
              <a:gd name="connsiteX0" fmla="*/ 395463 w 5739531"/>
              <a:gd name="connsiteY0" fmla="*/ 1070462 h 1070462"/>
              <a:gd name="connsiteX1" fmla="*/ 396799 w 5739531"/>
              <a:gd name="connsiteY1" fmla="*/ 983923 h 1070462"/>
              <a:gd name="connsiteX2" fmla="*/ 3421638 w 5739531"/>
              <a:gd name="connsiteY2" fmla="*/ 973518 h 1070462"/>
              <a:gd name="connsiteX3" fmla="*/ 4043365 w 5739531"/>
              <a:gd name="connsiteY3" fmla="*/ 0 h 1070462"/>
              <a:gd name="connsiteX4" fmla="*/ 5737908 w 5739531"/>
              <a:gd name="connsiteY4" fmla="*/ 0 h 1070462"/>
              <a:gd name="connsiteX5" fmla="*/ 5738901 w 5739531"/>
              <a:gd name="connsiteY5" fmla="*/ 1064112 h 1070462"/>
              <a:gd name="connsiteX6" fmla="*/ 395463 w 5739531"/>
              <a:gd name="connsiteY6" fmla="*/ 1070462 h 1070462"/>
              <a:gd name="connsiteX0" fmla="*/ 395463 w 5739531"/>
              <a:gd name="connsiteY0" fmla="*/ 1070462 h 1070462"/>
              <a:gd name="connsiteX1" fmla="*/ 396799 w 5739531"/>
              <a:gd name="connsiteY1" fmla="*/ 974496 h 1070462"/>
              <a:gd name="connsiteX2" fmla="*/ 3421638 w 5739531"/>
              <a:gd name="connsiteY2" fmla="*/ 973518 h 1070462"/>
              <a:gd name="connsiteX3" fmla="*/ 4043365 w 5739531"/>
              <a:gd name="connsiteY3" fmla="*/ 0 h 1070462"/>
              <a:gd name="connsiteX4" fmla="*/ 5737908 w 5739531"/>
              <a:gd name="connsiteY4" fmla="*/ 0 h 1070462"/>
              <a:gd name="connsiteX5" fmla="*/ 5738901 w 5739531"/>
              <a:gd name="connsiteY5" fmla="*/ 1064112 h 1070462"/>
              <a:gd name="connsiteX6" fmla="*/ 395463 w 5739531"/>
              <a:gd name="connsiteY6" fmla="*/ 1070462 h 1070462"/>
              <a:gd name="connsiteX0" fmla="*/ 0 w 5344068"/>
              <a:gd name="connsiteY0" fmla="*/ 1070462 h 1070462"/>
              <a:gd name="connsiteX1" fmla="*/ 1336 w 5344068"/>
              <a:gd name="connsiteY1" fmla="*/ 974496 h 1070462"/>
              <a:gd name="connsiteX2" fmla="*/ 3026175 w 5344068"/>
              <a:gd name="connsiteY2" fmla="*/ 973518 h 1070462"/>
              <a:gd name="connsiteX3" fmla="*/ 3647902 w 5344068"/>
              <a:gd name="connsiteY3" fmla="*/ 0 h 1070462"/>
              <a:gd name="connsiteX4" fmla="*/ 5342445 w 5344068"/>
              <a:gd name="connsiteY4" fmla="*/ 0 h 1070462"/>
              <a:gd name="connsiteX5" fmla="*/ 5343438 w 5344068"/>
              <a:gd name="connsiteY5" fmla="*/ 1064112 h 1070462"/>
              <a:gd name="connsiteX6" fmla="*/ 0 w 5344068"/>
              <a:gd name="connsiteY6" fmla="*/ 1070462 h 107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44068" h="1070462">
                <a:moveTo>
                  <a:pt x="0" y="1070462"/>
                </a:moveTo>
                <a:cubicBezTo>
                  <a:pt x="445" y="1038473"/>
                  <a:pt x="891" y="1006485"/>
                  <a:pt x="1336" y="974496"/>
                </a:cubicBezTo>
                <a:lnTo>
                  <a:pt x="3026175" y="973518"/>
                </a:lnTo>
                <a:lnTo>
                  <a:pt x="3647902" y="0"/>
                </a:lnTo>
                <a:lnTo>
                  <a:pt x="5342445" y="0"/>
                </a:lnTo>
                <a:cubicBezTo>
                  <a:pt x="5339919" y="346237"/>
                  <a:pt x="5345964" y="717875"/>
                  <a:pt x="5343438" y="1064112"/>
                </a:cubicBezTo>
                <a:lnTo>
                  <a:pt x="0" y="1070462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txBody>
          <a:bodyPr vert="horz" lIns="454941" tIns="37851" rIns="75702" bIns="72790" rtlCol="0" anchor="b">
            <a:noAutofit/>
          </a:bodyPr>
          <a:lstStyle>
            <a:lvl1pPr marL="0" indent="0">
              <a:buNone/>
              <a:defRPr lang="en-US" sz="1094" dirty="0">
                <a:solidFill>
                  <a:schemeClr val="bg1"/>
                </a:solidFill>
                <a:latin typeface="PTCRaleway" panose="020B0503030101060003" pitchFamily="34" charset="0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EBEE7B-E80B-4767-8B19-9478781C6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5700" y="690485"/>
            <a:ext cx="5486400" cy="369332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add title – keep it brief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5E310E-4680-4C73-838C-098522BD39DD}"/>
              </a:ext>
            </a:extLst>
          </p:cNvPr>
          <p:cNvSpPr/>
          <p:nvPr userDrawn="1"/>
        </p:nvSpPr>
        <p:spPr>
          <a:xfrm>
            <a:off x="6235700" y="389410"/>
            <a:ext cx="955563" cy="45719"/>
          </a:xfrm>
          <a:prstGeom prst="rect">
            <a:avLst/>
          </a:prstGeom>
          <a:solidFill>
            <a:srgbClr val="5AB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6A1FBE7-9A49-4893-BE73-C040CC83491F}"/>
              </a:ext>
            </a:extLst>
          </p:cNvPr>
          <p:cNvGrpSpPr/>
          <p:nvPr userDrawn="1"/>
        </p:nvGrpSpPr>
        <p:grpSpPr>
          <a:xfrm flipH="1" flipV="1">
            <a:off x="5879755" y="2706256"/>
            <a:ext cx="152274" cy="3960685"/>
            <a:chOff x="5814441" y="100216"/>
            <a:chExt cx="152274" cy="3960685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2D94A2C-76F2-4901-9BC7-CD95D5D65BCA}"/>
                </a:ext>
              </a:extLst>
            </p:cNvPr>
            <p:cNvSpPr/>
            <p:nvPr userDrawn="1"/>
          </p:nvSpPr>
          <p:spPr>
            <a:xfrm rot="5400000" flipH="1">
              <a:off x="4300442" y="1617453"/>
              <a:ext cx="3168650" cy="140652"/>
            </a:xfrm>
            <a:custGeom>
              <a:avLst/>
              <a:gdLst>
                <a:gd name="connsiteX0" fmla="*/ 0 w 3168650"/>
                <a:gd name="connsiteY0" fmla="*/ 140653 h 140652"/>
                <a:gd name="connsiteX1" fmla="*/ 143446 w 3168650"/>
                <a:gd name="connsiteY1" fmla="*/ 0 h 140652"/>
                <a:gd name="connsiteX2" fmla="*/ 3168650 w 3168650"/>
                <a:gd name="connsiteY2" fmla="*/ 0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68650" h="140652">
                  <a:moveTo>
                    <a:pt x="0" y="140653"/>
                  </a:moveTo>
                  <a:lnTo>
                    <a:pt x="143446" y="0"/>
                  </a:lnTo>
                  <a:lnTo>
                    <a:pt x="3168650" y="0"/>
                  </a:lnTo>
                </a:path>
              </a:pathLst>
            </a:custGeom>
            <a:noFill/>
            <a:ln w="31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86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838DB7B-C890-45AE-BA34-E7001C6689B7}"/>
                </a:ext>
              </a:extLst>
            </p:cNvPr>
            <p:cNvSpPr/>
            <p:nvPr userDrawn="1"/>
          </p:nvSpPr>
          <p:spPr>
            <a:xfrm rot="5400000" flipH="1">
              <a:off x="5894038" y="42209"/>
              <a:ext cx="6350" cy="122364"/>
            </a:xfrm>
            <a:custGeom>
              <a:avLst/>
              <a:gdLst>
                <a:gd name="connsiteX0" fmla="*/ 0 w 6350"/>
                <a:gd name="connsiteY0" fmla="*/ 122364 h 122364"/>
                <a:gd name="connsiteX1" fmla="*/ 0 w 6350"/>
                <a:gd name="connsiteY1" fmla="*/ 0 h 12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0" h="122364">
                  <a:moveTo>
                    <a:pt x="0" y="122364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rgbClr val="6FBE4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86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1872235-911B-47B8-8050-8E592E13782F}"/>
                </a:ext>
              </a:extLst>
            </p:cNvPr>
            <p:cNvSpPr/>
            <p:nvPr userDrawn="1"/>
          </p:nvSpPr>
          <p:spPr>
            <a:xfrm rot="5400000" flipH="1">
              <a:off x="5839080" y="187847"/>
              <a:ext cx="43688" cy="43687"/>
            </a:xfrm>
            <a:custGeom>
              <a:avLst/>
              <a:gdLst>
                <a:gd name="connsiteX0" fmla="*/ 0 w 43688"/>
                <a:gd name="connsiteY0" fmla="*/ 0 h 43687"/>
                <a:gd name="connsiteX1" fmla="*/ 43688 w 43688"/>
                <a:gd name="connsiteY1" fmla="*/ 0 h 43687"/>
                <a:gd name="connsiteX2" fmla="*/ 43688 w 43688"/>
                <a:gd name="connsiteY2" fmla="*/ 43688 h 43687"/>
                <a:gd name="connsiteX3" fmla="*/ 0 w 43688"/>
                <a:gd name="connsiteY3" fmla="*/ 43688 h 4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88" h="43687">
                  <a:moveTo>
                    <a:pt x="0" y="0"/>
                  </a:moveTo>
                  <a:lnTo>
                    <a:pt x="43688" y="0"/>
                  </a:lnTo>
                  <a:lnTo>
                    <a:pt x="43688" y="43688"/>
                  </a:lnTo>
                  <a:lnTo>
                    <a:pt x="0" y="43688"/>
                  </a:lnTo>
                  <a:close/>
                </a:path>
              </a:pathLst>
            </a:custGeom>
            <a:noFill/>
            <a:ln w="3175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86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F132B46-A4BE-4B5A-8EC2-40AF06B0B9F1}"/>
                </a:ext>
              </a:extLst>
            </p:cNvPr>
            <p:cNvSpPr/>
            <p:nvPr userDrawn="1"/>
          </p:nvSpPr>
          <p:spPr>
            <a:xfrm rot="5400000" flipH="1">
              <a:off x="5824887" y="232582"/>
              <a:ext cx="254063" cy="6350"/>
            </a:xfrm>
            <a:custGeom>
              <a:avLst/>
              <a:gdLst>
                <a:gd name="connsiteX0" fmla="*/ 0 w 254063"/>
                <a:gd name="connsiteY0" fmla="*/ 0 h 6350"/>
                <a:gd name="connsiteX1" fmla="*/ 254064 w 254063"/>
                <a:gd name="connsiteY1" fmla="*/ 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063" h="6350">
                  <a:moveTo>
                    <a:pt x="0" y="0"/>
                  </a:moveTo>
                  <a:lnTo>
                    <a:pt x="254064" y="0"/>
                  </a:lnTo>
                </a:path>
              </a:pathLst>
            </a:custGeom>
            <a:ln w="19050" cap="flat">
              <a:solidFill>
                <a:srgbClr val="6FBE4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86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endParaRPr>
            </a:p>
          </p:txBody>
        </p:sp>
        <p:grpSp>
          <p:nvGrpSpPr>
            <p:cNvPr id="65" name="Graphic 42">
              <a:extLst>
                <a:ext uri="{FF2B5EF4-FFF2-40B4-BE49-F238E27FC236}">
                  <a16:creationId xmlns:a16="http://schemas.microsoft.com/office/drawing/2014/main" id="{46262E16-46F5-4AA1-B76D-0A7704A23781}"/>
                </a:ext>
              </a:extLst>
            </p:cNvPr>
            <p:cNvGrpSpPr/>
            <p:nvPr userDrawn="1"/>
          </p:nvGrpSpPr>
          <p:grpSpPr>
            <a:xfrm rot="5400000" flipH="1">
              <a:off x="5485925" y="3580111"/>
              <a:ext cx="895032" cy="66548"/>
              <a:chOff x="7926578" y="441451"/>
              <a:chExt cx="895032" cy="66548"/>
            </a:xfrm>
            <a:solidFill>
              <a:srgbClr val="75BF43">
                <a:alpha val="57000"/>
              </a:srgbClr>
            </a:solidFill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8D267C4D-17F7-4C39-BBD4-3D66066F6FE0}"/>
                  </a:ext>
                </a:extLst>
              </p:cNvPr>
              <p:cNvSpPr/>
              <p:nvPr/>
            </p:nvSpPr>
            <p:spPr>
              <a:xfrm>
                <a:off x="8479726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61D1A02-D2E1-4370-AF43-F76B14915843}"/>
                  </a:ext>
                </a:extLst>
              </p:cNvPr>
              <p:cNvSpPr/>
              <p:nvPr/>
            </p:nvSpPr>
            <p:spPr>
              <a:xfrm>
                <a:off x="8437181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B7FB1973-B26D-49BE-807B-94562EF98491}"/>
                  </a:ext>
                </a:extLst>
              </p:cNvPr>
              <p:cNvSpPr/>
              <p:nvPr/>
            </p:nvSpPr>
            <p:spPr>
              <a:xfrm>
                <a:off x="8394636" y="441451"/>
                <a:ext cx="89281" cy="66548"/>
              </a:xfrm>
              <a:custGeom>
                <a:avLst/>
                <a:gdLst>
                  <a:gd name="connsiteX0" fmla="*/ 68707 w 89281"/>
                  <a:gd name="connsiteY0" fmla="*/ 0 h 66548"/>
                  <a:gd name="connsiteX1" fmla="*/ 0 w 89281"/>
                  <a:gd name="connsiteY1" fmla="*/ 66548 h 66548"/>
                  <a:gd name="connsiteX2" fmla="*/ 20574 w 89281"/>
                  <a:gd name="connsiteY2" fmla="*/ 66548 h 66548"/>
                  <a:gd name="connsiteX3" fmla="*/ 89281 w 89281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81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574" y="66548"/>
                    </a:lnTo>
                    <a:lnTo>
                      <a:pt x="89281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8790BCE-1A2F-4455-9398-979CFA962EEB}"/>
                  </a:ext>
                </a:extLst>
              </p:cNvPr>
              <p:cNvSpPr/>
              <p:nvPr/>
            </p:nvSpPr>
            <p:spPr>
              <a:xfrm>
                <a:off x="8352091" y="441451"/>
                <a:ext cx="89280" cy="66548"/>
              </a:xfrm>
              <a:custGeom>
                <a:avLst/>
                <a:gdLst>
                  <a:gd name="connsiteX0" fmla="*/ 68707 w 89280"/>
                  <a:gd name="connsiteY0" fmla="*/ 0 h 66548"/>
                  <a:gd name="connsiteX1" fmla="*/ 0 w 89280"/>
                  <a:gd name="connsiteY1" fmla="*/ 66548 h 66548"/>
                  <a:gd name="connsiteX2" fmla="*/ 20574 w 89280"/>
                  <a:gd name="connsiteY2" fmla="*/ 66548 h 66548"/>
                  <a:gd name="connsiteX3" fmla="*/ 89281 w 89280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80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574" y="66548"/>
                    </a:lnTo>
                    <a:lnTo>
                      <a:pt x="89281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07CF01A5-76D0-443F-B853-B3E6ABD28894}"/>
                  </a:ext>
                </a:extLst>
              </p:cNvPr>
              <p:cNvSpPr/>
              <p:nvPr/>
            </p:nvSpPr>
            <p:spPr>
              <a:xfrm>
                <a:off x="8139303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2B9AF3D-585E-4458-82FF-6D6F42A2D8D3}"/>
                  </a:ext>
                </a:extLst>
              </p:cNvPr>
              <p:cNvSpPr/>
              <p:nvPr/>
            </p:nvSpPr>
            <p:spPr>
              <a:xfrm>
                <a:off x="8181847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F135D2F3-9B53-4DF3-84DD-20FEDAC316C4}"/>
                  </a:ext>
                </a:extLst>
              </p:cNvPr>
              <p:cNvSpPr/>
              <p:nvPr/>
            </p:nvSpPr>
            <p:spPr>
              <a:xfrm>
                <a:off x="8267001" y="441451"/>
                <a:ext cx="89280" cy="66548"/>
              </a:xfrm>
              <a:custGeom>
                <a:avLst/>
                <a:gdLst>
                  <a:gd name="connsiteX0" fmla="*/ 68643 w 89280"/>
                  <a:gd name="connsiteY0" fmla="*/ 0 h 66548"/>
                  <a:gd name="connsiteX1" fmla="*/ 0 w 89280"/>
                  <a:gd name="connsiteY1" fmla="*/ 66548 h 66548"/>
                  <a:gd name="connsiteX2" fmla="*/ 20574 w 89280"/>
                  <a:gd name="connsiteY2" fmla="*/ 66548 h 66548"/>
                  <a:gd name="connsiteX3" fmla="*/ 89281 w 89280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80" h="66548">
                    <a:moveTo>
                      <a:pt x="68643" y="0"/>
                    </a:moveTo>
                    <a:lnTo>
                      <a:pt x="0" y="66548"/>
                    </a:lnTo>
                    <a:lnTo>
                      <a:pt x="20574" y="66548"/>
                    </a:lnTo>
                    <a:lnTo>
                      <a:pt x="89281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C275E23-A864-4ADA-93D6-5EDEF8DE705D}"/>
                  </a:ext>
                </a:extLst>
              </p:cNvPr>
              <p:cNvSpPr/>
              <p:nvPr/>
            </p:nvSpPr>
            <p:spPr>
              <a:xfrm>
                <a:off x="8224393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E6375D51-FE4B-4033-BD62-0DD5064071C1}"/>
                  </a:ext>
                </a:extLst>
              </p:cNvPr>
              <p:cNvSpPr/>
              <p:nvPr/>
            </p:nvSpPr>
            <p:spPr>
              <a:xfrm>
                <a:off x="8309546" y="441451"/>
                <a:ext cx="89281" cy="66548"/>
              </a:xfrm>
              <a:custGeom>
                <a:avLst/>
                <a:gdLst>
                  <a:gd name="connsiteX0" fmla="*/ 68644 w 89281"/>
                  <a:gd name="connsiteY0" fmla="*/ 0 h 66548"/>
                  <a:gd name="connsiteX1" fmla="*/ 0 w 89281"/>
                  <a:gd name="connsiteY1" fmla="*/ 66548 h 66548"/>
                  <a:gd name="connsiteX2" fmla="*/ 20574 w 89281"/>
                  <a:gd name="connsiteY2" fmla="*/ 66548 h 66548"/>
                  <a:gd name="connsiteX3" fmla="*/ 89281 w 89281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81" h="66548">
                    <a:moveTo>
                      <a:pt x="68644" y="0"/>
                    </a:moveTo>
                    <a:lnTo>
                      <a:pt x="0" y="66548"/>
                    </a:lnTo>
                    <a:lnTo>
                      <a:pt x="20574" y="66548"/>
                    </a:lnTo>
                    <a:lnTo>
                      <a:pt x="89281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6C6C0CD-A604-438E-8D88-066E333C2977}"/>
                  </a:ext>
                </a:extLst>
              </p:cNvPr>
              <p:cNvSpPr/>
              <p:nvPr/>
            </p:nvSpPr>
            <p:spPr>
              <a:xfrm>
                <a:off x="8522271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D479109-6DB0-49C3-AB38-D55B446F8F86}"/>
                  </a:ext>
                </a:extLst>
              </p:cNvPr>
              <p:cNvSpPr/>
              <p:nvPr/>
            </p:nvSpPr>
            <p:spPr>
              <a:xfrm>
                <a:off x="8693975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E62C9AB-022D-489B-A496-77D465DD7ED0}"/>
                  </a:ext>
                </a:extLst>
              </p:cNvPr>
              <p:cNvSpPr/>
              <p:nvPr/>
            </p:nvSpPr>
            <p:spPr>
              <a:xfrm>
                <a:off x="8821610" y="508000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51DEDD2C-6313-4BBA-BF2C-B48404513035}"/>
                  </a:ext>
                </a:extLst>
              </p:cNvPr>
              <p:cNvSpPr/>
              <p:nvPr/>
            </p:nvSpPr>
            <p:spPr>
              <a:xfrm>
                <a:off x="8564816" y="441451"/>
                <a:ext cx="90868" cy="66548"/>
              </a:xfrm>
              <a:custGeom>
                <a:avLst/>
                <a:gdLst>
                  <a:gd name="connsiteX0" fmla="*/ 68707 w 90868"/>
                  <a:gd name="connsiteY0" fmla="*/ 0 h 66548"/>
                  <a:gd name="connsiteX1" fmla="*/ 0 w 90868"/>
                  <a:gd name="connsiteY1" fmla="*/ 66548 h 66548"/>
                  <a:gd name="connsiteX2" fmla="*/ 22161 w 90868"/>
                  <a:gd name="connsiteY2" fmla="*/ 66548 h 66548"/>
                  <a:gd name="connsiteX3" fmla="*/ 90868 w 90868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68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2161" y="66548"/>
                    </a:lnTo>
                    <a:lnTo>
                      <a:pt x="90868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3547A99-99CF-40B0-AC54-A09C351E7EBD}"/>
                  </a:ext>
                </a:extLst>
              </p:cNvPr>
              <p:cNvSpPr/>
              <p:nvPr/>
            </p:nvSpPr>
            <p:spPr>
              <a:xfrm>
                <a:off x="8651430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2E9619F-2DC2-45F2-9CE3-8D7A1DB7F9D6}"/>
                  </a:ext>
                </a:extLst>
              </p:cNvPr>
              <p:cNvSpPr/>
              <p:nvPr/>
            </p:nvSpPr>
            <p:spPr>
              <a:xfrm>
                <a:off x="8608885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45EA573-CE75-4E5A-BEDB-226A1D190A61}"/>
                  </a:ext>
                </a:extLst>
              </p:cNvPr>
              <p:cNvSpPr/>
              <p:nvPr/>
            </p:nvSpPr>
            <p:spPr>
              <a:xfrm>
                <a:off x="8096757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8B37F39-FCE2-44C2-8BB7-DD3FF3CE5B27}"/>
                  </a:ext>
                </a:extLst>
              </p:cNvPr>
              <p:cNvSpPr/>
              <p:nvPr/>
            </p:nvSpPr>
            <p:spPr>
              <a:xfrm>
                <a:off x="8011668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BC8E02B-2403-4B3B-A133-633F63B8440D}"/>
                  </a:ext>
                </a:extLst>
              </p:cNvPr>
              <p:cNvSpPr/>
              <p:nvPr/>
            </p:nvSpPr>
            <p:spPr>
              <a:xfrm>
                <a:off x="8054213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E94E02B-5111-4986-B1CF-C6ECAD973AEC}"/>
                  </a:ext>
                </a:extLst>
              </p:cNvPr>
              <p:cNvSpPr/>
              <p:nvPr/>
            </p:nvSpPr>
            <p:spPr>
              <a:xfrm>
                <a:off x="7969122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5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5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85358E97-752A-4307-AD31-797C559E7A78}"/>
                  </a:ext>
                </a:extLst>
              </p:cNvPr>
              <p:cNvSpPr/>
              <p:nvPr/>
            </p:nvSpPr>
            <p:spPr>
              <a:xfrm>
                <a:off x="7926578" y="441451"/>
                <a:ext cx="89344" cy="66548"/>
              </a:xfrm>
              <a:custGeom>
                <a:avLst/>
                <a:gdLst>
                  <a:gd name="connsiteX0" fmla="*/ 68707 w 89344"/>
                  <a:gd name="connsiteY0" fmla="*/ 0 h 66548"/>
                  <a:gd name="connsiteX1" fmla="*/ 0 w 89344"/>
                  <a:gd name="connsiteY1" fmla="*/ 66548 h 66548"/>
                  <a:gd name="connsiteX2" fmla="*/ 20638 w 89344"/>
                  <a:gd name="connsiteY2" fmla="*/ 66548 h 66548"/>
                  <a:gd name="connsiteX3" fmla="*/ 89344 w 89344"/>
                  <a:gd name="connsiteY3" fmla="*/ 0 h 6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44" h="66548">
                    <a:moveTo>
                      <a:pt x="68707" y="0"/>
                    </a:moveTo>
                    <a:lnTo>
                      <a:pt x="0" y="66548"/>
                    </a:lnTo>
                    <a:lnTo>
                      <a:pt x="20638" y="66548"/>
                    </a:lnTo>
                    <a:lnTo>
                      <a:pt x="89344" y="0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548A88A-6E68-4D76-9B4D-430B1580BD5C}"/>
                </a:ext>
              </a:extLst>
            </p:cNvPr>
            <p:cNvGrpSpPr/>
            <p:nvPr userDrawn="1"/>
          </p:nvGrpSpPr>
          <p:grpSpPr>
            <a:xfrm rot="10800000">
              <a:off x="5862067" y="2566874"/>
              <a:ext cx="73151" cy="522033"/>
              <a:chOff x="5390750" y="3681616"/>
              <a:chExt cx="73151" cy="522033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7C3934B-FC7E-4798-9FC8-5815079C7AFD}"/>
                  </a:ext>
                </a:extLst>
              </p:cNvPr>
              <p:cNvSpPr/>
              <p:nvPr/>
            </p:nvSpPr>
            <p:spPr>
              <a:xfrm rot="16200000" flipH="1">
                <a:off x="5405100" y="3681616"/>
                <a:ext cx="43688" cy="43687"/>
              </a:xfrm>
              <a:custGeom>
                <a:avLst/>
                <a:gdLst>
                  <a:gd name="connsiteX0" fmla="*/ 0 w 43688"/>
                  <a:gd name="connsiteY0" fmla="*/ 0 h 43687"/>
                  <a:gd name="connsiteX1" fmla="*/ 43688 w 43688"/>
                  <a:gd name="connsiteY1" fmla="*/ 0 h 43687"/>
                  <a:gd name="connsiteX2" fmla="*/ 43688 w 43688"/>
                  <a:gd name="connsiteY2" fmla="*/ 43688 h 43687"/>
                  <a:gd name="connsiteX3" fmla="*/ 0 w 43688"/>
                  <a:gd name="connsiteY3" fmla="*/ 43688 h 4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688" h="43687">
                    <a:moveTo>
                      <a:pt x="0" y="0"/>
                    </a:moveTo>
                    <a:lnTo>
                      <a:pt x="43688" y="0"/>
                    </a:lnTo>
                    <a:lnTo>
                      <a:pt x="43688" y="43688"/>
                    </a:lnTo>
                    <a:lnTo>
                      <a:pt x="0" y="43688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EEEEC10-DB2A-437F-9301-EE9524E1169A}"/>
                  </a:ext>
                </a:extLst>
              </p:cNvPr>
              <p:cNvSpPr/>
              <p:nvPr/>
            </p:nvSpPr>
            <p:spPr>
              <a:xfrm rot="16200000" flipH="1">
                <a:off x="5426469" y="4081062"/>
                <a:ext cx="4381" cy="41656"/>
              </a:xfrm>
              <a:custGeom>
                <a:avLst/>
                <a:gdLst>
                  <a:gd name="connsiteX0" fmla="*/ 0 w 4381"/>
                  <a:gd name="connsiteY0" fmla="*/ 0 h 41656"/>
                  <a:gd name="connsiteX1" fmla="*/ 4381 w 4381"/>
                  <a:gd name="connsiteY1" fmla="*/ 0 h 41656"/>
                  <a:gd name="connsiteX2" fmla="*/ 4381 w 4381"/>
                  <a:gd name="connsiteY2" fmla="*/ 41656 h 41656"/>
                  <a:gd name="connsiteX3" fmla="*/ 0 w 4381"/>
                  <a:gd name="connsiteY3" fmla="*/ 41656 h 4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" h="41656">
                    <a:moveTo>
                      <a:pt x="0" y="0"/>
                    </a:moveTo>
                    <a:lnTo>
                      <a:pt x="4381" y="0"/>
                    </a:lnTo>
                    <a:lnTo>
                      <a:pt x="4381" y="41656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D273B99-3244-412A-A286-CD68527AF4BF}"/>
                  </a:ext>
                </a:extLst>
              </p:cNvPr>
              <p:cNvSpPr/>
              <p:nvPr/>
            </p:nvSpPr>
            <p:spPr>
              <a:xfrm rot="16200000" flipH="1">
                <a:off x="5426469" y="4021394"/>
                <a:ext cx="4381" cy="41656"/>
              </a:xfrm>
              <a:custGeom>
                <a:avLst/>
                <a:gdLst>
                  <a:gd name="connsiteX0" fmla="*/ 0 w 4381"/>
                  <a:gd name="connsiteY0" fmla="*/ 0 h 41656"/>
                  <a:gd name="connsiteX1" fmla="*/ 4381 w 4381"/>
                  <a:gd name="connsiteY1" fmla="*/ 0 h 41656"/>
                  <a:gd name="connsiteX2" fmla="*/ 4381 w 4381"/>
                  <a:gd name="connsiteY2" fmla="*/ 41656 h 41656"/>
                  <a:gd name="connsiteX3" fmla="*/ 0 w 4381"/>
                  <a:gd name="connsiteY3" fmla="*/ 41656 h 4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" h="41656">
                    <a:moveTo>
                      <a:pt x="0" y="0"/>
                    </a:moveTo>
                    <a:lnTo>
                      <a:pt x="4381" y="0"/>
                    </a:lnTo>
                    <a:lnTo>
                      <a:pt x="4381" y="41656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962260D8-582A-41BA-B192-0F95A122BE14}"/>
                  </a:ext>
                </a:extLst>
              </p:cNvPr>
              <p:cNvSpPr/>
              <p:nvPr/>
            </p:nvSpPr>
            <p:spPr>
              <a:xfrm rot="16200000" flipH="1">
                <a:off x="5426469" y="3902056"/>
                <a:ext cx="4381" cy="41656"/>
              </a:xfrm>
              <a:custGeom>
                <a:avLst/>
                <a:gdLst>
                  <a:gd name="connsiteX0" fmla="*/ 0 w 4381"/>
                  <a:gd name="connsiteY0" fmla="*/ 0 h 41656"/>
                  <a:gd name="connsiteX1" fmla="*/ 4381 w 4381"/>
                  <a:gd name="connsiteY1" fmla="*/ 0 h 41656"/>
                  <a:gd name="connsiteX2" fmla="*/ 4381 w 4381"/>
                  <a:gd name="connsiteY2" fmla="*/ 41656 h 41656"/>
                  <a:gd name="connsiteX3" fmla="*/ 0 w 4381"/>
                  <a:gd name="connsiteY3" fmla="*/ 41656 h 4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" h="41656">
                    <a:moveTo>
                      <a:pt x="0" y="0"/>
                    </a:moveTo>
                    <a:lnTo>
                      <a:pt x="4381" y="0"/>
                    </a:lnTo>
                    <a:lnTo>
                      <a:pt x="4381" y="41656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1548AC6-032C-491B-AE9E-EC2BFBF35AF7}"/>
                  </a:ext>
                </a:extLst>
              </p:cNvPr>
              <p:cNvSpPr/>
              <p:nvPr/>
            </p:nvSpPr>
            <p:spPr>
              <a:xfrm rot="10800000" flipH="1">
                <a:off x="5407069" y="4165549"/>
                <a:ext cx="42418" cy="38100"/>
              </a:xfrm>
              <a:custGeom>
                <a:avLst/>
                <a:gdLst>
                  <a:gd name="connsiteX0" fmla="*/ 0 w 42418"/>
                  <a:gd name="connsiteY0" fmla="*/ 0 h 38100"/>
                  <a:gd name="connsiteX1" fmla="*/ 42418 w 42418"/>
                  <a:gd name="connsiteY1" fmla="*/ 0 h 38100"/>
                  <a:gd name="connsiteX2" fmla="*/ 42418 w 42418"/>
                  <a:gd name="connsiteY2" fmla="*/ 38100 h 38100"/>
                  <a:gd name="connsiteX3" fmla="*/ 0 w 42418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18" h="38100">
                    <a:moveTo>
                      <a:pt x="0" y="0"/>
                    </a:moveTo>
                    <a:lnTo>
                      <a:pt x="42418" y="0"/>
                    </a:lnTo>
                    <a:lnTo>
                      <a:pt x="42418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D562180-9EE5-4589-897E-1D6821097E15}"/>
                  </a:ext>
                </a:extLst>
              </p:cNvPr>
              <p:cNvSpPr/>
              <p:nvPr/>
            </p:nvSpPr>
            <p:spPr>
              <a:xfrm rot="16200000" flipH="1">
                <a:off x="5407387" y="3776295"/>
                <a:ext cx="39878" cy="73151"/>
              </a:xfrm>
              <a:custGeom>
                <a:avLst/>
                <a:gdLst>
                  <a:gd name="connsiteX0" fmla="*/ 39878 w 39878"/>
                  <a:gd name="connsiteY0" fmla="*/ 38671 h 73151"/>
                  <a:gd name="connsiteX1" fmla="*/ 2413 w 39878"/>
                  <a:gd name="connsiteY1" fmla="*/ 73152 h 73151"/>
                  <a:gd name="connsiteX2" fmla="*/ 0 w 39878"/>
                  <a:gd name="connsiteY2" fmla="*/ 69913 h 73151"/>
                  <a:gd name="connsiteX3" fmla="*/ 36131 w 39878"/>
                  <a:gd name="connsiteY3" fmla="*/ 36576 h 73151"/>
                  <a:gd name="connsiteX4" fmla="*/ 0 w 39878"/>
                  <a:gd name="connsiteY4" fmla="*/ 3238 h 73151"/>
                  <a:gd name="connsiteX5" fmla="*/ 2413 w 39878"/>
                  <a:gd name="connsiteY5" fmla="*/ 0 h 73151"/>
                  <a:gd name="connsiteX6" fmla="*/ 39878 w 39878"/>
                  <a:gd name="connsiteY6" fmla="*/ 34481 h 73151"/>
                  <a:gd name="connsiteX7" fmla="*/ 39878 w 39878"/>
                  <a:gd name="connsiteY7" fmla="*/ 38671 h 73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78" h="73151">
                    <a:moveTo>
                      <a:pt x="39878" y="38671"/>
                    </a:moveTo>
                    <a:lnTo>
                      <a:pt x="2413" y="73152"/>
                    </a:lnTo>
                    <a:lnTo>
                      <a:pt x="0" y="69913"/>
                    </a:lnTo>
                    <a:lnTo>
                      <a:pt x="36131" y="36576"/>
                    </a:lnTo>
                    <a:lnTo>
                      <a:pt x="0" y="3238"/>
                    </a:lnTo>
                    <a:lnTo>
                      <a:pt x="2413" y="0"/>
                    </a:lnTo>
                    <a:lnTo>
                      <a:pt x="39878" y="34481"/>
                    </a:lnTo>
                    <a:lnTo>
                      <a:pt x="39878" y="3867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1BCD94F-7B45-4C14-A6E5-ED070F82587D}"/>
                  </a:ext>
                </a:extLst>
              </p:cNvPr>
              <p:cNvSpPr/>
              <p:nvPr/>
            </p:nvSpPr>
            <p:spPr>
              <a:xfrm rot="16200000" flipH="1">
                <a:off x="5426469" y="3961725"/>
                <a:ext cx="4381" cy="41656"/>
              </a:xfrm>
              <a:custGeom>
                <a:avLst/>
                <a:gdLst>
                  <a:gd name="connsiteX0" fmla="*/ 0 w 4381"/>
                  <a:gd name="connsiteY0" fmla="*/ 0 h 41656"/>
                  <a:gd name="connsiteX1" fmla="*/ 4381 w 4381"/>
                  <a:gd name="connsiteY1" fmla="*/ 0 h 41656"/>
                  <a:gd name="connsiteX2" fmla="*/ 4381 w 4381"/>
                  <a:gd name="connsiteY2" fmla="*/ 41656 h 41656"/>
                  <a:gd name="connsiteX3" fmla="*/ 0 w 4381"/>
                  <a:gd name="connsiteY3" fmla="*/ 41656 h 4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" h="41656">
                    <a:moveTo>
                      <a:pt x="0" y="0"/>
                    </a:moveTo>
                    <a:lnTo>
                      <a:pt x="4381" y="0"/>
                    </a:lnTo>
                    <a:lnTo>
                      <a:pt x="4381" y="41656"/>
                    </a:lnTo>
                    <a:lnTo>
                      <a:pt x="0" y="4165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086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  <a:latin typeface="PTCRaleway" panose="020B0503030101060003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" name="Text Placeholder 103">
            <a:extLst>
              <a:ext uri="{FF2B5EF4-FFF2-40B4-BE49-F238E27FC236}">
                <a16:creationId xmlns:a16="http://schemas.microsoft.com/office/drawing/2014/main" id="{3F92D13C-3F81-42E4-AB3C-F61BBBD79BBD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306495" y="4725035"/>
            <a:ext cx="2967229" cy="1035050"/>
          </a:xfrm>
        </p:spPr>
        <p:txBody>
          <a:bodyPr anchor="ctr" anchorCtr="0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14337" indent="0">
              <a:buFontTx/>
              <a:buNone/>
              <a:defRPr>
                <a:solidFill>
                  <a:schemeClr val="bg1"/>
                </a:solidFill>
              </a:defRPr>
            </a:lvl2pPr>
            <a:lvl3pPr marL="7620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101725" indent="0">
              <a:buFontTx/>
              <a:buNone/>
              <a:defRPr>
                <a:solidFill>
                  <a:schemeClr val="bg1"/>
                </a:solidFill>
              </a:defRPr>
            </a:lvl4pPr>
            <a:lvl5pPr marL="1417637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Case Study 2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8E0F22E-03D5-4502-8E42-6A2026C39BC5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3671009" y="5036185"/>
            <a:ext cx="1472491" cy="723900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Paste logo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8F5CE-15BE-4435-9208-3EFF81A383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1100" y="3163874"/>
            <a:ext cx="5486400" cy="1402435"/>
          </a:xfrm>
        </p:spPr>
        <p:txBody>
          <a:bodyPr vert="horz" lIns="0" tIns="0" rIns="0" bIns="0" rtlCol="0" anchor="ctr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4" name="Rectangle 6">
            <a:extLst>
              <a:ext uri="{FF2B5EF4-FFF2-40B4-BE49-F238E27FC236}">
                <a16:creationId xmlns:a16="http://schemas.microsoft.com/office/drawing/2014/main" id="{9A684274-C089-4AB2-BFEC-75EED3280300}"/>
              </a:ext>
            </a:extLst>
          </p:cNvPr>
          <p:cNvSpPr txBox="1">
            <a:spLocks noChangeArrowheads="1"/>
          </p:cNvSpPr>
          <p:nvPr userDrawn="1"/>
        </p:nvSpPr>
        <p:spPr bwMode="ltGray">
          <a:xfrm>
            <a:off x="10363200" y="209642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MS PGothic" pitchFamily="34" charset="-128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MS PGothic" pitchFamily="34" charset="-128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22BF81C-8C92-4874-B754-F35BAEE44E6B}"/>
              </a:ext>
            </a:extLst>
          </p:cNvPr>
          <p:cNvGrpSpPr/>
          <p:nvPr userDrawn="1"/>
        </p:nvGrpSpPr>
        <p:grpSpPr>
          <a:xfrm>
            <a:off x="11042268" y="241617"/>
            <a:ext cx="932562" cy="679259"/>
            <a:chOff x="11042268" y="241617"/>
            <a:chExt cx="932562" cy="679259"/>
          </a:xfrm>
        </p:grpSpPr>
        <p:grpSp>
          <p:nvGrpSpPr>
            <p:cNvPr id="105" name="Graphic 42">
              <a:extLst>
                <a:ext uri="{FF2B5EF4-FFF2-40B4-BE49-F238E27FC236}">
                  <a16:creationId xmlns:a16="http://schemas.microsoft.com/office/drawing/2014/main" id="{E568D6B0-7235-4F63-8FD4-1304A273F703}"/>
                </a:ext>
              </a:extLst>
            </p:cNvPr>
            <p:cNvGrpSpPr/>
            <p:nvPr userDrawn="1"/>
          </p:nvGrpSpPr>
          <p:grpSpPr>
            <a:xfrm flipV="1">
              <a:off x="11042268" y="241617"/>
              <a:ext cx="907034" cy="112903"/>
              <a:chOff x="10978768" y="6357873"/>
              <a:chExt cx="907034" cy="112903"/>
            </a:xfrm>
            <a:solidFill>
              <a:schemeClr val="tx2"/>
            </a:solidFill>
          </p:grpSpPr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10A4EDEE-60A8-4CA1-8C6C-B1A59B9AAA94}"/>
                  </a:ext>
                </a:extLst>
              </p:cNvPr>
              <p:cNvSpPr/>
              <p:nvPr/>
            </p:nvSpPr>
            <p:spPr>
              <a:xfrm>
                <a:off x="10978768" y="6393878"/>
                <a:ext cx="16447" cy="76898"/>
              </a:xfrm>
              <a:custGeom>
                <a:avLst/>
                <a:gdLst>
                  <a:gd name="connsiteX0" fmla="*/ 0 w 16447"/>
                  <a:gd name="connsiteY0" fmla="*/ 76899 h 76898"/>
                  <a:gd name="connsiteX1" fmla="*/ 0 w 16447"/>
                  <a:gd name="connsiteY1" fmla="*/ 0 h 76898"/>
                  <a:gd name="connsiteX2" fmla="*/ 16447 w 16447"/>
                  <a:gd name="connsiteY2" fmla="*/ 0 h 76898"/>
                  <a:gd name="connsiteX3" fmla="*/ 16447 w 16447"/>
                  <a:gd name="connsiteY3" fmla="*/ 76899 h 76898"/>
                  <a:gd name="connsiteX4" fmla="*/ 0 w 16447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7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7" y="0"/>
                    </a:lnTo>
                    <a:lnTo>
                      <a:pt x="16447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3B7B098-659E-488E-90A9-088C6F099033}"/>
                  </a:ext>
                </a:extLst>
              </p:cNvPr>
              <p:cNvSpPr/>
              <p:nvPr/>
            </p:nvSpPr>
            <p:spPr>
              <a:xfrm>
                <a:off x="11041824" y="6393878"/>
                <a:ext cx="16446" cy="76898"/>
              </a:xfrm>
              <a:custGeom>
                <a:avLst/>
                <a:gdLst>
                  <a:gd name="connsiteX0" fmla="*/ 0 w 16446"/>
                  <a:gd name="connsiteY0" fmla="*/ 76899 h 76898"/>
                  <a:gd name="connsiteX1" fmla="*/ 0 w 16446"/>
                  <a:gd name="connsiteY1" fmla="*/ 0 h 76898"/>
                  <a:gd name="connsiteX2" fmla="*/ 16446 w 16446"/>
                  <a:gd name="connsiteY2" fmla="*/ 0 h 76898"/>
                  <a:gd name="connsiteX3" fmla="*/ 16446 w 16446"/>
                  <a:gd name="connsiteY3" fmla="*/ 76899 h 76898"/>
                  <a:gd name="connsiteX4" fmla="*/ 0 w 16446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AE71A07-AE0B-4178-A5F6-AB7BB11A3CBE}"/>
                  </a:ext>
                </a:extLst>
              </p:cNvPr>
              <p:cNvSpPr/>
              <p:nvPr/>
            </p:nvSpPr>
            <p:spPr>
              <a:xfrm>
                <a:off x="11104880" y="6393878"/>
                <a:ext cx="16446" cy="76898"/>
              </a:xfrm>
              <a:custGeom>
                <a:avLst/>
                <a:gdLst>
                  <a:gd name="connsiteX0" fmla="*/ 0 w 16446"/>
                  <a:gd name="connsiteY0" fmla="*/ 76899 h 76898"/>
                  <a:gd name="connsiteX1" fmla="*/ 0 w 16446"/>
                  <a:gd name="connsiteY1" fmla="*/ 0 h 76898"/>
                  <a:gd name="connsiteX2" fmla="*/ 16446 w 16446"/>
                  <a:gd name="connsiteY2" fmla="*/ 0 h 76898"/>
                  <a:gd name="connsiteX3" fmla="*/ 16446 w 16446"/>
                  <a:gd name="connsiteY3" fmla="*/ 76899 h 76898"/>
                  <a:gd name="connsiteX4" fmla="*/ 0 w 16446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34276330-EC2F-4A30-B282-5DCD54D3178B}"/>
                  </a:ext>
                </a:extLst>
              </p:cNvPr>
              <p:cNvSpPr/>
              <p:nvPr/>
            </p:nvSpPr>
            <p:spPr>
              <a:xfrm>
                <a:off x="11167998" y="6357873"/>
                <a:ext cx="16382" cy="112903"/>
              </a:xfrm>
              <a:custGeom>
                <a:avLst/>
                <a:gdLst>
                  <a:gd name="connsiteX0" fmla="*/ 0 w 16382"/>
                  <a:gd name="connsiteY0" fmla="*/ 112903 h 112903"/>
                  <a:gd name="connsiteX1" fmla="*/ 0 w 16382"/>
                  <a:gd name="connsiteY1" fmla="*/ 0 h 112903"/>
                  <a:gd name="connsiteX2" fmla="*/ 16383 w 16382"/>
                  <a:gd name="connsiteY2" fmla="*/ 0 h 112903"/>
                  <a:gd name="connsiteX3" fmla="*/ 16383 w 16382"/>
                  <a:gd name="connsiteY3" fmla="*/ 112903 h 112903"/>
                  <a:gd name="connsiteX4" fmla="*/ 0 w 16382"/>
                  <a:gd name="connsiteY4" fmla="*/ 112903 h 11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82" h="112903">
                    <a:moveTo>
                      <a:pt x="0" y="112903"/>
                    </a:moveTo>
                    <a:lnTo>
                      <a:pt x="0" y="0"/>
                    </a:lnTo>
                    <a:lnTo>
                      <a:pt x="16383" y="0"/>
                    </a:lnTo>
                    <a:lnTo>
                      <a:pt x="16383" y="112903"/>
                    </a:lnTo>
                    <a:lnTo>
                      <a:pt x="0" y="112903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77BEE7F7-3CDF-4CF8-9E3D-615432308969}"/>
                  </a:ext>
                </a:extLst>
              </p:cNvPr>
              <p:cNvSpPr/>
              <p:nvPr/>
            </p:nvSpPr>
            <p:spPr>
              <a:xfrm>
                <a:off x="11233594" y="6393878"/>
                <a:ext cx="16447" cy="76898"/>
              </a:xfrm>
              <a:custGeom>
                <a:avLst/>
                <a:gdLst>
                  <a:gd name="connsiteX0" fmla="*/ 0 w 16447"/>
                  <a:gd name="connsiteY0" fmla="*/ 76899 h 76898"/>
                  <a:gd name="connsiteX1" fmla="*/ 0 w 16447"/>
                  <a:gd name="connsiteY1" fmla="*/ 0 h 76898"/>
                  <a:gd name="connsiteX2" fmla="*/ 16447 w 16447"/>
                  <a:gd name="connsiteY2" fmla="*/ 0 h 76898"/>
                  <a:gd name="connsiteX3" fmla="*/ 16447 w 16447"/>
                  <a:gd name="connsiteY3" fmla="*/ 76899 h 76898"/>
                  <a:gd name="connsiteX4" fmla="*/ 0 w 16447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7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7" y="0"/>
                    </a:lnTo>
                    <a:lnTo>
                      <a:pt x="16447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B5C0A146-E625-4735-9771-349C2400D3EA}"/>
                  </a:ext>
                </a:extLst>
              </p:cNvPr>
              <p:cNvSpPr/>
              <p:nvPr/>
            </p:nvSpPr>
            <p:spPr>
              <a:xfrm>
                <a:off x="11488419" y="6393878"/>
                <a:ext cx="16447" cy="76898"/>
              </a:xfrm>
              <a:custGeom>
                <a:avLst/>
                <a:gdLst>
                  <a:gd name="connsiteX0" fmla="*/ 0 w 16447"/>
                  <a:gd name="connsiteY0" fmla="*/ 76899 h 76898"/>
                  <a:gd name="connsiteX1" fmla="*/ 0 w 16447"/>
                  <a:gd name="connsiteY1" fmla="*/ 0 h 76898"/>
                  <a:gd name="connsiteX2" fmla="*/ 16447 w 16447"/>
                  <a:gd name="connsiteY2" fmla="*/ 0 h 76898"/>
                  <a:gd name="connsiteX3" fmla="*/ 16447 w 16447"/>
                  <a:gd name="connsiteY3" fmla="*/ 76899 h 76898"/>
                  <a:gd name="connsiteX4" fmla="*/ 0 w 16447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7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7" y="0"/>
                    </a:lnTo>
                    <a:lnTo>
                      <a:pt x="16447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D0420B36-AAB5-4FF1-82E1-06B41A5B4ABD}"/>
                  </a:ext>
                </a:extLst>
              </p:cNvPr>
              <p:cNvSpPr/>
              <p:nvPr/>
            </p:nvSpPr>
            <p:spPr>
              <a:xfrm>
                <a:off x="11743245" y="6393878"/>
                <a:ext cx="16447" cy="76898"/>
              </a:xfrm>
              <a:custGeom>
                <a:avLst/>
                <a:gdLst>
                  <a:gd name="connsiteX0" fmla="*/ 0 w 16447"/>
                  <a:gd name="connsiteY0" fmla="*/ 76899 h 76898"/>
                  <a:gd name="connsiteX1" fmla="*/ 0 w 16447"/>
                  <a:gd name="connsiteY1" fmla="*/ 0 h 76898"/>
                  <a:gd name="connsiteX2" fmla="*/ 16447 w 16447"/>
                  <a:gd name="connsiteY2" fmla="*/ 0 h 76898"/>
                  <a:gd name="connsiteX3" fmla="*/ 16447 w 16447"/>
                  <a:gd name="connsiteY3" fmla="*/ 76899 h 76898"/>
                  <a:gd name="connsiteX4" fmla="*/ 0 w 16447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7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7" y="0"/>
                    </a:lnTo>
                    <a:lnTo>
                      <a:pt x="16447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4E9DCBD-CCB5-4A5C-86AE-6BCDB1E40A8D}"/>
                  </a:ext>
                </a:extLst>
              </p:cNvPr>
              <p:cNvSpPr/>
              <p:nvPr/>
            </p:nvSpPr>
            <p:spPr>
              <a:xfrm>
                <a:off x="11296650" y="6393878"/>
                <a:ext cx="16446" cy="76898"/>
              </a:xfrm>
              <a:custGeom>
                <a:avLst/>
                <a:gdLst>
                  <a:gd name="connsiteX0" fmla="*/ 0 w 16446"/>
                  <a:gd name="connsiteY0" fmla="*/ 76899 h 76898"/>
                  <a:gd name="connsiteX1" fmla="*/ 0 w 16446"/>
                  <a:gd name="connsiteY1" fmla="*/ 0 h 76898"/>
                  <a:gd name="connsiteX2" fmla="*/ 16446 w 16446"/>
                  <a:gd name="connsiteY2" fmla="*/ 0 h 76898"/>
                  <a:gd name="connsiteX3" fmla="*/ 16446 w 16446"/>
                  <a:gd name="connsiteY3" fmla="*/ 76899 h 76898"/>
                  <a:gd name="connsiteX4" fmla="*/ 0 w 16446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A416D017-D6E0-4DC1-823E-5845DE753001}"/>
                  </a:ext>
                </a:extLst>
              </p:cNvPr>
              <p:cNvSpPr/>
              <p:nvPr/>
            </p:nvSpPr>
            <p:spPr>
              <a:xfrm>
                <a:off x="11551475" y="6393878"/>
                <a:ext cx="16446" cy="76898"/>
              </a:xfrm>
              <a:custGeom>
                <a:avLst/>
                <a:gdLst>
                  <a:gd name="connsiteX0" fmla="*/ 0 w 16446"/>
                  <a:gd name="connsiteY0" fmla="*/ 76899 h 76898"/>
                  <a:gd name="connsiteX1" fmla="*/ 0 w 16446"/>
                  <a:gd name="connsiteY1" fmla="*/ 0 h 76898"/>
                  <a:gd name="connsiteX2" fmla="*/ 16446 w 16446"/>
                  <a:gd name="connsiteY2" fmla="*/ 0 h 76898"/>
                  <a:gd name="connsiteX3" fmla="*/ 16446 w 16446"/>
                  <a:gd name="connsiteY3" fmla="*/ 76899 h 76898"/>
                  <a:gd name="connsiteX4" fmla="*/ 0 w 16446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BE4E828-4630-454A-9FD2-816AD593BB24}"/>
                  </a:ext>
                </a:extLst>
              </p:cNvPr>
              <p:cNvSpPr/>
              <p:nvPr/>
            </p:nvSpPr>
            <p:spPr>
              <a:xfrm>
                <a:off x="11806301" y="6393878"/>
                <a:ext cx="16446" cy="76898"/>
              </a:xfrm>
              <a:custGeom>
                <a:avLst/>
                <a:gdLst>
                  <a:gd name="connsiteX0" fmla="*/ 0 w 16446"/>
                  <a:gd name="connsiteY0" fmla="*/ 76899 h 76898"/>
                  <a:gd name="connsiteX1" fmla="*/ 0 w 16446"/>
                  <a:gd name="connsiteY1" fmla="*/ 0 h 76898"/>
                  <a:gd name="connsiteX2" fmla="*/ 16446 w 16446"/>
                  <a:gd name="connsiteY2" fmla="*/ 0 h 76898"/>
                  <a:gd name="connsiteX3" fmla="*/ 16446 w 16446"/>
                  <a:gd name="connsiteY3" fmla="*/ 76899 h 76898"/>
                  <a:gd name="connsiteX4" fmla="*/ 0 w 16446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2B020603-974F-49ED-9816-FF25449521DE}"/>
                  </a:ext>
                </a:extLst>
              </p:cNvPr>
              <p:cNvSpPr/>
              <p:nvPr/>
            </p:nvSpPr>
            <p:spPr>
              <a:xfrm>
                <a:off x="11359705" y="6393878"/>
                <a:ext cx="16446" cy="76898"/>
              </a:xfrm>
              <a:custGeom>
                <a:avLst/>
                <a:gdLst>
                  <a:gd name="connsiteX0" fmla="*/ 0 w 16446"/>
                  <a:gd name="connsiteY0" fmla="*/ 76899 h 76898"/>
                  <a:gd name="connsiteX1" fmla="*/ 0 w 16446"/>
                  <a:gd name="connsiteY1" fmla="*/ 0 h 76898"/>
                  <a:gd name="connsiteX2" fmla="*/ 16446 w 16446"/>
                  <a:gd name="connsiteY2" fmla="*/ 0 h 76898"/>
                  <a:gd name="connsiteX3" fmla="*/ 16446 w 16446"/>
                  <a:gd name="connsiteY3" fmla="*/ 76899 h 76898"/>
                  <a:gd name="connsiteX4" fmla="*/ 0 w 16446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4367F2B9-5CD4-43F8-B8A1-60064B54B7CC}"/>
                  </a:ext>
                </a:extLst>
              </p:cNvPr>
              <p:cNvSpPr/>
              <p:nvPr/>
            </p:nvSpPr>
            <p:spPr>
              <a:xfrm>
                <a:off x="11614594" y="6393878"/>
                <a:ext cx="16383" cy="76898"/>
              </a:xfrm>
              <a:custGeom>
                <a:avLst/>
                <a:gdLst>
                  <a:gd name="connsiteX0" fmla="*/ 0 w 16383"/>
                  <a:gd name="connsiteY0" fmla="*/ 76899 h 76898"/>
                  <a:gd name="connsiteX1" fmla="*/ 0 w 16383"/>
                  <a:gd name="connsiteY1" fmla="*/ 0 h 76898"/>
                  <a:gd name="connsiteX2" fmla="*/ 16383 w 16383"/>
                  <a:gd name="connsiteY2" fmla="*/ 0 h 76898"/>
                  <a:gd name="connsiteX3" fmla="*/ 16383 w 16383"/>
                  <a:gd name="connsiteY3" fmla="*/ 76899 h 76898"/>
                  <a:gd name="connsiteX4" fmla="*/ 0 w 16383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83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383" y="0"/>
                    </a:lnTo>
                    <a:lnTo>
                      <a:pt x="16383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A8E38A1B-0C0C-4FBB-AE3C-20444C27C9F1}"/>
                  </a:ext>
                </a:extLst>
              </p:cNvPr>
              <p:cNvSpPr/>
              <p:nvPr/>
            </p:nvSpPr>
            <p:spPr>
              <a:xfrm>
                <a:off x="11869419" y="6393878"/>
                <a:ext cx="16383" cy="76898"/>
              </a:xfrm>
              <a:custGeom>
                <a:avLst/>
                <a:gdLst>
                  <a:gd name="connsiteX0" fmla="*/ 0 w 16383"/>
                  <a:gd name="connsiteY0" fmla="*/ 76899 h 76898"/>
                  <a:gd name="connsiteX1" fmla="*/ 0 w 16383"/>
                  <a:gd name="connsiteY1" fmla="*/ 0 h 76898"/>
                  <a:gd name="connsiteX2" fmla="*/ 16383 w 16383"/>
                  <a:gd name="connsiteY2" fmla="*/ 0 h 76898"/>
                  <a:gd name="connsiteX3" fmla="*/ 16383 w 16383"/>
                  <a:gd name="connsiteY3" fmla="*/ 76899 h 76898"/>
                  <a:gd name="connsiteX4" fmla="*/ 0 w 16383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83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383" y="0"/>
                    </a:lnTo>
                    <a:lnTo>
                      <a:pt x="16383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98C9F42D-534C-4892-B8B6-E10A259E2DBC}"/>
                  </a:ext>
                </a:extLst>
              </p:cNvPr>
              <p:cNvSpPr/>
              <p:nvPr/>
            </p:nvSpPr>
            <p:spPr>
              <a:xfrm>
                <a:off x="11422824" y="6357873"/>
                <a:ext cx="16382" cy="112903"/>
              </a:xfrm>
              <a:custGeom>
                <a:avLst/>
                <a:gdLst>
                  <a:gd name="connsiteX0" fmla="*/ 0 w 16382"/>
                  <a:gd name="connsiteY0" fmla="*/ 112903 h 112903"/>
                  <a:gd name="connsiteX1" fmla="*/ 0 w 16382"/>
                  <a:gd name="connsiteY1" fmla="*/ 0 h 112903"/>
                  <a:gd name="connsiteX2" fmla="*/ 16383 w 16382"/>
                  <a:gd name="connsiteY2" fmla="*/ 0 h 112903"/>
                  <a:gd name="connsiteX3" fmla="*/ 16383 w 16382"/>
                  <a:gd name="connsiteY3" fmla="*/ 112903 h 112903"/>
                  <a:gd name="connsiteX4" fmla="*/ 0 w 16382"/>
                  <a:gd name="connsiteY4" fmla="*/ 112903 h 11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82" h="112903">
                    <a:moveTo>
                      <a:pt x="0" y="112903"/>
                    </a:moveTo>
                    <a:lnTo>
                      <a:pt x="0" y="0"/>
                    </a:lnTo>
                    <a:lnTo>
                      <a:pt x="16383" y="0"/>
                    </a:lnTo>
                    <a:lnTo>
                      <a:pt x="16383" y="112903"/>
                    </a:lnTo>
                    <a:lnTo>
                      <a:pt x="0" y="112903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B762651-B664-45E3-9EBF-33B697DB98F1}"/>
                  </a:ext>
                </a:extLst>
              </p:cNvPr>
              <p:cNvSpPr/>
              <p:nvPr/>
            </p:nvSpPr>
            <p:spPr>
              <a:xfrm>
                <a:off x="11677650" y="6357873"/>
                <a:ext cx="16446" cy="112903"/>
              </a:xfrm>
              <a:custGeom>
                <a:avLst/>
                <a:gdLst>
                  <a:gd name="connsiteX0" fmla="*/ 0 w 16446"/>
                  <a:gd name="connsiteY0" fmla="*/ 112903 h 112903"/>
                  <a:gd name="connsiteX1" fmla="*/ 0 w 16446"/>
                  <a:gd name="connsiteY1" fmla="*/ 0 h 112903"/>
                  <a:gd name="connsiteX2" fmla="*/ 16446 w 16446"/>
                  <a:gd name="connsiteY2" fmla="*/ 0 h 112903"/>
                  <a:gd name="connsiteX3" fmla="*/ 16446 w 16446"/>
                  <a:gd name="connsiteY3" fmla="*/ 112903 h 112903"/>
                  <a:gd name="connsiteX4" fmla="*/ 0 w 16446"/>
                  <a:gd name="connsiteY4" fmla="*/ 112903 h 11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112903">
                    <a:moveTo>
                      <a:pt x="0" y="112903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112903"/>
                    </a:lnTo>
                    <a:lnTo>
                      <a:pt x="0" y="112903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1A205D60-7A0B-40BD-A939-EE122ED20B37}"/>
                </a:ext>
              </a:extLst>
            </p:cNvPr>
            <p:cNvSpPr/>
            <p:nvPr userDrawn="1"/>
          </p:nvSpPr>
          <p:spPr>
            <a:xfrm rot="5400000" flipV="1">
              <a:off x="11916016" y="398907"/>
              <a:ext cx="43688" cy="43687"/>
            </a:xfrm>
            <a:custGeom>
              <a:avLst/>
              <a:gdLst>
                <a:gd name="connsiteX0" fmla="*/ 0 w 43688"/>
                <a:gd name="connsiteY0" fmla="*/ 0 h 43687"/>
                <a:gd name="connsiteX1" fmla="*/ 43688 w 43688"/>
                <a:gd name="connsiteY1" fmla="*/ 0 h 43687"/>
                <a:gd name="connsiteX2" fmla="*/ 43688 w 43688"/>
                <a:gd name="connsiteY2" fmla="*/ 43688 h 43687"/>
                <a:gd name="connsiteX3" fmla="*/ 0 w 43688"/>
                <a:gd name="connsiteY3" fmla="*/ 43688 h 4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88" h="43687">
                  <a:moveTo>
                    <a:pt x="0" y="0"/>
                  </a:moveTo>
                  <a:lnTo>
                    <a:pt x="43688" y="0"/>
                  </a:lnTo>
                  <a:lnTo>
                    <a:pt x="43688" y="43688"/>
                  </a:lnTo>
                  <a:lnTo>
                    <a:pt x="0" y="43688"/>
                  </a:lnTo>
                  <a:close/>
                </a:path>
              </a:pathLst>
            </a:custGeom>
            <a:noFill/>
            <a:ln w="3175" cap="flat">
              <a:solidFill>
                <a:schemeClr val="tx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</a:endParaRPr>
            </a:p>
          </p:txBody>
        </p:sp>
        <p:grpSp>
          <p:nvGrpSpPr>
            <p:cNvPr id="137" name="Graphic 42">
              <a:extLst>
                <a:ext uri="{FF2B5EF4-FFF2-40B4-BE49-F238E27FC236}">
                  <a16:creationId xmlns:a16="http://schemas.microsoft.com/office/drawing/2014/main" id="{8AA96B41-8C6C-4551-9D36-29216EB4819D}"/>
                </a:ext>
              </a:extLst>
            </p:cNvPr>
            <p:cNvGrpSpPr/>
            <p:nvPr userDrawn="1"/>
          </p:nvGrpSpPr>
          <p:grpSpPr>
            <a:xfrm flipV="1">
              <a:off x="11901678" y="510222"/>
              <a:ext cx="73152" cy="410654"/>
              <a:chOff x="11838178" y="5791517"/>
              <a:chExt cx="73152" cy="410654"/>
            </a:xfrm>
            <a:solidFill>
              <a:schemeClr val="tx2"/>
            </a:solidFill>
          </p:grpSpPr>
          <p:grpSp>
            <p:nvGrpSpPr>
              <p:cNvPr id="138" name="Graphic 42">
                <a:extLst>
                  <a:ext uri="{FF2B5EF4-FFF2-40B4-BE49-F238E27FC236}">
                    <a16:creationId xmlns:a16="http://schemas.microsoft.com/office/drawing/2014/main" id="{0CD3D9AF-D94D-43C9-AA91-229D4031AEE1}"/>
                  </a:ext>
                </a:extLst>
              </p:cNvPr>
              <p:cNvGrpSpPr/>
              <p:nvPr/>
            </p:nvGrpSpPr>
            <p:grpSpPr>
              <a:xfrm>
                <a:off x="11854497" y="5791517"/>
                <a:ext cx="42418" cy="282892"/>
                <a:chOff x="11854497" y="5791517"/>
                <a:chExt cx="42418" cy="282892"/>
              </a:xfrm>
              <a:grpFill/>
            </p:grpSpPr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0E029371-C330-47F9-A0F3-ABC959DE9DF7}"/>
                    </a:ext>
                  </a:extLst>
                </p:cNvPr>
                <p:cNvSpPr/>
                <p:nvPr/>
              </p:nvSpPr>
              <p:spPr>
                <a:xfrm>
                  <a:off x="11855259" y="5891022"/>
                  <a:ext cx="41655" cy="4381"/>
                </a:xfrm>
                <a:custGeom>
                  <a:avLst/>
                  <a:gdLst>
                    <a:gd name="connsiteX0" fmla="*/ 0 w 41655"/>
                    <a:gd name="connsiteY0" fmla="*/ 0 h 4381"/>
                    <a:gd name="connsiteX1" fmla="*/ 41656 w 41655"/>
                    <a:gd name="connsiteY1" fmla="*/ 0 h 4381"/>
                    <a:gd name="connsiteX2" fmla="*/ 41656 w 41655"/>
                    <a:gd name="connsiteY2" fmla="*/ 4381 h 4381"/>
                    <a:gd name="connsiteX3" fmla="*/ 0 w 41655"/>
                    <a:gd name="connsiteY3" fmla="*/ 4381 h 4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655" h="4381">
                      <a:moveTo>
                        <a:pt x="0" y="0"/>
                      </a:moveTo>
                      <a:lnTo>
                        <a:pt x="41656" y="0"/>
                      </a:lnTo>
                      <a:lnTo>
                        <a:pt x="41656" y="4381"/>
                      </a:lnTo>
                      <a:lnTo>
                        <a:pt x="0" y="4381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681125CA-51AE-475B-9D66-832CDCC59D38}"/>
                    </a:ext>
                  </a:extLst>
                </p:cNvPr>
                <p:cNvSpPr/>
                <p:nvPr/>
              </p:nvSpPr>
              <p:spPr>
                <a:xfrm>
                  <a:off x="11855259" y="5955538"/>
                  <a:ext cx="41655" cy="4381"/>
                </a:xfrm>
                <a:custGeom>
                  <a:avLst/>
                  <a:gdLst>
                    <a:gd name="connsiteX0" fmla="*/ 0 w 41655"/>
                    <a:gd name="connsiteY0" fmla="*/ 0 h 4381"/>
                    <a:gd name="connsiteX1" fmla="*/ 41656 w 41655"/>
                    <a:gd name="connsiteY1" fmla="*/ 0 h 4381"/>
                    <a:gd name="connsiteX2" fmla="*/ 41656 w 41655"/>
                    <a:gd name="connsiteY2" fmla="*/ 4382 h 4381"/>
                    <a:gd name="connsiteX3" fmla="*/ 0 w 41655"/>
                    <a:gd name="connsiteY3" fmla="*/ 4382 h 4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655" h="4381">
                      <a:moveTo>
                        <a:pt x="0" y="0"/>
                      </a:moveTo>
                      <a:lnTo>
                        <a:pt x="41656" y="0"/>
                      </a:lnTo>
                      <a:lnTo>
                        <a:pt x="41656" y="4382"/>
                      </a:lnTo>
                      <a:lnTo>
                        <a:pt x="0" y="4382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30E3BD46-19A2-4F96-B247-2728A73E0C3C}"/>
                    </a:ext>
                  </a:extLst>
                </p:cNvPr>
                <p:cNvSpPr/>
                <p:nvPr/>
              </p:nvSpPr>
              <p:spPr>
                <a:xfrm>
                  <a:off x="11855259" y="6011545"/>
                  <a:ext cx="41655" cy="4381"/>
                </a:xfrm>
                <a:custGeom>
                  <a:avLst/>
                  <a:gdLst>
                    <a:gd name="connsiteX0" fmla="*/ 0 w 41655"/>
                    <a:gd name="connsiteY0" fmla="*/ 0 h 4381"/>
                    <a:gd name="connsiteX1" fmla="*/ 41656 w 41655"/>
                    <a:gd name="connsiteY1" fmla="*/ 0 h 4381"/>
                    <a:gd name="connsiteX2" fmla="*/ 41656 w 41655"/>
                    <a:gd name="connsiteY2" fmla="*/ 4382 h 4381"/>
                    <a:gd name="connsiteX3" fmla="*/ 0 w 41655"/>
                    <a:gd name="connsiteY3" fmla="*/ 4382 h 4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655" h="4381">
                      <a:moveTo>
                        <a:pt x="0" y="0"/>
                      </a:moveTo>
                      <a:lnTo>
                        <a:pt x="41656" y="0"/>
                      </a:lnTo>
                      <a:lnTo>
                        <a:pt x="41656" y="4382"/>
                      </a:lnTo>
                      <a:lnTo>
                        <a:pt x="0" y="4382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3EF36F85-4F4B-48E3-AA97-2002101AE421}"/>
                    </a:ext>
                  </a:extLst>
                </p:cNvPr>
                <p:cNvSpPr/>
                <p:nvPr/>
              </p:nvSpPr>
              <p:spPr>
                <a:xfrm>
                  <a:off x="11855259" y="6070028"/>
                  <a:ext cx="41655" cy="4381"/>
                </a:xfrm>
                <a:custGeom>
                  <a:avLst/>
                  <a:gdLst>
                    <a:gd name="connsiteX0" fmla="*/ 0 w 41655"/>
                    <a:gd name="connsiteY0" fmla="*/ 0 h 4381"/>
                    <a:gd name="connsiteX1" fmla="*/ 41656 w 41655"/>
                    <a:gd name="connsiteY1" fmla="*/ 0 h 4381"/>
                    <a:gd name="connsiteX2" fmla="*/ 41656 w 41655"/>
                    <a:gd name="connsiteY2" fmla="*/ 4381 h 4381"/>
                    <a:gd name="connsiteX3" fmla="*/ 0 w 41655"/>
                    <a:gd name="connsiteY3" fmla="*/ 4381 h 4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655" h="4381">
                      <a:moveTo>
                        <a:pt x="0" y="0"/>
                      </a:moveTo>
                      <a:lnTo>
                        <a:pt x="41656" y="0"/>
                      </a:lnTo>
                      <a:lnTo>
                        <a:pt x="41656" y="4381"/>
                      </a:lnTo>
                      <a:lnTo>
                        <a:pt x="0" y="4381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3E05F5B7-FFB4-4203-B5E3-9FD5501A47D3}"/>
                    </a:ext>
                  </a:extLst>
                </p:cNvPr>
                <p:cNvSpPr/>
                <p:nvPr/>
              </p:nvSpPr>
              <p:spPr>
                <a:xfrm>
                  <a:off x="11854497" y="5791517"/>
                  <a:ext cx="42418" cy="38100"/>
                </a:xfrm>
                <a:custGeom>
                  <a:avLst/>
                  <a:gdLst>
                    <a:gd name="connsiteX0" fmla="*/ 0 w 42418"/>
                    <a:gd name="connsiteY0" fmla="*/ 0 h 38100"/>
                    <a:gd name="connsiteX1" fmla="*/ 42418 w 42418"/>
                    <a:gd name="connsiteY1" fmla="*/ 0 h 38100"/>
                    <a:gd name="connsiteX2" fmla="*/ 42418 w 42418"/>
                    <a:gd name="connsiteY2" fmla="*/ 38100 h 38100"/>
                    <a:gd name="connsiteX3" fmla="*/ 0 w 42418"/>
                    <a:gd name="connsiteY3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418" h="38100">
                      <a:moveTo>
                        <a:pt x="0" y="0"/>
                      </a:moveTo>
                      <a:lnTo>
                        <a:pt x="42418" y="0"/>
                      </a:lnTo>
                      <a:lnTo>
                        <a:pt x="42418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B20F609-F79C-40C7-9E29-8B0DE2FD76CC}"/>
                  </a:ext>
                </a:extLst>
              </p:cNvPr>
              <p:cNvSpPr/>
              <p:nvPr/>
            </p:nvSpPr>
            <p:spPr>
              <a:xfrm>
                <a:off x="11838178" y="6162294"/>
                <a:ext cx="73152" cy="39877"/>
              </a:xfrm>
              <a:custGeom>
                <a:avLst/>
                <a:gdLst>
                  <a:gd name="connsiteX0" fmla="*/ 38671 w 73152"/>
                  <a:gd name="connsiteY0" fmla="*/ 0 h 39877"/>
                  <a:gd name="connsiteX1" fmla="*/ 73152 w 73152"/>
                  <a:gd name="connsiteY1" fmla="*/ 37465 h 39877"/>
                  <a:gd name="connsiteX2" fmla="*/ 69914 w 73152"/>
                  <a:gd name="connsiteY2" fmla="*/ 39878 h 39877"/>
                  <a:gd name="connsiteX3" fmla="*/ 36576 w 73152"/>
                  <a:gd name="connsiteY3" fmla="*/ 3747 h 39877"/>
                  <a:gd name="connsiteX4" fmla="*/ 3239 w 73152"/>
                  <a:gd name="connsiteY4" fmla="*/ 39878 h 39877"/>
                  <a:gd name="connsiteX5" fmla="*/ 0 w 73152"/>
                  <a:gd name="connsiteY5" fmla="*/ 37465 h 39877"/>
                  <a:gd name="connsiteX6" fmla="*/ 34480 w 73152"/>
                  <a:gd name="connsiteY6" fmla="*/ 0 h 39877"/>
                  <a:gd name="connsiteX7" fmla="*/ 38671 w 73152"/>
                  <a:gd name="connsiteY7" fmla="*/ 0 h 39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152" h="39877">
                    <a:moveTo>
                      <a:pt x="38671" y="0"/>
                    </a:moveTo>
                    <a:lnTo>
                      <a:pt x="73152" y="37465"/>
                    </a:lnTo>
                    <a:lnTo>
                      <a:pt x="69914" y="39878"/>
                    </a:lnTo>
                    <a:lnTo>
                      <a:pt x="36576" y="3747"/>
                    </a:lnTo>
                    <a:lnTo>
                      <a:pt x="3239" y="39878"/>
                    </a:lnTo>
                    <a:lnTo>
                      <a:pt x="0" y="37465"/>
                    </a:lnTo>
                    <a:lnTo>
                      <a:pt x="34480" y="0"/>
                    </a:lnTo>
                    <a:lnTo>
                      <a:pt x="38671" y="0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069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Object 40" hidden="1">
            <a:extLst>
              <a:ext uri="{FF2B5EF4-FFF2-40B4-BE49-F238E27FC236}">
                <a16:creationId xmlns:a16="http://schemas.microsoft.com/office/drawing/2014/main" id="{917EBC3C-F2FD-4799-BA0A-65D895E6360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3687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41" name="Object 40" hidden="1">
                        <a:extLst>
                          <a:ext uri="{FF2B5EF4-FFF2-40B4-BE49-F238E27FC236}">
                            <a16:creationId xmlns:a16="http://schemas.microsoft.com/office/drawing/2014/main" id="{917EBC3C-F2FD-4799-BA0A-65D895E636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 hidden="1">
            <a:extLst>
              <a:ext uri="{FF2B5EF4-FFF2-40B4-BE49-F238E27FC236}">
                <a16:creationId xmlns:a16="http://schemas.microsoft.com/office/drawing/2014/main" id="{2510D0F0-12AD-45C1-9B94-28859223557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800"/>
              </a:spcBef>
            </a:pPr>
            <a:endParaRPr lang="en-US" sz="3200" b="0" i="0" baseline="0">
              <a:solidFill>
                <a:schemeClr val="bg1"/>
              </a:solidFill>
              <a:latin typeface="PTCRaleway" panose="020B0503030101060003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BE548-101B-4EAC-8CB7-BBD49E604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title – keep it brief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80B84918-AECE-4E9D-811A-C362EB2F227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5361" y="2862992"/>
            <a:ext cx="2834640" cy="235449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FDD1C55-CC28-4EF8-AC55-64EE2B45BE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5044" y="4782219"/>
            <a:ext cx="2835275" cy="502920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6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Add a short paragraph – not too long – or a bulleted list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CDE670DD-0AD0-49A7-BBB7-6E14E24C3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89976" y="2862992"/>
            <a:ext cx="2834640" cy="235449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7" name="Text Placeholder 34">
            <a:extLst>
              <a:ext uri="{FF2B5EF4-FFF2-40B4-BE49-F238E27FC236}">
                <a16:creationId xmlns:a16="http://schemas.microsoft.com/office/drawing/2014/main" id="{FC9DE6F9-8E54-4D72-AB42-FB47C6AFD25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89659" y="4782219"/>
            <a:ext cx="2835275" cy="502920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6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Add a short paragraph – not too long – or a bulleted list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3183D2B9-482A-44BB-9D5F-DBFE89D19F8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871291" y="2862992"/>
            <a:ext cx="2834640" cy="235449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9" name="Text Placeholder 34">
            <a:extLst>
              <a:ext uri="{FF2B5EF4-FFF2-40B4-BE49-F238E27FC236}">
                <a16:creationId xmlns:a16="http://schemas.microsoft.com/office/drawing/2014/main" id="{775FB311-5594-4514-9EFB-DF05142A6E8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870974" y="4782219"/>
            <a:ext cx="2835275" cy="502920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6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Add a short paragraph – not too long – or a bulleted list</a:t>
            </a:r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8D4CC7BD-E27E-4EE8-A7DB-4AC115B1C01D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604973" y="3754367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F8AD2306-5A92-4FC0-BFA9-0F7016A6CDAB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799588" y="3754367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B0D23108-9BEB-4E78-980F-330123D90595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980903" y="3754367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59386-9143-433E-8318-1171FD2EFC8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158240" y="1709928"/>
            <a:ext cx="9875520" cy="304699"/>
          </a:xfrm>
          <a:noFill/>
        </p:spPr>
        <p:txBody>
          <a:bodyPr vert="horz" lIns="0" tIns="0" rIns="0" bIns="0" rtlCol="0" anchor="ctr" anchorCtr="0">
            <a:spAutoFit/>
          </a:bodyPr>
          <a:lstStyle>
            <a:lvl1pPr marL="0" indent="0" algn="ctr">
              <a:buFontTx/>
              <a:buNone/>
              <a:defRPr lang="en-US" sz="2200" dirty="0"/>
            </a:lvl1pPr>
          </a:lstStyle>
          <a:p>
            <a:pPr lvl="0"/>
            <a:r>
              <a:rPr lang="en-US"/>
              <a:t>Call out blurb</a:t>
            </a:r>
          </a:p>
        </p:txBody>
      </p:sp>
    </p:spTree>
    <p:extLst>
      <p:ext uri="{BB962C8B-B14F-4D97-AF65-F5344CB8AC3E}">
        <p14:creationId xmlns:p14="http://schemas.microsoft.com/office/powerpoint/2010/main" val="201977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D0DD1B2-3E44-448A-B29D-4BF5525EAF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925443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D0DD1B2-3E44-448A-B29D-4BF5525EAF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3F8CDBA-3DC1-4B48-9D1F-EF614A8FDD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800"/>
              </a:spcBef>
            </a:pPr>
            <a:endParaRPr lang="en-US" sz="3200" b="0" i="0" baseline="0">
              <a:solidFill>
                <a:schemeClr val="bg1"/>
              </a:solidFill>
              <a:latin typeface="PTCRaleway" panose="020B0503030101060003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272BA-DF00-4403-901D-E1E0848AA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title – keep it brief</a:t>
            </a:r>
          </a:p>
        </p:txBody>
      </p:sp>
      <p:sp>
        <p:nvSpPr>
          <p:cNvPr id="52" name="Text Placeholder 32">
            <a:extLst>
              <a:ext uri="{FF2B5EF4-FFF2-40B4-BE49-F238E27FC236}">
                <a16:creationId xmlns:a16="http://schemas.microsoft.com/office/drawing/2014/main" id="{490C73DF-CFB4-4B5B-92C8-F90E3A62E7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0204" y="2864755"/>
            <a:ext cx="1936096" cy="209288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3" name="Text Placeholder 34">
            <a:extLst>
              <a:ext uri="{FF2B5EF4-FFF2-40B4-BE49-F238E27FC236}">
                <a16:creationId xmlns:a16="http://schemas.microsoft.com/office/drawing/2014/main" id="{FE00311D-162D-450B-AAB4-212D530B99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9986" y="4784343"/>
            <a:ext cx="1936532" cy="646331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4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Add a short paragraph – not too long – or a bulleted list</a:t>
            </a:r>
          </a:p>
        </p:txBody>
      </p:sp>
      <p:sp>
        <p:nvSpPr>
          <p:cNvPr id="58" name="Text Placeholder 32">
            <a:extLst>
              <a:ext uri="{FF2B5EF4-FFF2-40B4-BE49-F238E27FC236}">
                <a16:creationId xmlns:a16="http://schemas.microsoft.com/office/drawing/2014/main" id="{9D12CB28-EBBA-4213-84C3-27EE8E1195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02199" y="2864755"/>
            <a:ext cx="1936096" cy="209288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9" name="Text Placeholder 34">
            <a:extLst>
              <a:ext uri="{FF2B5EF4-FFF2-40B4-BE49-F238E27FC236}">
                <a16:creationId xmlns:a16="http://schemas.microsoft.com/office/drawing/2014/main" id="{A8089C8B-DB33-4F20-A90E-29D5706AC69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601981" y="4784343"/>
            <a:ext cx="1936532" cy="646331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4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Add a short paragraph – not too long – or a bulleted list</a:t>
            </a:r>
          </a:p>
        </p:txBody>
      </p:sp>
      <p:sp>
        <p:nvSpPr>
          <p:cNvPr id="61" name="Text Placeholder 32">
            <a:extLst>
              <a:ext uri="{FF2B5EF4-FFF2-40B4-BE49-F238E27FC236}">
                <a16:creationId xmlns:a16="http://schemas.microsoft.com/office/drawing/2014/main" id="{16964035-D680-41E2-BCE6-EDBF1662979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682692" y="2864755"/>
            <a:ext cx="1936096" cy="209288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62" name="Text Placeholder 34">
            <a:extLst>
              <a:ext uri="{FF2B5EF4-FFF2-40B4-BE49-F238E27FC236}">
                <a16:creationId xmlns:a16="http://schemas.microsoft.com/office/drawing/2014/main" id="{F7D72ACE-A6E3-49BA-B635-B4FF555C66B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82474" y="4784343"/>
            <a:ext cx="1936532" cy="646331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4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Add a short paragraph – not too long – or a bulleted list</a:t>
            </a:r>
          </a:p>
        </p:txBody>
      </p:sp>
      <p:sp>
        <p:nvSpPr>
          <p:cNvPr id="64" name="Text Placeholder 32">
            <a:extLst>
              <a:ext uri="{FF2B5EF4-FFF2-40B4-BE49-F238E27FC236}">
                <a16:creationId xmlns:a16="http://schemas.microsoft.com/office/drawing/2014/main" id="{41F1B747-4A09-4131-B94D-7B72FE0ADA1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771648" y="2864755"/>
            <a:ext cx="1936096" cy="209288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65" name="Text Placeholder 34">
            <a:extLst>
              <a:ext uri="{FF2B5EF4-FFF2-40B4-BE49-F238E27FC236}">
                <a16:creationId xmlns:a16="http://schemas.microsoft.com/office/drawing/2014/main" id="{4B4EBABA-E6CB-464F-9FBA-E5F9B03A37E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771430" y="4784343"/>
            <a:ext cx="1936532" cy="646331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4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Add a short paragraph – not too long – or a bulleted list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1AEB5892-C8FD-4265-8F93-69E01BC959C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160544" y="3730183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sp>
        <p:nvSpPr>
          <p:cNvPr id="26" name="Picture Placeholder 6">
            <a:extLst>
              <a:ext uri="{FF2B5EF4-FFF2-40B4-BE49-F238E27FC236}">
                <a16:creationId xmlns:a16="http://schemas.microsoft.com/office/drawing/2014/main" id="{FA7A40C7-5620-4D59-8DE5-CA304D9A962A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4262539" y="3730183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4F6992F5-14F1-443B-A56F-0DAFD3A17D10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10431988" y="3730183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475F2538-CC6F-47C5-8E22-46B3CA1900D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343032" y="3730183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CFC8A-0256-42C2-A3A7-09FD853D84AF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58240" y="1709928"/>
            <a:ext cx="9875520" cy="304699"/>
          </a:xfrm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2200"/>
            </a:lvl1pPr>
          </a:lstStyle>
          <a:p>
            <a:pPr lvl="0"/>
            <a:r>
              <a:rPr lang="en-US"/>
              <a:t>Call out blurb</a:t>
            </a:r>
          </a:p>
        </p:txBody>
      </p:sp>
    </p:spTree>
    <p:extLst>
      <p:ext uri="{BB962C8B-B14F-4D97-AF65-F5344CB8AC3E}">
        <p14:creationId xmlns:p14="http://schemas.microsoft.com/office/powerpoint/2010/main" val="159886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0760" y="1709928"/>
            <a:ext cx="10789920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 marL="932688">
              <a:defRPr lang="en-US" noProof="0" dirty="0" smtClean="0"/>
            </a:lvl3pPr>
            <a:lvl4pPr>
              <a:defRPr lang="en-US" noProof="0" dirty="0" smtClean="0"/>
            </a:lvl4pPr>
            <a:lvl5pPr>
              <a:defRPr lang="en-US" noProof="0" dirty="0"/>
            </a:lvl5pPr>
          </a:lstStyle>
          <a:p>
            <a:pPr lvl="0"/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Add text</a:t>
            </a:r>
          </a:p>
          <a:p>
            <a:pPr lvl="1"/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Second level</a:t>
            </a:r>
          </a:p>
          <a:p>
            <a:pPr lvl="2"/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Third level</a:t>
            </a:r>
          </a:p>
          <a:p>
            <a:pPr lvl="3"/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Fourth level</a:t>
            </a:r>
          </a:p>
          <a:p>
            <a:pPr lvl="4"/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4A7928-2068-42B4-AB1B-DA77806D1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60" y="678174"/>
            <a:ext cx="1078992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add title – keep it brief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 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D0DD1B2-3E44-448A-B29D-4BF5525EAF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925443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D0DD1B2-3E44-448A-B29D-4BF5525EAF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3F8CDBA-3DC1-4B48-9D1F-EF614A8FDD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800"/>
              </a:spcBef>
            </a:pPr>
            <a:endParaRPr lang="en-US" sz="3200" b="0" i="0" baseline="0">
              <a:solidFill>
                <a:schemeClr val="bg1"/>
              </a:solidFill>
              <a:latin typeface="PTCRaleway" panose="020B0503030101060003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272BA-DF00-4403-901D-E1E0848AA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title – keep it brief</a:t>
            </a:r>
          </a:p>
        </p:txBody>
      </p:sp>
      <p:sp>
        <p:nvSpPr>
          <p:cNvPr id="52" name="Text Placeholder 32">
            <a:extLst>
              <a:ext uri="{FF2B5EF4-FFF2-40B4-BE49-F238E27FC236}">
                <a16:creationId xmlns:a16="http://schemas.microsoft.com/office/drawing/2014/main" id="{490C73DF-CFB4-4B5B-92C8-F90E3A62E7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8507" y="2864755"/>
            <a:ext cx="1600200" cy="209288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3" name="Text Placeholder 34">
            <a:extLst>
              <a:ext uri="{FF2B5EF4-FFF2-40B4-BE49-F238E27FC236}">
                <a16:creationId xmlns:a16="http://schemas.microsoft.com/office/drawing/2014/main" id="{FE00311D-162D-450B-AAB4-212D530B99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8507" y="4784343"/>
            <a:ext cx="1600200" cy="553998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2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Add a short paragraph – not too long – or a bulleted list</a:t>
            </a:r>
          </a:p>
        </p:txBody>
      </p:sp>
      <p:sp>
        <p:nvSpPr>
          <p:cNvPr id="58" name="Text Placeholder 32">
            <a:extLst>
              <a:ext uri="{FF2B5EF4-FFF2-40B4-BE49-F238E27FC236}">
                <a16:creationId xmlns:a16="http://schemas.microsoft.com/office/drawing/2014/main" id="{9D12CB28-EBBA-4213-84C3-27EE8E1195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5408" y="2864755"/>
            <a:ext cx="1600200" cy="209288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9" name="Text Placeholder 34">
            <a:extLst>
              <a:ext uri="{FF2B5EF4-FFF2-40B4-BE49-F238E27FC236}">
                <a16:creationId xmlns:a16="http://schemas.microsoft.com/office/drawing/2014/main" id="{A8089C8B-DB33-4F20-A90E-29D5706AC69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5408" y="4784343"/>
            <a:ext cx="1600200" cy="553998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2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Add a short paragraph – not too long – or a bulleted list</a:t>
            </a:r>
          </a:p>
        </p:txBody>
      </p:sp>
      <p:sp>
        <p:nvSpPr>
          <p:cNvPr id="61" name="Text Placeholder 32">
            <a:extLst>
              <a:ext uri="{FF2B5EF4-FFF2-40B4-BE49-F238E27FC236}">
                <a16:creationId xmlns:a16="http://schemas.microsoft.com/office/drawing/2014/main" id="{16964035-D680-41E2-BCE6-EDBF1662979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92309" y="2864755"/>
            <a:ext cx="1600200" cy="209288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62" name="Text Placeholder 34">
            <a:extLst>
              <a:ext uri="{FF2B5EF4-FFF2-40B4-BE49-F238E27FC236}">
                <a16:creationId xmlns:a16="http://schemas.microsoft.com/office/drawing/2014/main" id="{F7D72ACE-A6E3-49BA-B635-B4FF555C66B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92309" y="4784343"/>
            <a:ext cx="1600200" cy="553998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2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Add a short paragraph – not too long – or a bulleted list</a:t>
            </a:r>
          </a:p>
        </p:txBody>
      </p:sp>
      <p:sp>
        <p:nvSpPr>
          <p:cNvPr id="64" name="Text Placeholder 32">
            <a:extLst>
              <a:ext uri="{FF2B5EF4-FFF2-40B4-BE49-F238E27FC236}">
                <a16:creationId xmlns:a16="http://schemas.microsoft.com/office/drawing/2014/main" id="{41F1B747-4A09-4131-B94D-7B72FE0ADA1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89210" y="2864755"/>
            <a:ext cx="1600200" cy="209288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65" name="Text Placeholder 34">
            <a:extLst>
              <a:ext uri="{FF2B5EF4-FFF2-40B4-BE49-F238E27FC236}">
                <a16:creationId xmlns:a16="http://schemas.microsoft.com/office/drawing/2014/main" id="{4B4EBABA-E6CB-464F-9FBA-E5F9B03A37E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689210" y="4784343"/>
            <a:ext cx="1600200" cy="553998"/>
          </a:xfrm>
        </p:spPr>
        <p:txBody>
          <a:bodyPr>
            <a:spAutoFit/>
          </a:bodyPr>
          <a:lstStyle>
            <a:lvl1pPr marL="285750" indent="-285750" algn="ctr">
              <a:spcBef>
                <a:spcPts val="600"/>
              </a:spcBef>
              <a:buFontTx/>
              <a:buNone/>
              <a:defRPr sz="12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Add a short paragraph – not too long – or a bulleted list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1AEB5892-C8FD-4265-8F93-69E01BC959C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90899" y="3730183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sp>
        <p:nvSpPr>
          <p:cNvPr id="26" name="Picture Placeholder 6">
            <a:extLst>
              <a:ext uri="{FF2B5EF4-FFF2-40B4-BE49-F238E27FC236}">
                <a16:creationId xmlns:a16="http://schemas.microsoft.com/office/drawing/2014/main" id="{FA7A40C7-5620-4D59-8DE5-CA304D9A962A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387800" y="3730183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4F6992F5-14F1-443B-A56F-0DAFD3A17D10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181602" y="3730183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475F2538-CC6F-47C5-8E22-46B3CA1900D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784701" y="3730183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CFC8A-0256-42C2-A3A7-09FD853D84AF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58240" y="1709928"/>
            <a:ext cx="9875520" cy="304699"/>
          </a:xfrm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2200"/>
            </a:lvl1pPr>
          </a:lstStyle>
          <a:p>
            <a:pPr lvl="0"/>
            <a:r>
              <a:rPr lang="en-US"/>
              <a:t>Call out blurb</a:t>
            </a:r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A443D19A-1751-43D6-A160-5296A53060F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10578504" y="3730183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chemeClr val="accent5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D8C84A-E732-4EA8-8388-80FC2F2F601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086112" y="2864755"/>
            <a:ext cx="1600200" cy="221599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 algn="ctr">
              <a:buFontTx/>
              <a:buNone/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73FB3A0-2394-412A-B5B0-D0E4A63CD9B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086112" y="4784343"/>
            <a:ext cx="1600200" cy="557784"/>
          </a:xfr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Add a short paragraph – not too long – or a bulleted list</a:t>
            </a:r>
          </a:p>
        </p:txBody>
      </p:sp>
    </p:spTree>
    <p:extLst>
      <p:ext uri="{BB962C8B-B14F-4D97-AF65-F5344CB8AC3E}">
        <p14:creationId xmlns:p14="http://schemas.microsoft.com/office/powerpoint/2010/main" val="225164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5B05F195-396D-4D83-8F33-F626D282E766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31513" y="1439765"/>
            <a:ext cx="8728974" cy="4922935"/>
          </a:xfrm>
          <a:ln>
            <a:solidFill>
              <a:schemeClr val="bg2"/>
            </a:solidFill>
          </a:ln>
        </p:spPr>
        <p:txBody>
          <a:bodyPr vert="horz" lIns="0" tIns="0" rIns="0" bIns="731520" rtlCol="0" anchor="ctr" anchorCtr="0">
            <a:noAutofit/>
          </a:bodyPr>
          <a:lstStyle>
            <a:lvl1pPr marL="0" indent="0" algn="ctr">
              <a:buFontTx/>
              <a:buNone/>
              <a:defRPr lang="en-US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media icon to add video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EAE63A-39ED-4825-AFB2-206AF22C55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add title – keep it brief</a:t>
            </a:r>
          </a:p>
        </p:txBody>
      </p:sp>
    </p:spTree>
    <p:extLst>
      <p:ext uri="{BB962C8B-B14F-4D97-AF65-F5344CB8AC3E}">
        <p14:creationId xmlns:p14="http://schemas.microsoft.com/office/powerpoint/2010/main" val="116896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0760" y="1713755"/>
            <a:ext cx="10789920" cy="4482201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en-US" noProof="0" dirty="0"/>
            </a:lvl5pPr>
          </a:lstStyle>
          <a:p>
            <a:pPr lvl="0"/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Add text</a:t>
            </a:r>
          </a:p>
          <a:p>
            <a:pPr lvl="1"/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Second level</a:t>
            </a:r>
          </a:p>
          <a:p>
            <a:pPr lvl="2"/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Third level</a:t>
            </a:r>
          </a:p>
          <a:p>
            <a:pPr lvl="3"/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Fourth level</a:t>
            </a:r>
          </a:p>
          <a:p>
            <a:pPr lvl="4"/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4A7928-2068-42B4-AB1B-DA77806D1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60" y="678174"/>
            <a:ext cx="1078992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add title – keep it brief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DD20BEA-D0C6-499E-90FB-BB7F1A830939}"/>
              </a:ext>
            </a:extLst>
          </p:cNvPr>
          <p:cNvSpPr/>
          <p:nvPr userDrawn="1"/>
        </p:nvSpPr>
        <p:spPr>
          <a:xfrm>
            <a:off x="3048" y="6624536"/>
            <a:ext cx="12188952" cy="233465"/>
          </a:xfrm>
          <a:custGeom>
            <a:avLst/>
            <a:gdLst>
              <a:gd name="connsiteX0" fmla="*/ 8949770 w 12188952"/>
              <a:gd name="connsiteY0" fmla="*/ 0 h 233465"/>
              <a:gd name="connsiteX1" fmla="*/ 12188952 w 12188952"/>
              <a:gd name="connsiteY1" fmla="*/ 0 h 233465"/>
              <a:gd name="connsiteX2" fmla="*/ 12188952 w 12188952"/>
              <a:gd name="connsiteY2" fmla="*/ 114871 h 233465"/>
              <a:gd name="connsiteX3" fmla="*/ 12188952 w 12188952"/>
              <a:gd name="connsiteY3" fmla="*/ 169441 h 233465"/>
              <a:gd name="connsiteX4" fmla="*/ 12188952 w 12188952"/>
              <a:gd name="connsiteY4" fmla="*/ 233465 h 233465"/>
              <a:gd name="connsiteX5" fmla="*/ 9027859 w 12188952"/>
              <a:gd name="connsiteY5" fmla="*/ 233465 h 233465"/>
              <a:gd name="connsiteX6" fmla="*/ 1048596 w 12188952"/>
              <a:gd name="connsiteY6" fmla="*/ 233465 h 233465"/>
              <a:gd name="connsiteX7" fmla="*/ 33436 w 12188952"/>
              <a:gd name="connsiteY7" fmla="*/ 233465 h 233465"/>
              <a:gd name="connsiteX8" fmla="*/ 0 w 12188952"/>
              <a:gd name="connsiteY8" fmla="*/ 233465 h 233465"/>
              <a:gd name="connsiteX9" fmla="*/ 0 w 12188952"/>
              <a:gd name="connsiteY9" fmla="*/ 169375 h 233465"/>
              <a:gd name="connsiteX10" fmla="*/ 0 w 12188952"/>
              <a:gd name="connsiteY10" fmla="*/ 126232 h 233465"/>
              <a:gd name="connsiteX11" fmla="*/ 0 w 12188952"/>
              <a:gd name="connsiteY11" fmla="*/ 109891 h 233465"/>
              <a:gd name="connsiteX12" fmla="*/ 8695556 w 12188952"/>
              <a:gd name="connsiteY12" fmla="*/ 109891 h 233465"/>
              <a:gd name="connsiteX13" fmla="*/ 8949770 w 12188952"/>
              <a:gd name="connsiteY13" fmla="*/ 0 h 23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88952" h="233465">
                <a:moveTo>
                  <a:pt x="8949770" y="0"/>
                </a:moveTo>
                <a:lnTo>
                  <a:pt x="12188952" y="0"/>
                </a:lnTo>
                <a:lnTo>
                  <a:pt x="12188952" y="114871"/>
                </a:lnTo>
                <a:lnTo>
                  <a:pt x="12188952" y="169441"/>
                </a:lnTo>
                <a:lnTo>
                  <a:pt x="12188952" y="233465"/>
                </a:lnTo>
                <a:lnTo>
                  <a:pt x="9027859" y="233465"/>
                </a:lnTo>
                <a:lnTo>
                  <a:pt x="1048596" y="233465"/>
                </a:lnTo>
                <a:lnTo>
                  <a:pt x="33436" y="233465"/>
                </a:lnTo>
                <a:lnTo>
                  <a:pt x="0" y="233465"/>
                </a:lnTo>
                <a:lnTo>
                  <a:pt x="0" y="169375"/>
                </a:lnTo>
                <a:lnTo>
                  <a:pt x="0" y="126232"/>
                </a:lnTo>
                <a:lnTo>
                  <a:pt x="0" y="109891"/>
                </a:lnTo>
                <a:lnTo>
                  <a:pt x="8695556" y="109891"/>
                </a:lnTo>
                <a:lnTo>
                  <a:pt x="894977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8677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CRaleway" panose="020B05030301010600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37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D7EE-4EB9-47BD-B3ED-3024820872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add title – keep it brief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3BA5223-32A3-4F4D-A64E-5A3DC4846203}"/>
              </a:ext>
            </a:extLst>
          </p:cNvPr>
          <p:cNvSpPr/>
          <p:nvPr userDrawn="1"/>
        </p:nvSpPr>
        <p:spPr>
          <a:xfrm>
            <a:off x="3048" y="6601968"/>
            <a:ext cx="12188952" cy="256032"/>
          </a:xfrm>
          <a:custGeom>
            <a:avLst/>
            <a:gdLst>
              <a:gd name="connsiteX0" fmla="*/ 8949770 w 12188952"/>
              <a:gd name="connsiteY0" fmla="*/ 0 h 233465"/>
              <a:gd name="connsiteX1" fmla="*/ 12188952 w 12188952"/>
              <a:gd name="connsiteY1" fmla="*/ 0 h 233465"/>
              <a:gd name="connsiteX2" fmla="*/ 12188952 w 12188952"/>
              <a:gd name="connsiteY2" fmla="*/ 114871 h 233465"/>
              <a:gd name="connsiteX3" fmla="*/ 12188952 w 12188952"/>
              <a:gd name="connsiteY3" fmla="*/ 169441 h 233465"/>
              <a:gd name="connsiteX4" fmla="*/ 12188952 w 12188952"/>
              <a:gd name="connsiteY4" fmla="*/ 233465 h 233465"/>
              <a:gd name="connsiteX5" fmla="*/ 9027859 w 12188952"/>
              <a:gd name="connsiteY5" fmla="*/ 233465 h 233465"/>
              <a:gd name="connsiteX6" fmla="*/ 1048596 w 12188952"/>
              <a:gd name="connsiteY6" fmla="*/ 233465 h 233465"/>
              <a:gd name="connsiteX7" fmla="*/ 33436 w 12188952"/>
              <a:gd name="connsiteY7" fmla="*/ 233465 h 233465"/>
              <a:gd name="connsiteX8" fmla="*/ 0 w 12188952"/>
              <a:gd name="connsiteY8" fmla="*/ 233465 h 233465"/>
              <a:gd name="connsiteX9" fmla="*/ 0 w 12188952"/>
              <a:gd name="connsiteY9" fmla="*/ 169375 h 233465"/>
              <a:gd name="connsiteX10" fmla="*/ 0 w 12188952"/>
              <a:gd name="connsiteY10" fmla="*/ 126232 h 233465"/>
              <a:gd name="connsiteX11" fmla="*/ 0 w 12188952"/>
              <a:gd name="connsiteY11" fmla="*/ 109891 h 233465"/>
              <a:gd name="connsiteX12" fmla="*/ 8695556 w 12188952"/>
              <a:gd name="connsiteY12" fmla="*/ 109891 h 233465"/>
              <a:gd name="connsiteX13" fmla="*/ 8949770 w 12188952"/>
              <a:gd name="connsiteY13" fmla="*/ 0 h 23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88952" h="233465">
                <a:moveTo>
                  <a:pt x="8949770" y="0"/>
                </a:moveTo>
                <a:lnTo>
                  <a:pt x="12188952" y="0"/>
                </a:lnTo>
                <a:lnTo>
                  <a:pt x="12188952" y="114871"/>
                </a:lnTo>
                <a:lnTo>
                  <a:pt x="12188952" y="169441"/>
                </a:lnTo>
                <a:lnTo>
                  <a:pt x="12188952" y="233465"/>
                </a:lnTo>
                <a:lnTo>
                  <a:pt x="9027859" y="233465"/>
                </a:lnTo>
                <a:lnTo>
                  <a:pt x="1048596" y="233465"/>
                </a:lnTo>
                <a:lnTo>
                  <a:pt x="33436" y="233465"/>
                </a:lnTo>
                <a:lnTo>
                  <a:pt x="0" y="233465"/>
                </a:lnTo>
                <a:lnTo>
                  <a:pt x="0" y="169375"/>
                </a:lnTo>
                <a:lnTo>
                  <a:pt x="0" y="126232"/>
                </a:lnTo>
                <a:lnTo>
                  <a:pt x="0" y="109891"/>
                </a:lnTo>
                <a:lnTo>
                  <a:pt x="8695556" y="109891"/>
                </a:lnTo>
                <a:lnTo>
                  <a:pt x="894977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8677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269221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rgbClr val="3C4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0">
            <a:hlinkClick r:id="rId2"/>
            <a:extLst>
              <a:ext uri="{FF2B5EF4-FFF2-40B4-BE49-F238E27FC236}">
                <a16:creationId xmlns:a16="http://schemas.microsoft.com/office/drawing/2014/main" id="{7ED43A46-AFFE-4105-A07A-4D800F0FD780}"/>
              </a:ext>
            </a:extLst>
          </p:cNvPr>
          <p:cNvSpPr txBox="1"/>
          <p:nvPr userDrawn="1"/>
        </p:nvSpPr>
        <p:spPr>
          <a:xfrm>
            <a:off x="369696" y="5208601"/>
            <a:ext cx="2459879" cy="3225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ctr" defTabSz="1086775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200" normalizeH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PTCRaleway"/>
                <a:ea typeface="+mn-ea"/>
                <a:cs typeface="PTCRaleway"/>
              </a:rPr>
              <a:t>ptc.com</a:t>
            </a:r>
            <a:endParaRPr kumimoji="0" sz="2000" b="0" i="0" u="none" strike="noStrike" kern="1200" cap="none" spc="200" normalizeH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PTCRaleway"/>
              <a:ea typeface="+mn-ea"/>
              <a:cs typeface="PTCRaleway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9ABB46-9366-47EC-8281-970F2B4A701E}"/>
              </a:ext>
            </a:extLst>
          </p:cNvPr>
          <p:cNvGrpSpPr/>
          <p:nvPr userDrawn="1"/>
        </p:nvGrpSpPr>
        <p:grpSpPr>
          <a:xfrm>
            <a:off x="4220144" y="3133535"/>
            <a:ext cx="3751712" cy="590931"/>
            <a:chOff x="4538660" y="3133535"/>
            <a:chExt cx="3751712" cy="590931"/>
          </a:xfrm>
        </p:grpSpPr>
        <p:sp>
          <p:nvSpPr>
            <p:cNvPr id="30" name="Title 5">
              <a:extLst>
                <a:ext uri="{FF2B5EF4-FFF2-40B4-BE49-F238E27FC236}">
                  <a16:creationId xmlns:a16="http://schemas.microsoft.com/office/drawing/2014/main" id="{61A34D6B-75F2-4EF8-8F57-128F503089F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784848" y="3133535"/>
              <a:ext cx="1505524" cy="590931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algn="ctr" defTabSz="1086775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b="0" kern="1200" cap="all" baseline="0">
                  <a:solidFill>
                    <a:schemeClr val="bg1"/>
                  </a:solidFill>
                  <a:latin typeface="PTCRaleway Black" panose="020B0A03030101060003" pitchFamily="34" charset="0"/>
                  <a:ea typeface="+mj-ea"/>
                  <a:cs typeface="+mj-cs"/>
                </a:defRPr>
              </a:lvl1pPr>
            </a:lstStyle>
            <a:p>
              <a:r>
                <a:rPr lang="en-US">
                  <a:latin typeface="+mn-lt"/>
                </a:rPr>
                <a:t>you</a:t>
              </a:r>
            </a:p>
          </p:txBody>
        </p:sp>
        <p:sp>
          <p:nvSpPr>
            <p:cNvPr id="31" name="Title 5">
              <a:extLst>
                <a:ext uri="{FF2B5EF4-FFF2-40B4-BE49-F238E27FC236}">
                  <a16:creationId xmlns:a16="http://schemas.microsoft.com/office/drawing/2014/main" id="{21ED058C-9AE3-4F6F-8EC1-CF71ABA7854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538660" y="3133535"/>
              <a:ext cx="2325436" cy="59093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spAutoFit/>
            </a:bodyPr>
            <a:lstStyle>
              <a:lvl1pPr algn="ctr" defTabSz="1086775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b="0" kern="1200" cap="all" baseline="0">
                  <a:solidFill>
                    <a:schemeClr val="bg1"/>
                  </a:solidFill>
                  <a:latin typeface="PTCRaleway Black" panose="020B0A03030101060003" pitchFamily="34" charset="0"/>
                  <a:ea typeface="+mj-ea"/>
                  <a:cs typeface="+mj-cs"/>
                </a:defRPr>
              </a:lvl1pPr>
            </a:lstStyle>
            <a:p>
              <a:r>
                <a:rPr lang="en-US"/>
                <a:t>thank</a:t>
              </a:r>
            </a:p>
          </p:txBody>
        </p:sp>
      </p:grpSp>
      <p:pic>
        <p:nvPicPr>
          <p:cNvPr id="38" name="Picture 37">
            <a:hlinkClick r:id="rId3"/>
            <a:extLst>
              <a:ext uri="{FF2B5EF4-FFF2-40B4-BE49-F238E27FC236}">
                <a16:creationId xmlns:a16="http://schemas.microsoft.com/office/drawing/2014/main" id="{6C96BA37-A42C-42D5-9D7A-F22A1448F7E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8938" y="5879317"/>
            <a:ext cx="329213" cy="396274"/>
          </a:xfrm>
          <a:prstGeom prst="rect">
            <a:avLst/>
          </a:prstGeom>
        </p:spPr>
      </p:pic>
      <p:pic>
        <p:nvPicPr>
          <p:cNvPr id="52" name="Picture 51">
            <a:hlinkClick r:id="rId5"/>
            <a:extLst>
              <a:ext uri="{FF2B5EF4-FFF2-40B4-BE49-F238E27FC236}">
                <a16:creationId xmlns:a16="http://schemas.microsoft.com/office/drawing/2014/main" id="{7B0A66D6-16A5-4237-A88D-05AB2F1BE13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203673" y="5871207"/>
            <a:ext cx="335309" cy="396274"/>
          </a:xfrm>
          <a:prstGeom prst="rect">
            <a:avLst/>
          </a:prstGeom>
        </p:spPr>
      </p:pic>
      <p:pic>
        <p:nvPicPr>
          <p:cNvPr id="53" name="Picture 52">
            <a:hlinkClick r:id="rId7"/>
            <a:extLst>
              <a:ext uri="{FF2B5EF4-FFF2-40B4-BE49-F238E27FC236}">
                <a16:creationId xmlns:a16="http://schemas.microsoft.com/office/drawing/2014/main" id="{4CD33D67-5AAB-49B0-981E-C7AA8350A7CA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664504" y="5871207"/>
            <a:ext cx="329213" cy="396274"/>
          </a:xfrm>
          <a:prstGeom prst="rect">
            <a:avLst/>
          </a:prstGeom>
        </p:spPr>
      </p:pic>
      <p:pic>
        <p:nvPicPr>
          <p:cNvPr id="54" name="Picture 53">
            <a:hlinkClick r:id="rId9"/>
            <a:extLst>
              <a:ext uri="{FF2B5EF4-FFF2-40B4-BE49-F238E27FC236}">
                <a16:creationId xmlns:a16="http://schemas.microsoft.com/office/drawing/2014/main" id="{68B666AB-3239-41A1-A705-1F00F02B3410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119238" y="5871207"/>
            <a:ext cx="329213" cy="39627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1A04CD8-5708-409A-BF83-42BA422C7DE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8658" y="461079"/>
            <a:ext cx="3066773" cy="1243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15C6C5-F9D6-448E-B1B2-C8028536A3F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55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818917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w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3093" y="5059333"/>
            <a:ext cx="4754880" cy="342017"/>
          </a:xfrm>
        </p:spPr>
        <p:txBody>
          <a:bodyPr vert="horz" wrap="square" lIns="0" tIns="9525" rIns="0" bIns="0" rtlCol="0">
            <a:spAutoFit/>
          </a:bodyPr>
          <a:lstStyle>
            <a:lvl1pPr marL="0" indent="0">
              <a:buNone/>
              <a:defRPr lang="en-US" sz="2400" b="1" kern="1200" spc="-4" dirty="0">
                <a:solidFill>
                  <a:schemeClr val="tx1"/>
                </a:solidFill>
                <a:latin typeface="+mj-lt"/>
                <a:ea typeface="+mn-ea"/>
                <a:cs typeface="PTCRaleway ExtraBold"/>
              </a:defRPr>
            </a:lvl1pPr>
          </a:lstStyle>
          <a:p>
            <a:pPr marL="9525" lvl="0">
              <a:spcBef>
                <a:spcPts val="75"/>
              </a:spcBef>
            </a:pPr>
            <a:r>
              <a:rPr lang="en-US"/>
              <a:t>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3103" y="5396933"/>
            <a:ext cx="4572000" cy="22159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1700" i="1" kern="1200" spc="8" dirty="0">
                <a:solidFill>
                  <a:schemeClr val="tx1"/>
                </a:solidFill>
                <a:latin typeface="+mj-lt"/>
                <a:ea typeface="+mn-ea"/>
                <a:cs typeface="PTCRaleway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29443" y="6399289"/>
            <a:ext cx="3749040" cy="196592"/>
          </a:xfrm>
        </p:spPr>
        <p:txBody>
          <a:bodyPr vert="horz" wrap="square" lIns="0" tIns="9525" rIns="0" bIns="0" rtlCol="0" anchor="ctr" anchorCtr="0">
            <a:spAutoFit/>
          </a:bodyPr>
          <a:lstStyle>
            <a:lvl1pPr marL="0" indent="0">
              <a:buFontTx/>
              <a:buNone/>
              <a:defRPr lang="en-US" sz="1350" spc="8" dirty="0">
                <a:solidFill>
                  <a:schemeClr val="tx2">
                    <a:lumMod val="50000"/>
                  </a:schemeClr>
                </a:solidFill>
                <a:latin typeface="+mj-lt"/>
                <a:cs typeface="PTCRaleway"/>
              </a:defRPr>
            </a:lvl1pPr>
          </a:lstStyle>
          <a:p>
            <a:pPr marL="9525" lvl="0">
              <a:spcBef>
                <a:spcPts val="75"/>
              </a:spcBef>
            </a:pPr>
            <a:r>
              <a:rPr lang="en-US"/>
              <a:t>Add 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473422" y="2708808"/>
            <a:ext cx="4409826" cy="1065933"/>
          </a:xfrm>
        </p:spPr>
        <p:txBody>
          <a:bodyPr vert="horz" wrap="square" lIns="0" tIns="9525" rIns="0" bIns="0" rtlCol="0" anchor="ctr" anchorCtr="0">
            <a:spAutoFit/>
          </a:bodyPr>
          <a:lstStyle>
            <a:lvl1pPr>
              <a:defRPr lang="en-US" sz="4200" b="1" dirty="0">
                <a:solidFill>
                  <a:schemeClr val="tx1"/>
                </a:solidFill>
              </a:defRPr>
            </a:lvl1pPr>
          </a:lstStyle>
          <a:p>
            <a:pPr marL="9525">
              <a:lnSpc>
                <a:spcPct val="78000"/>
              </a:lnSpc>
              <a:spcBef>
                <a:spcPts val="75"/>
              </a:spcBef>
              <a:tabLst>
                <a:tab pos="2245519" algn="l"/>
              </a:tabLst>
            </a:pPr>
            <a:r>
              <a:rPr lang="en-US" sz="4400" b="1"/>
              <a:t>PRESENTATION TITLE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86A903A-4982-424F-B3B0-9B8CF40D99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0" y="6017774"/>
            <a:ext cx="2892560" cy="215304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DFEF7AB-D202-411C-88E8-EE2C07650B0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9184" y="116399"/>
            <a:ext cx="3968766" cy="160934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FC5878C-9611-44EE-9BF6-9A5E670F3220}"/>
              </a:ext>
            </a:extLst>
          </p:cNvPr>
          <p:cNvGrpSpPr/>
          <p:nvPr userDrawn="1"/>
        </p:nvGrpSpPr>
        <p:grpSpPr>
          <a:xfrm>
            <a:off x="5098163" y="-455836"/>
            <a:ext cx="8421905" cy="7945936"/>
            <a:chOff x="5098163" y="-455836"/>
            <a:chExt cx="8421905" cy="7945936"/>
          </a:xfrm>
          <a:blipFill>
            <a:blip r:embed="rId6"/>
            <a:stretch>
              <a:fillRect/>
            </a:stretch>
          </a:blip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85A574-F6C9-486A-BF8E-B26489EBC327}"/>
                </a:ext>
              </a:extLst>
            </p:cNvPr>
            <p:cNvSpPr/>
            <p:nvPr userDrawn="1"/>
          </p:nvSpPr>
          <p:spPr>
            <a:xfrm rot="13821780">
              <a:off x="5239135" y="-596808"/>
              <a:ext cx="5190684" cy="5472628"/>
            </a:xfrm>
            <a:custGeom>
              <a:avLst/>
              <a:gdLst>
                <a:gd name="connsiteX0" fmla="*/ 5190684 w 5190684"/>
                <a:gd name="connsiteY0" fmla="*/ 2965814 h 5472628"/>
                <a:gd name="connsiteX1" fmla="*/ 3114139 w 5190684"/>
                <a:gd name="connsiteY1" fmla="*/ 5472628 h 5472628"/>
                <a:gd name="connsiteX2" fmla="*/ 0 w 5190684"/>
                <a:gd name="connsiteY2" fmla="*/ 0 h 5472628"/>
                <a:gd name="connsiteX3" fmla="*/ 3133747 w 5190684"/>
                <a:gd name="connsiteY3" fmla="*/ 0 h 5472628"/>
                <a:gd name="connsiteX4" fmla="*/ 3518511 w 5190684"/>
                <a:gd name="connsiteY4" fmla="*/ 169 h 5472628"/>
                <a:gd name="connsiteX5" fmla="*/ 5190684 w 5190684"/>
                <a:gd name="connsiteY5" fmla="*/ 2965814 h 547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0684" h="5472628">
                  <a:moveTo>
                    <a:pt x="5190684" y="2965814"/>
                  </a:moveTo>
                  <a:lnTo>
                    <a:pt x="3114139" y="5472628"/>
                  </a:lnTo>
                  <a:lnTo>
                    <a:pt x="0" y="0"/>
                  </a:lnTo>
                  <a:lnTo>
                    <a:pt x="3133747" y="0"/>
                  </a:lnTo>
                  <a:lnTo>
                    <a:pt x="3518511" y="169"/>
                  </a:lnTo>
                  <a:lnTo>
                    <a:pt x="5190684" y="2965814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800"/>
                </a:spcBef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3B0B130-7D67-4CAE-B150-D073A38C66C7}"/>
                </a:ext>
              </a:extLst>
            </p:cNvPr>
            <p:cNvSpPr/>
            <p:nvPr userDrawn="1"/>
          </p:nvSpPr>
          <p:spPr>
            <a:xfrm rot="13821780">
              <a:off x="8007792" y="1977824"/>
              <a:ext cx="5029645" cy="5994907"/>
            </a:xfrm>
            <a:custGeom>
              <a:avLst/>
              <a:gdLst>
                <a:gd name="connsiteX0" fmla="*/ 3516449 w 5029645"/>
                <a:gd name="connsiteY0" fmla="*/ 5994907 h 5994907"/>
                <a:gd name="connsiteX1" fmla="*/ 1394416 w 5029645"/>
                <a:gd name="connsiteY1" fmla="*/ 4237097 h 5994907"/>
                <a:gd name="connsiteX2" fmla="*/ 1677138 w 5029645"/>
                <a:gd name="connsiteY2" fmla="*/ 3756672 h 5994907"/>
                <a:gd name="connsiteX3" fmla="*/ 1317698 w 5029645"/>
                <a:gd name="connsiteY3" fmla="*/ 3124534 h 5994907"/>
                <a:gd name="connsiteX4" fmla="*/ 920847 w 5029645"/>
                <a:gd name="connsiteY4" fmla="*/ 3844814 h 5994907"/>
                <a:gd name="connsiteX5" fmla="*/ 280815 w 5029645"/>
                <a:gd name="connsiteY5" fmla="*/ 3314638 h 5994907"/>
                <a:gd name="connsiteX6" fmla="*/ 280817 w 5029645"/>
                <a:gd name="connsiteY6" fmla="*/ 3314636 h 5994907"/>
                <a:gd name="connsiteX7" fmla="*/ 0 w 5029645"/>
                <a:gd name="connsiteY7" fmla="*/ 3082019 h 5994907"/>
                <a:gd name="connsiteX8" fmla="*/ 2553021 w 5029645"/>
                <a:gd name="connsiteY8" fmla="*/ 0 h 5994907"/>
                <a:gd name="connsiteX9" fmla="*/ 3082168 w 5029645"/>
                <a:gd name="connsiteY9" fmla="*/ 0 h 5994907"/>
                <a:gd name="connsiteX10" fmla="*/ 3870352 w 5029645"/>
                <a:gd name="connsiteY10" fmla="*/ 1377053 h 5994907"/>
                <a:gd name="connsiteX11" fmla="*/ 5029645 w 5029645"/>
                <a:gd name="connsiteY11" fmla="*/ 3437574 h 5994907"/>
                <a:gd name="connsiteX12" fmla="*/ 3516449 w 5029645"/>
                <a:gd name="connsiteY12" fmla="*/ 5994907 h 599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29645" h="5994907">
                  <a:moveTo>
                    <a:pt x="3516449" y="5994907"/>
                  </a:moveTo>
                  <a:lnTo>
                    <a:pt x="1394416" y="4237097"/>
                  </a:lnTo>
                  <a:lnTo>
                    <a:pt x="1677138" y="3756672"/>
                  </a:lnTo>
                  <a:lnTo>
                    <a:pt x="1317698" y="3124534"/>
                  </a:lnTo>
                  <a:lnTo>
                    <a:pt x="920847" y="3844814"/>
                  </a:lnTo>
                  <a:lnTo>
                    <a:pt x="280815" y="3314638"/>
                  </a:lnTo>
                  <a:lnTo>
                    <a:pt x="280817" y="3314636"/>
                  </a:lnTo>
                  <a:lnTo>
                    <a:pt x="0" y="3082019"/>
                  </a:lnTo>
                  <a:lnTo>
                    <a:pt x="2553021" y="0"/>
                  </a:lnTo>
                  <a:lnTo>
                    <a:pt x="3082168" y="0"/>
                  </a:lnTo>
                  <a:lnTo>
                    <a:pt x="3870352" y="1377053"/>
                  </a:lnTo>
                  <a:lnTo>
                    <a:pt x="5029645" y="3437574"/>
                  </a:lnTo>
                  <a:lnTo>
                    <a:pt x="3516449" y="5994907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800"/>
                </a:spcBef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A1D2E00-7E98-4FA8-A326-76AF19535B65}"/>
                </a:ext>
              </a:extLst>
            </p:cNvPr>
            <p:cNvSpPr/>
            <p:nvPr userDrawn="1"/>
          </p:nvSpPr>
          <p:spPr>
            <a:xfrm>
              <a:off x="9497710" y="0"/>
              <a:ext cx="2694290" cy="2106092"/>
            </a:xfrm>
            <a:custGeom>
              <a:avLst/>
              <a:gdLst>
                <a:gd name="connsiteX0" fmla="*/ 802401 w 2694290"/>
                <a:gd name="connsiteY0" fmla="*/ 0 h 2106092"/>
                <a:gd name="connsiteX1" fmla="*/ 2694290 w 2694290"/>
                <a:gd name="connsiteY1" fmla="*/ 0 h 2106092"/>
                <a:gd name="connsiteX2" fmla="*/ 2694290 w 2694290"/>
                <a:gd name="connsiteY2" fmla="*/ 1678210 h 2106092"/>
                <a:gd name="connsiteX3" fmla="*/ 0 w 2694290"/>
                <a:gd name="connsiteY3" fmla="*/ 2106092 h 2106092"/>
                <a:gd name="connsiteX4" fmla="*/ 802401 w 2694290"/>
                <a:gd name="connsiteY4" fmla="*/ 0 h 210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4290" h="2106092">
                  <a:moveTo>
                    <a:pt x="802401" y="0"/>
                  </a:moveTo>
                  <a:lnTo>
                    <a:pt x="2694290" y="0"/>
                  </a:lnTo>
                  <a:lnTo>
                    <a:pt x="2694290" y="1678210"/>
                  </a:lnTo>
                  <a:lnTo>
                    <a:pt x="0" y="2106092"/>
                  </a:lnTo>
                  <a:lnTo>
                    <a:pt x="8024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609CD9C-78F1-4D79-B36E-32B655429E76}"/>
              </a:ext>
            </a:extLst>
          </p:cNvPr>
          <p:cNvSpPr/>
          <p:nvPr userDrawn="1"/>
        </p:nvSpPr>
        <p:spPr>
          <a:xfrm rot="13821780">
            <a:off x="8007167" y="1970199"/>
            <a:ext cx="5029645" cy="6007608"/>
          </a:xfrm>
          <a:custGeom>
            <a:avLst/>
            <a:gdLst>
              <a:gd name="connsiteX0" fmla="*/ 3516449 w 5029645"/>
              <a:gd name="connsiteY0" fmla="*/ 5994907 h 5994907"/>
              <a:gd name="connsiteX1" fmla="*/ 1394416 w 5029645"/>
              <a:gd name="connsiteY1" fmla="*/ 4237097 h 5994907"/>
              <a:gd name="connsiteX2" fmla="*/ 1677138 w 5029645"/>
              <a:gd name="connsiteY2" fmla="*/ 3756672 h 5994907"/>
              <a:gd name="connsiteX3" fmla="*/ 1317698 w 5029645"/>
              <a:gd name="connsiteY3" fmla="*/ 3124534 h 5994907"/>
              <a:gd name="connsiteX4" fmla="*/ 920847 w 5029645"/>
              <a:gd name="connsiteY4" fmla="*/ 3844814 h 5994907"/>
              <a:gd name="connsiteX5" fmla="*/ 280815 w 5029645"/>
              <a:gd name="connsiteY5" fmla="*/ 3314638 h 5994907"/>
              <a:gd name="connsiteX6" fmla="*/ 280817 w 5029645"/>
              <a:gd name="connsiteY6" fmla="*/ 3314636 h 5994907"/>
              <a:gd name="connsiteX7" fmla="*/ 0 w 5029645"/>
              <a:gd name="connsiteY7" fmla="*/ 3082019 h 5994907"/>
              <a:gd name="connsiteX8" fmla="*/ 2553021 w 5029645"/>
              <a:gd name="connsiteY8" fmla="*/ 0 h 5994907"/>
              <a:gd name="connsiteX9" fmla="*/ 3082168 w 5029645"/>
              <a:gd name="connsiteY9" fmla="*/ 0 h 5994907"/>
              <a:gd name="connsiteX10" fmla="*/ 3870352 w 5029645"/>
              <a:gd name="connsiteY10" fmla="*/ 1377053 h 5994907"/>
              <a:gd name="connsiteX11" fmla="*/ 5029645 w 5029645"/>
              <a:gd name="connsiteY11" fmla="*/ 3437574 h 5994907"/>
              <a:gd name="connsiteX12" fmla="*/ 3516449 w 5029645"/>
              <a:gd name="connsiteY12" fmla="*/ 5994907 h 599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29645" h="5994907">
                <a:moveTo>
                  <a:pt x="3516449" y="5994907"/>
                </a:moveTo>
                <a:lnTo>
                  <a:pt x="1394416" y="4237097"/>
                </a:lnTo>
                <a:lnTo>
                  <a:pt x="1677138" y="3756672"/>
                </a:lnTo>
                <a:lnTo>
                  <a:pt x="1317698" y="3124534"/>
                </a:lnTo>
                <a:lnTo>
                  <a:pt x="920847" y="3844814"/>
                </a:lnTo>
                <a:lnTo>
                  <a:pt x="280815" y="3314638"/>
                </a:lnTo>
                <a:lnTo>
                  <a:pt x="280817" y="3314636"/>
                </a:lnTo>
                <a:lnTo>
                  <a:pt x="0" y="3082019"/>
                </a:lnTo>
                <a:lnTo>
                  <a:pt x="2553021" y="0"/>
                </a:lnTo>
                <a:lnTo>
                  <a:pt x="3082168" y="0"/>
                </a:lnTo>
                <a:lnTo>
                  <a:pt x="3870352" y="1377053"/>
                </a:lnTo>
                <a:lnTo>
                  <a:pt x="5029645" y="3437574"/>
                </a:lnTo>
                <a:lnTo>
                  <a:pt x="3516449" y="5994907"/>
                </a:lnTo>
                <a:close/>
              </a:path>
            </a:pathLst>
          </a:custGeom>
          <a:solidFill>
            <a:srgbClr val="6CC04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976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4A7928-2068-42B4-AB1B-DA77806D1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60" y="3207401"/>
            <a:ext cx="3182076" cy="44319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add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0358D3-AC90-494A-B98F-19BDE159DB8E}"/>
              </a:ext>
            </a:extLst>
          </p:cNvPr>
          <p:cNvCxnSpPr>
            <a:cxnSpLocks/>
          </p:cNvCxnSpPr>
          <p:nvPr userDrawn="1"/>
        </p:nvCxnSpPr>
        <p:spPr>
          <a:xfrm>
            <a:off x="4080163" y="1051560"/>
            <a:ext cx="0" cy="475488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3C623BC-A0F7-46D7-87A2-096962F1FEC4}"/>
              </a:ext>
            </a:extLst>
          </p:cNvPr>
          <p:cNvSpPr/>
          <p:nvPr userDrawn="1"/>
        </p:nvSpPr>
        <p:spPr>
          <a:xfrm flipH="1" flipV="1">
            <a:off x="510776" y="2887137"/>
            <a:ext cx="96012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261691-7E98-456C-8945-F79E150DD66B}"/>
              </a:ext>
            </a:extLst>
          </p:cNvPr>
          <p:cNvSpPr/>
          <p:nvPr userDrawn="1"/>
        </p:nvSpPr>
        <p:spPr>
          <a:xfrm>
            <a:off x="490760" y="259080"/>
            <a:ext cx="1109440" cy="42672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0431AD-6A0B-4A59-8F14-809C8AA5B3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59679" y="2533884"/>
            <a:ext cx="6641783" cy="1790234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457200" indent="-457200">
              <a:defRPr lang="en-US" sz="3600" dirty="0" smtClean="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488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02795696-EB95-4185-8B89-3CC0AED5CF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4" t="11245" b="4417"/>
          <a:stretch/>
        </p:blipFill>
        <p:spPr>
          <a:xfrm>
            <a:off x="-24384" y="0"/>
            <a:ext cx="12233159" cy="6857999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0A4664-7303-44CA-9BE8-4A22FD0D7EBF}"/>
              </a:ext>
            </a:extLst>
          </p:cNvPr>
          <p:cNvSpPr/>
          <p:nvPr userDrawn="1"/>
        </p:nvSpPr>
        <p:spPr>
          <a:xfrm rot="18679580">
            <a:off x="5571697" y="2250091"/>
            <a:ext cx="5236260" cy="1832698"/>
          </a:xfrm>
          <a:prstGeom prst="roundRect">
            <a:avLst/>
          </a:prstGeom>
          <a:solidFill>
            <a:srgbClr val="F8F9FA">
              <a:alpha val="64000"/>
            </a:srgbClr>
          </a:soli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2665327" y="3082752"/>
            <a:ext cx="8869680" cy="692497"/>
          </a:xfrm>
        </p:spPr>
        <p:txBody>
          <a:bodyPr anchor="ctr" anchorCtr="0">
            <a:spAutoFit/>
          </a:bodyPr>
          <a:lstStyle>
            <a:lvl1pPr algn="l">
              <a:lnSpc>
                <a:spcPct val="100000"/>
              </a:lnSpc>
              <a:defRPr lang="en-US" sz="5000" b="1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ct val="90000"/>
              </a:lnSpc>
              <a:spcBef>
                <a:spcPts val="1200"/>
              </a:spcBef>
            </a:pPr>
            <a:r>
              <a:rPr lang="en-US"/>
              <a:t>Divider – 1 line of text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C7F3B32-EE76-44C5-8359-BC4ACEC00C40}"/>
              </a:ext>
            </a:extLst>
          </p:cNvPr>
          <p:cNvGrpSpPr/>
          <p:nvPr userDrawn="1"/>
        </p:nvGrpSpPr>
        <p:grpSpPr>
          <a:xfrm>
            <a:off x="0" y="3160444"/>
            <a:ext cx="2455333" cy="537112"/>
            <a:chOff x="0" y="3161621"/>
            <a:chExt cx="2455333" cy="5371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2B67A1-EE4B-45BF-9BBC-A9A3AB5F7F53}"/>
                </a:ext>
              </a:extLst>
            </p:cNvPr>
            <p:cNvSpPr/>
            <p:nvPr userDrawn="1"/>
          </p:nvSpPr>
          <p:spPr>
            <a:xfrm>
              <a:off x="0" y="3161621"/>
              <a:ext cx="2455333" cy="53711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s-PE">
                <a:solidFill>
                  <a:schemeClr val="bg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5DA7B0E-0DF0-4795-BC40-8582B80C8C7D}"/>
                </a:ext>
              </a:extLst>
            </p:cNvPr>
            <p:cNvSpPr/>
            <p:nvPr userDrawn="1"/>
          </p:nvSpPr>
          <p:spPr>
            <a:xfrm rot="16200000" flipH="1">
              <a:off x="310000" y="3115270"/>
              <a:ext cx="4756" cy="274320"/>
            </a:xfrm>
            <a:custGeom>
              <a:avLst/>
              <a:gdLst>
                <a:gd name="connsiteX0" fmla="*/ 0 w 19050"/>
                <a:gd name="connsiteY0" fmla="*/ 0 h 732567"/>
                <a:gd name="connsiteX1" fmla="*/ 19050 w 19050"/>
                <a:gd name="connsiteY1" fmla="*/ 0 h 732567"/>
                <a:gd name="connsiteX2" fmla="*/ 19050 w 19050"/>
                <a:gd name="connsiteY2" fmla="*/ 732568 h 732567"/>
                <a:gd name="connsiteX3" fmla="*/ 0 w 19050"/>
                <a:gd name="connsiteY3" fmla="*/ 732568 h 732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2567">
                  <a:moveTo>
                    <a:pt x="0" y="0"/>
                  </a:moveTo>
                  <a:lnTo>
                    <a:pt x="19050" y="0"/>
                  </a:lnTo>
                  <a:lnTo>
                    <a:pt x="19050" y="732568"/>
                  </a:lnTo>
                  <a:lnTo>
                    <a:pt x="0" y="73256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32EA109-B6D2-47CB-9BC9-D55B0F9A6750}"/>
                </a:ext>
              </a:extLst>
            </p:cNvPr>
            <p:cNvSpPr/>
            <p:nvPr userDrawn="1"/>
          </p:nvSpPr>
          <p:spPr>
            <a:xfrm rot="16200000" flipH="1">
              <a:off x="82144" y="3339115"/>
              <a:ext cx="182880" cy="4755"/>
            </a:xfrm>
            <a:custGeom>
              <a:avLst/>
              <a:gdLst>
                <a:gd name="connsiteX0" fmla="*/ 0 w 734853"/>
                <a:gd name="connsiteY0" fmla="*/ 0 h 19049"/>
                <a:gd name="connsiteX1" fmla="*/ 734854 w 734853"/>
                <a:gd name="connsiteY1" fmla="*/ 0 h 19049"/>
                <a:gd name="connsiteX2" fmla="*/ 734854 w 734853"/>
                <a:gd name="connsiteY2" fmla="*/ 19050 h 19049"/>
                <a:gd name="connsiteX3" fmla="*/ 0 w 734853"/>
                <a:gd name="connsiteY3" fmla="*/ 19050 h 1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853" h="19049">
                  <a:moveTo>
                    <a:pt x="0" y="0"/>
                  </a:moveTo>
                  <a:lnTo>
                    <a:pt x="734854" y="0"/>
                  </a:lnTo>
                  <a:lnTo>
                    <a:pt x="734854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chemeClr val="bg1"/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D0CF51F-F4CE-426F-AB3D-EFB191BB144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779" r="6346"/>
            <a:stretch/>
          </p:blipFill>
          <p:spPr>
            <a:xfrm>
              <a:off x="1722355" y="3238216"/>
              <a:ext cx="647967" cy="373101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A23F11-3EF7-4BB7-9396-70D452EECC1B}"/>
                </a:ext>
              </a:extLst>
            </p:cNvPr>
            <p:cNvCxnSpPr/>
            <p:nvPr userDrawn="1"/>
          </p:nvCxnSpPr>
          <p:spPr>
            <a:xfrm>
              <a:off x="176782" y="3325341"/>
              <a:ext cx="0" cy="365760"/>
            </a:xfrm>
            <a:prstGeom prst="line">
              <a:avLst/>
            </a:prstGeom>
            <a:ln w="3175">
              <a:solidFill>
                <a:schemeClr val="bg1"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610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58F95B26-E9C8-461F-A9CE-9322F34A89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4" t="11245" b="4417"/>
          <a:stretch/>
        </p:blipFill>
        <p:spPr>
          <a:xfrm>
            <a:off x="-24384" y="0"/>
            <a:ext cx="12233159" cy="6857999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BB3FF62-BEB4-4BBC-9BB1-5AA72B48CF38}"/>
              </a:ext>
            </a:extLst>
          </p:cNvPr>
          <p:cNvSpPr/>
          <p:nvPr userDrawn="1"/>
        </p:nvSpPr>
        <p:spPr>
          <a:xfrm rot="18679580">
            <a:off x="5571697" y="2250091"/>
            <a:ext cx="5236260" cy="1832698"/>
          </a:xfrm>
          <a:prstGeom prst="roundRect">
            <a:avLst/>
          </a:prstGeom>
          <a:solidFill>
            <a:srgbClr val="F8F9FA">
              <a:alpha val="64000"/>
            </a:srgbClr>
          </a:soli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2665328" y="3082752"/>
            <a:ext cx="8869680" cy="692497"/>
          </a:xfrm>
        </p:spPr>
        <p:txBody>
          <a:bodyPr vert="horz" lIns="0" tIns="0" rIns="0" bIns="0" rtlCol="0" anchor="ctr" anchorCtr="0">
            <a:spAutoFit/>
          </a:bodyPr>
          <a:lstStyle>
            <a:lvl1pPr>
              <a:lnSpc>
                <a:spcPct val="100000"/>
              </a:lnSpc>
              <a:defRPr lang="en-US" sz="5000" dirty="0"/>
            </a:lvl1pPr>
          </a:lstStyle>
          <a:p>
            <a:pPr marL="0" lvl="0">
              <a:lnSpc>
                <a:spcPct val="90000"/>
              </a:lnSpc>
              <a:spcBef>
                <a:spcPts val="1200"/>
              </a:spcBef>
            </a:pPr>
            <a:r>
              <a:rPr lang="en-US"/>
              <a:t>Divider – 2 lines of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4250D6-FEAA-416E-9521-0C7E8FEDCFB1}"/>
              </a:ext>
            </a:extLst>
          </p:cNvPr>
          <p:cNvGrpSpPr/>
          <p:nvPr userDrawn="1"/>
        </p:nvGrpSpPr>
        <p:grpSpPr>
          <a:xfrm>
            <a:off x="0" y="2784626"/>
            <a:ext cx="2451100" cy="1288748"/>
            <a:chOff x="0" y="2781802"/>
            <a:chExt cx="2451100" cy="128874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5A8BEB-B893-4846-98F3-0D2FA3DAF44A}"/>
                </a:ext>
              </a:extLst>
            </p:cNvPr>
            <p:cNvSpPr/>
            <p:nvPr userDrawn="1"/>
          </p:nvSpPr>
          <p:spPr>
            <a:xfrm>
              <a:off x="0" y="2781802"/>
              <a:ext cx="2451100" cy="12887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s-PE">
                <a:solidFill>
                  <a:schemeClr val="bg1"/>
                </a:solidFill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7BE8F70-36B7-458B-B578-D69CA9DC334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779" r="6346"/>
            <a:stretch/>
          </p:blipFill>
          <p:spPr>
            <a:xfrm>
              <a:off x="1602722" y="2880097"/>
              <a:ext cx="762261" cy="438912"/>
            </a:xfrm>
            <a:prstGeom prst="rect">
              <a:avLst/>
            </a:prstGeom>
          </p:spPr>
        </p:pic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408083A-7AF2-485E-81A3-882A7E58FB9E}"/>
                </a:ext>
              </a:extLst>
            </p:cNvPr>
            <p:cNvSpPr/>
            <p:nvPr userDrawn="1"/>
          </p:nvSpPr>
          <p:spPr>
            <a:xfrm rot="16200000" flipH="1">
              <a:off x="310000" y="2739428"/>
              <a:ext cx="4756" cy="274320"/>
            </a:xfrm>
            <a:custGeom>
              <a:avLst/>
              <a:gdLst>
                <a:gd name="connsiteX0" fmla="*/ 0 w 19050"/>
                <a:gd name="connsiteY0" fmla="*/ 0 h 732567"/>
                <a:gd name="connsiteX1" fmla="*/ 19050 w 19050"/>
                <a:gd name="connsiteY1" fmla="*/ 0 h 732567"/>
                <a:gd name="connsiteX2" fmla="*/ 19050 w 19050"/>
                <a:gd name="connsiteY2" fmla="*/ 732568 h 732567"/>
                <a:gd name="connsiteX3" fmla="*/ 0 w 19050"/>
                <a:gd name="connsiteY3" fmla="*/ 732568 h 732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2567">
                  <a:moveTo>
                    <a:pt x="0" y="0"/>
                  </a:moveTo>
                  <a:lnTo>
                    <a:pt x="19050" y="0"/>
                  </a:lnTo>
                  <a:lnTo>
                    <a:pt x="19050" y="732568"/>
                  </a:lnTo>
                  <a:lnTo>
                    <a:pt x="0" y="73256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F6F5B00-CCFD-4753-AE13-694C077322FB}"/>
                </a:ext>
              </a:extLst>
            </p:cNvPr>
            <p:cNvSpPr/>
            <p:nvPr userDrawn="1"/>
          </p:nvSpPr>
          <p:spPr>
            <a:xfrm rot="16200000" flipH="1">
              <a:off x="82144" y="2970143"/>
              <a:ext cx="182880" cy="4755"/>
            </a:xfrm>
            <a:custGeom>
              <a:avLst/>
              <a:gdLst>
                <a:gd name="connsiteX0" fmla="*/ 0 w 734853"/>
                <a:gd name="connsiteY0" fmla="*/ 0 h 19049"/>
                <a:gd name="connsiteX1" fmla="*/ 734854 w 734853"/>
                <a:gd name="connsiteY1" fmla="*/ 0 h 19049"/>
                <a:gd name="connsiteX2" fmla="*/ 734854 w 734853"/>
                <a:gd name="connsiteY2" fmla="*/ 19050 h 19049"/>
                <a:gd name="connsiteX3" fmla="*/ 0 w 734853"/>
                <a:gd name="connsiteY3" fmla="*/ 19050 h 1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853" h="19049">
                  <a:moveTo>
                    <a:pt x="0" y="0"/>
                  </a:moveTo>
                  <a:lnTo>
                    <a:pt x="734854" y="0"/>
                  </a:lnTo>
                  <a:lnTo>
                    <a:pt x="734854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chemeClr val="bg1"/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3C3E752-A506-4A5E-A907-CAEBDA95F961}"/>
                </a:ext>
              </a:extLst>
            </p:cNvPr>
            <p:cNvCxnSpPr/>
            <p:nvPr userDrawn="1"/>
          </p:nvCxnSpPr>
          <p:spPr>
            <a:xfrm>
              <a:off x="176782" y="3016529"/>
              <a:ext cx="0" cy="1051560"/>
            </a:xfrm>
            <a:prstGeom prst="line">
              <a:avLst/>
            </a:prstGeom>
            <a:ln w="3175">
              <a:solidFill>
                <a:schemeClr val="bg1"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974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E8DB86CA-D14E-4B53-BA61-EA587191FB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4" t="11245" b="4417"/>
          <a:stretch/>
        </p:blipFill>
        <p:spPr>
          <a:xfrm>
            <a:off x="-24384" y="0"/>
            <a:ext cx="12233159" cy="6857999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B86D6A8-93D9-4C96-8C7F-D7EAEC83A61E}"/>
              </a:ext>
            </a:extLst>
          </p:cNvPr>
          <p:cNvSpPr/>
          <p:nvPr userDrawn="1"/>
        </p:nvSpPr>
        <p:spPr>
          <a:xfrm rot="18679580">
            <a:off x="5571697" y="2250091"/>
            <a:ext cx="5236260" cy="1832698"/>
          </a:xfrm>
          <a:prstGeom prst="roundRect">
            <a:avLst/>
          </a:prstGeom>
          <a:solidFill>
            <a:srgbClr val="F8F9FA">
              <a:alpha val="64000"/>
            </a:srgbClr>
          </a:soli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2665328" y="3082751"/>
            <a:ext cx="8869680" cy="692497"/>
          </a:xfrm>
        </p:spPr>
        <p:txBody>
          <a:bodyPr vert="horz" lIns="0" tIns="0" rIns="0" bIns="0" rtlCol="0" anchor="ctr" anchorCtr="0">
            <a:spAutoFit/>
          </a:bodyPr>
          <a:lstStyle>
            <a:lvl1pPr>
              <a:lnSpc>
                <a:spcPct val="100000"/>
              </a:lnSpc>
              <a:defRPr lang="en-US" sz="5000" dirty="0"/>
            </a:lvl1pPr>
          </a:lstStyle>
          <a:p>
            <a:pPr marL="0" lvl="0">
              <a:lnSpc>
                <a:spcPct val="90000"/>
              </a:lnSpc>
              <a:spcBef>
                <a:spcPts val="1200"/>
              </a:spcBef>
            </a:pPr>
            <a:r>
              <a:rPr lang="en-US"/>
              <a:t>Divider – 3 lines of text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14FC01-330E-4910-9C2B-2E41A9074A44}"/>
              </a:ext>
            </a:extLst>
          </p:cNvPr>
          <p:cNvGrpSpPr/>
          <p:nvPr userDrawn="1"/>
        </p:nvGrpSpPr>
        <p:grpSpPr>
          <a:xfrm>
            <a:off x="0" y="2426267"/>
            <a:ext cx="2451100" cy="2005466"/>
            <a:chOff x="0" y="2361678"/>
            <a:chExt cx="2451100" cy="200546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2EED636-AB3A-469B-A4E2-02308B8ADAA6}"/>
                </a:ext>
              </a:extLst>
            </p:cNvPr>
            <p:cNvSpPr/>
            <p:nvPr userDrawn="1"/>
          </p:nvSpPr>
          <p:spPr>
            <a:xfrm>
              <a:off x="0" y="2361678"/>
              <a:ext cx="2451100" cy="200546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s-PE">
                <a:solidFill>
                  <a:schemeClr val="bg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5F8FE89-DBDD-4562-8330-516508678216}"/>
                </a:ext>
              </a:extLst>
            </p:cNvPr>
            <p:cNvSpPr/>
            <p:nvPr userDrawn="1"/>
          </p:nvSpPr>
          <p:spPr>
            <a:xfrm rot="16200000" flipH="1">
              <a:off x="310000" y="2313229"/>
              <a:ext cx="4756" cy="274320"/>
            </a:xfrm>
            <a:custGeom>
              <a:avLst/>
              <a:gdLst>
                <a:gd name="connsiteX0" fmla="*/ 0 w 19050"/>
                <a:gd name="connsiteY0" fmla="*/ 0 h 732567"/>
                <a:gd name="connsiteX1" fmla="*/ 19050 w 19050"/>
                <a:gd name="connsiteY1" fmla="*/ 0 h 732567"/>
                <a:gd name="connsiteX2" fmla="*/ 19050 w 19050"/>
                <a:gd name="connsiteY2" fmla="*/ 732568 h 732567"/>
                <a:gd name="connsiteX3" fmla="*/ 0 w 19050"/>
                <a:gd name="connsiteY3" fmla="*/ 732568 h 732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2567">
                  <a:moveTo>
                    <a:pt x="0" y="0"/>
                  </a:moveTo>
                  <a:lnTo>
                    <a:pt x="19050" y="0"/>
                  </a:lnTo>
                  <a:lnTo>
                    <a:pt x="19050" y="732568"/>
                  </a:lnTo>
                  <a:lnTo>
                    <a:pt x="0" y="73256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C723D6E-6981-49D3-9A49-8FECE050A7F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779" r="6346"/>
            <a:stretch/>
          </p:blipFill>
          <p:spPr>
            <a:xfrm>
              <a:off x="1602722" y="2544430"/>
              <a:ext cx="762261" cy="438912"/>
            </a:xfrm>
            <a:prstGeom prst="rect">
              <a:avLst/>
            </a:prstGeom>
          </p:spPr>
        </p:pic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6EDB808-7AAB-4360-8904-E5555B7B296E}"/>
                </a:ext>
              </a:extLst>
            </p:cNvPr>
            <p:cNvSpPr/>
            <p:nvPr userDrawn="1"/>
          </p:nvSpPr>
          <p:spPr>
            <a:xfrm rot="16200000" flipH="1">
              <a:off x="82144" y="2532983"/>
              <a:ext cx="182880" cy="4755"/>
            </a:xfrm>
            <a:custGeom>
              <a:avLst/>
              <a:gdLst>
                <a:gd name="connsiteX0" fmla="*/ 0 w 734853"/>
                <a:gd name="connsiteY0" fmla="*/ 0 h 19049"/>
                <a:gd name="connsiteX1" fmla="*/ 734854 w 734853"/>
                <a:gd name="connsiteY1" fmla="*/ 0 h 19049"/>
                <a:gd name="connsiteX2" fmla="*/ 734854 w 734853"/>
                <a:gd name="connsiteY2" fmla="*/ 19050 h 19049"/>
                <a:gd name="connsiteX3" fmla="*/ 0 w 734853"/>
                <a:gd name="connsiteY3" fmla="*/ 19050 h 1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853" h="19049">
                  <a:moveTo>
                    <a:pt x="0" y="0"/>
                  </a:moveTo>
                  <a:lnTo>
                    <a:pt x="734854" y="0"/>
                  </a:lnTo>
                  <a:lnTo>
                    <a:pt x="734854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chemeClr val="bg1"/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2F4CF45-75A1-48BA-9BFE-66AE4C9D0D8E}"/>
                </a:ext>
              </a:extLst>
            </p:cNvPr>
            <p:cNvCxnSpPr/>
            <p:nvPr userDrawn="1"/>
          </p:nvCxnSpPr>
          <p:spPr>
            <a:xfrm>
              <a:off x="176782" y="2579369"/>
              <a:ext cx="0" cy="1783080"/>
            </a:xfrm>
            <a:prstGeom prst="line">
              <a:avLst/>
            </a:prstGeom>
            <a:ln w="3175">
              <a:solidFill>
                <a:schemeClr val="bg1"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893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0760" y="1711084"/>
            <a:ext cx="5430358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80336" y="1711084"/>
            <a:ext cx="5359241" cy="4572000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</a:defRPr>
            </a:lvl1pPr>
            <a:lvl2pPr>
              <a:def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</a:defRPr>
            </a:lvl2pPr>
            <a:lvl3pPr>
              <a:def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</a:defRPr>
            </a:lvl3pPr>
            <a:lvl4pPr>
              <a:defRPr kumimoji="0" lang="en-US" b="0" i="0" u="none" strike="noStrike" cap="none" spc="0" normalizeH="0" dirty="0" smtClean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</a:defRPr>
            </a:lvl4pPr>
            <a:lvl5pPr>
              <a:defRPr kumimoji="0" lang="en-US" b="0" i="0" u="none" strike="noStrike" cap="none" spc="0" normalizeH="0" dirty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  <a:latin typeface="PTCRaleway"/>
              </a:defRPr>
            </a:lvl5pPr>
          </a:lstStyle>
          <a:p>
            <a:pPr lvl="0"/>
            <a:r>
              <a:rPr lang="en-US"/>
              <a:t>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69CCC-D78C-4592-9155-75F363BF70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60" y="678174"/>
            <a:ext cx="1078992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add title – keep it brief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90759" y="1713756"/>
            <a:ext cx="3383280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 hasCustomPrompt="1"/>
          </p:nvPr>
        </p:nvSpPr>
        <p:spPr>
          <a:xfrm>
            <a:off x="4404630" y="1713756"/>
            <a:ext cx="3383280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6" hasCustomPrompt="1"/>
          </p:nvPr>
        </p:nvSpPr>
        <p:spPr>
          <a:xfrm>
            <a:off x="8318500" y="1713756"/>
            <a:ext cx="3383280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233AF-2ADF-4388-AEFC-06C737873A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60" y="678174"/>
            <a:ext cx="1078992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add title – keep it brief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svg"/><Relationship Id="rId38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1.xml"/><Relationship Id="rId36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vmlDrawing" Target="../drawings/vmlDrawing1.vml"/><Relationship Id="rId30" Type="http://schemas.openxmlformats.org/officeDocument/2006/relationships/oleObject" Target="../embeddings/oleObject1.bin"/><Relationship Id="rId35" Type="http://schemas.openxmlformats.org/officeDocument/2006/relationships/image" Target="../media/image5.sv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790734D-BEF5-41A5-9F49-51E157572097}"/>
              </a:ext>
            </a:extLst>
          </p:cNvPr>
          <p:cNvGraphicFramePr>
            <a:graphicFrameLocks noChangeAspect="1"/>
          </p:cNvGraphicFramePr>
          <p:nvPr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35326163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30" imgW="383" imgH="384" progId="TCLayout.ActiveDocument.1">
                  <p:embed/>
                </p:oleObj>
              </mc:Choice>
              <mc:Fallback>
                <p:oleObj name="think-cell Slide" r:id="rId30" imgW="383" imgH="38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790734D-BEF5-41A5-9F49-51E1575720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BF71598-268F-4340-989F-8086D0EE7691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800"/>
              </a:spcBef>
            </a:pPr>
            <a:endParaRPr lang="en-US" sz="3200" b="0" i="0" baseline="0">
              <a:solidFill>
                <a:schemeClr val="bg1"/>
              </a:solidFill>
              <a:latin typeface="PTCRaleway" panose="020B0503030101060003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0760" y="678174"/>
            <a:ext cx="10789920" cy="3693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add title – keep it brief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648" y="1709928"/>
            <a:ext cx="10789919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FE1755-5705-4A27-8F5C-B2D6D4D1E477}"/>
              </a:ext>
            </a:extLst>
          </p:cNvPr>
          <p:cNvSpPr/>
          <p:nvPr userDrawn="1"/>
        </p:nvSpPr>
        <p:spPr>
          <a:xfrm>
            <a:off x="496649" y="389410"/>
            <a:ext cx="955563" cy="45719"/>
          </a:xfrm>
          <a:prstGeom prst="rect">
            <a:avLst/>
          </a:prstGeom>
          <a:solidFill>
            <a:srgbClr val="5AB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03CC0558-A5CC-41DA-B025-39B57BA2FE65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5443" y="4871963"/>
            <a:ext cx="58992" cy="1828800"/>
          </a:xfrm>
          <a:prstGeom prst="rect">
            <a:avLst/>
          </a:prstGeom>
        </p:spPr>
      </p:pic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E24A4945-5D5C-4CE3-AF46-3DACE44E9514}"/>
              </a:ext>
            </a:extLst>
          </p:cNvPr>
          <p:cNvSpPr/>
          <p:nvPr userDrawn="1"/>
        </p:nvSpPr>
        <p:spPr>
          <a:xfrm>
            <a:off x="10100761" y="2762"/>
            <a:ext cx="702181" cy="675861"/>
          </a:xfrm>
          <a:custGeom>
            <a:avLst/>
            <a:gdLst>
              <a:gd name="connsiteX0" fmla="*/ 219875 w 702181"/>
              <a:gd name="connsiteY0" fmla="*/ 0 h 675861"/>
              <a:gd name="connsiteX1" fmla="*/ 570965 w 702181"/>
              <a:gd name="connsiteY1" fmla="*/ 0 h 675861"/>
              <a:gd name="connsiteX2" fmla="*/ 702181 w 702181"/>
              <a:gd name="connsiteY2" fmla="*/ 183874 h 675861"/>
              <a:gd name="connsiteX3" fmla="*/ 351091 w 702181"/>
              <a:gd name="connsiteY3" fmla="*/ 675861 h 675861"/>
              <a:gd name="connsiteX4" fmla="*/ 0 w 702181"/>
              <a:gd name="connsiteY4" fmla="*/ 675861 h 675861"/>
              <a:gd name="connsiteX5" fmla="*/ 351091 w 702181"/>
              <a:gd name="connsiteY5" fmla="*/ 183874 h 675861"/>
              <a:gd name="connsiteX6" fmla="*/ 219875 w 702181"/>
              <a:gd name="connsiteY6" fmla="*/ 0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181" h="675861">
                <a:moveTo>
                  <a:pt x="219875" y="0"/>
                </a:moveTo>
                <a:lnTo>
                  <a:pt x="570965" y="0"/>
                </a:lnTo>
                <a:lnTo>
                  <a:pt x="702181" y="183874"/>
                </a:lnTo>
                <a:lnTo>
                  <a:pt x="351091" y="675861"/>
                </a:lnTo>
                <a:lnTo>
                  <a:pt x="0" y="675861"/>
                </a:lnTo>
                <a:lnTo>
                  <a:pt x="351091" y="183874"/>
                </a:lnTo>
                <a:lnTo>
                  <a:pt x="219875" y="0"/>
                </a:lnTo>
                <a:close/>
              </a:path>
            </a:pathLst>
          </a:custGeom>
          <a:solidFill>
            <a:srgbClr val="C8C9C7">
              <a:alpha val="9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CRaleway"/>
              <a:ea typeface="+mn-ea"/>
              <a:cs typeface="+mn-cs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A4C4021E-2657-42B7-B4E3-54880BAF86D1}"/>
              </a:ext>
            </a:extLst>
          </p:cNvPr>
          <p:cNvSpPr/>
          <p:nvPr userDrawn="1"/>
        </p:nvSpPr>
        <p:spPr>
          <a:xfrm>
            <a:off x="10586568" y="2762"/>
            <a:ext cx="702181" cy="675861"/>
          </a:xfrm>
          <a:custGeom>
            <a:avLst/>
            <a:gdLst>
              <a:gd name="connsiteX0" fmla="*/ 219875 w 702181"/>
              <a:gd name="connsiteY0" fmla="*/ 0 h 675861"/>
              <a:gd name="connsiteX1" fmla="*/ 570965 w 702181"/>
              <a:gd name="connsiteY1" fmla="*/ 0 h 675861"/>
              <a:gd name="connsiteX2" fmla="*/ 702181 w 702181"/>
              <a:gd name="connsiteY2" fmla="*/ 183874 h 675861"/>
              <a:gd name="connsiteX3" fmla="*/ 351091 w 702181"/>
              <a:gd name="connsiteY3" fmla="*/ 675861 h 675861"/>
              <a:gd name="connsiteX4" fmla="*/ 0 w 702181"/>
              <a:gd name="connsiteY4" fmla="*/ 675861 h 675861"/>
              <a:gd name="connsiteX5" fmla="*/ 351091 w 702181"/>
              <a:gd name="connsiteY5" fmla="*/ 183874 h 675861"/>
              <a:gd name="connsiteX6" fmla="*/ 219875 w 702181"/>
              <a:gd name="connsiteY6" fmla="*/ 0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181" h="675861">
                <a:moveTo>
                  <a:pt x="219875" y="0"/>
                </a:moveTo>
                <a:lnTo>
                  <a:pt x="570965" y="0"/>
                </a:lnTo>
                <a:lnTo>
                  <a:pt x="702181" y="183874"/>
                </a:lnTo>
                <a:lnTo>
                  <a:pt x="351091" y="675861"/>
                </a:lnTo>
                <a:lnTo>
                  <a:pt x="0" y="675861"/>
                </a:lnTo>
                <a:lnTo>
                  <a:pt x="351091" y="183874"/>
                </a:lnTo>
                <a:lnTo>
                  <a:pt x="219875" y="0"/>
                </a:lnTo>
                <a:close/>
              </a:path>
            </a:pathLst>
          </a:custGeom>
          <a:solidFill>
            <a:srgbClr val="C8C9C7">
              <a:alpha val="14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CRaleway"/>
              <a:ea typeface="+mn-ea"/>
              <a:cs typeface="+mn-cs"/>
            </a:endParaRP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B002BFEA-4620-4793-90D3-45DBE94C2925}"/>
              </a:ext>
            </a:extLst>
          </p:cNvPr>
          <p:cNvSpPr/>
          <p:nvPr userDrawn="1"/>
        </p:nvSpPr>
        <p:spPr>
          <a:xfrm>
            <a:off x="11072375" y="2762"/>
            <a:ext cx="702181" cy="675861"/>
          </a:xfrm>
          <a:custGeom>
            <a:avLst/>
            <a:gdLst>
              <a:gd name="connsiteX0" fmla="*/ 219875 w 702181"/>
              <a:gd name="connsiteY0" fmla="*/ 0 h 675861"/>
              <a:gd name="connsiteX1" fmla="*/ 570965 w 702181"/>
              <a:gd name="connsiteY1" fmla="*/ 0 h 675861"/>
              <a:gd name="connsiteX2" fmla="*/ 702181 w 702181"/>
              <a:gd name="connsiteY2" fmla="*/ 183874 h 675861"/>
              <a:gd name="connsiteX3" fmla="*/ 351091 w 702181"/>
              <a:gd name="connsiteY3" fmla="*/ 675861 h 675861"/>
              <a:gd name="connsiteX4" fmla="*/ 0 w 702181"/>
              <a:gd name="connsiteY4" fmla="*/ 675861 h 675861"/>
              <a:gd name="connsiteX5" fmla="*/ 351091 w 702181"/>
              <a:gd name="connsiteY5" fmla="*/ 183874 h 675861"/>
              <a:gd name="connsiteX6" fmla="*/ 219875 w 702181"/>
              <a:gd name="connsiteY6" fmla="*/ 0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181" h="675861">
                <a:moveTo>
                  <a:pt x="219875" y="0"/>
                </a:moveTo>
                <a:lnTo>
                  <a:pt x="570965" y="0"/>
                </a:lnTo>
                <a:lnTo>
                  <a:pt x="702181" y="183874"/>
                </a:lnTo>
                <a:lnTo>
                  <a:pt x="351091" y="675861"/>
                </a:lnTo>
                <a:lnTo>
                  <a:pt x="0" y="675861"/>
                </a:lnTo>
                <a:lnTo>
                  <a:pt x="351091" y="183874"/>
                </a:lnTo>
                <a:lnTo>
                  <a:pt x="219875" y="0"/>
                </a:lnTo>
                <a:close/>
              </a:path>
            </a:pathLst>
          </a:custGeom>
          <a:solidFill>
            <a:srgbClr val="C8C9C7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TCRaleway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B3A833-BD4F-4383-8FE9-50958757C159}"/>
              </a:ext>
            </a:extLst>
          </p:cNvPr>
          <p:cNvGrpSpPr/>
          <p:nvPr userDrawn="1"/>
        </p:nvGrpSpPr>
        <p:grpSpPr>
          <a:xfrm>
            <a:off x="11042268" y="241617"/>
            <a:ext cx="932562" cy="679259"/>
            <a:chOff x="11042268" y="241617"/>
            <a:chExt cx="932562" cy="679259"/>
          </a:xfrm>
        </p:grpSpPr>
        <p:grpSp>
          <p:nvGrpSpPr>
            <p:cNvPr id="123" name="Graphic 42">
              <a:extLst>
                <a:ext uri="{FF2B5EF4-FFF2-40B4-BE49-F238E27FC236}">
                  <a16:creationId xmlns:a16="http://schemas.microsoft.com/office/drawing/2014/main" id="{C9CE943F-D82F-4669-9376-BFAC04830ABD}"/>
                </a:ext>
              </a:extLst>
            </p:cNvPr>
            <p:cNvGrpSpPr/>
            <p:nvPr userDrawn="1"/>
          </p:nvGrpSpPr>
          <p:grpSpPr>
            <a:xfrm flipV="1">
              <a:off x="11042268" y="241617"/>
              <a:ext cx="907034" cy="112903"/>
              <a:chOff x="10978768" y="6357873"/>
              <a:chExt cx="907034" cy="112903"/>
            </a:xfrm>
            <a:solidFill>
              <a:schemeClr val="tx2"/>
            </a:solidFill>
          </p:grpSpPr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453F8F07-CF6E-45C8-AC20-6B8B79C580CF}"/>
                  </a:ext>
                </a:extLst>
              </p:cNvPr>
              <p:cNvSpPr/>
              <p:nvPr/>
            </p:nvSpPr>
            <p:spPr>
              <a:xfrm>
                <a:off x="10978768" y="6393878"/>
                <a:ext cx="16447" cy="76898"/>
              </a:xfrm>
              <a:custGeom>
                <a:avLst/>
                <a:gdLst>
                  <a:gd name="connsiteX0" fmla="*/ 0 w 16447"/>
                  <a:gd name="connsiteY0" fmla="*/ 76899 h 76898"/>
                  <a:gd name="connsiteX1" fmla="*/ 0 w 16447"/>
                  <a:gd name="connsiteY1" fmla="*/ 0 h 76898"/>
                  <a:gd name="connsiteX2" fmla="*/ 16447 w 16447"/>
                  <a:gd name="connsiteY2" fmla="*/ 0 h 76898"/>
                  <a:gd name="connsiteX3" fmla="*/ 16447 w 16447"/>
                  <a:gd name="connsiteY3" fmla="*/ 76899 h 76898"/>
                  <a:gd name="connsiteX4" fmla="*/ 0 w 16447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7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7" y="0"/>
                    </a:lnTo>
                    <a:lnTo>
                      <a:pt x="16447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ED4C5C8-A7FC-4FB8-8D39-41B48E71D318}"/>
                  </a:ext>
                </a:extLst>
              </p:cNvPr>
              <p:cNvSpPr/>
              <p:nvPr/>
            </p:nvSpPr>
            <p:spPr>
              <a:xfrm>
                <a:off x="11041824" y="6393878"/>
                <a:ext cx="16446" cy="76898"/>
              </a:xfrm>
              <a:custGeom>
                <a:avLst/>
                <a:gdLst>
                  <a:gd name="connsiteX0" fmla="*/ 0 w 16446"/>
                  <a:gd name="connsiteY0" fmla="*/ 76899 h 76898"/>
                  <a:gd name="connsiteX1" fmla="*/ 0 w 16446"/>
                  <a:gd name="connsiteY1" fmla="*/ 0 h 76898"/>
                  <a:gd name="connsiteX2" fmla="*/ 16446 w 16446"/>
                  <a:gd name="connsiteY2" fmla="*/ 0 h 76898"/>
                  <a:gd name="connsiteX3" fmla="*/ 16446 w 16446"/>
                  <a:gd name="connsiteY3" fmla="*/ 76899 h 76898"/>
                  <a:gd name="connsiteX4" fmla="*/ 0 w 16446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875CC80-2EE3-44A2-AB9F-821C5BE5D095}"/>
                  </a:ext>
                </a:extLst>
              </p:cNvPr>
              <p:cNvSpPr/>
              <p:nvPr/>
            </p:nvSpPr>
            <p:spPr>
              <a:xfrm>
                <a:off x="11104880" y="6393878"/>
                <a:ext cx="16446" cy="76898"/>
              </a:xfrm>
              <a:custGeom>
                <a:avLst/>
                <a:gdLst>
                  <a:gd name="connsiteX0" fmla="*/ 0 w 16446"/>
                  <a:gd name="connsiteY0" fmla="*/ 76899 h 76898"/>
                  <a:gd name="connsiteX1" fmla="*/ 0 w 16446"/>
                  <a:gd name="connsiteY1" fmla="*/ 0 h 76898"/>
                  <a:gd name="connsiteX2" fmla="*/ 16446 w 16446"/>
                  <a:gd name="connsiteY2" fmla="*/ 0 h 76898"/>
                  <a:gd name="connsiteX3" fmla="*/ 16446 w 16446"/>
                  <a:gd name="connsiteY3" fmla="*/ 76899 h 76898"/>
                  <a:gd name="connsiteX4" fmla="*/ 0 w 16446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CA54CFE8-6216-4380-A4C8-B1D07F3A1D94}"/>
                  </a:ext>
                </a:extLst>
              </p:cNvPr>
              <p:cNvSpPr/>
              <p:nvPr/>
            </p:nvSpPr>
            <p:spPr>
              <a:xfrm>
                <a:off x="11167998" y="6357873"/>
                <a:ext cx="16382" cy="112903"/>
              </a:xfrm>
              <a:custGeom>
                <a:avLst/>
                <a:gdLst>
                  <a:gd name="connsiteX0" fmla="*/ 0 w 16382"/>
                  <a:gd name="connsiteY0" fmla="*/ 112903 h 112903"/>
                  <a:gd name="connsiteX1" fmla="*/ 0 w 16382"/>
                  <a:gd name="connsiteY1" fmla="*/ 0 h 112903"/>
                  <a:gd name="connsiteX2" fmla="*/ 16383 w 16382"/>
                  <a:gd name="connsiteY2" fmla="*/ 0 h 112903"/>
                  <a:gd name="connsiteX3" fmla="*/ 16383 w 16382"/>
                  <a:gd name="connsiteY3" fmla="*/ 112903 h 112903"/>
                  <a:gd name="connsiteX4" fmla="*/ 0 w 16382"/>
                  <a:gd name="connsiteY4" fmla="*/ 112903 h 11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82" h="112903">
                    <a:moveTo>
                      <a:pt x="0" y="112903"/>
                    </a:moveTo>
                    <a:lnTo>
                      <a:pt x="0" y="0"/>
                    </a:lnTo>
                    <a:lnTo>
                      <a:pt x="16383" y="0"/>
                    </a:lnTo>
                    <a:lnTo>
                      <a:pt x="16383" y="112903"/>
                    </a:lnTo>
                    <a:lnTo>
                      <a:pt x="0" y="112903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2DEB6F89-07F4-4D3B-AB30-B973E58262D7}"/>
                  </a:ext>
                </a:extLst>
              </p:cNvPr>
              <p:cNvSpPr/>
              <p:nvPr/>
            </p:nvSpPr>
            <p:spPr>
              <a:xfrm>
                <a:off x="11233594" y="6393878"/>
                <a:ext cx="16447" cy="76898"/>
              </a:xfrm>
              <a:custGeom>
                <a:avLst/>
                <a:gdLst>
                  <a:gd name="connsiteX0" fmla="*/ 0 w 16447"/>
                  <a:gd name="connsiteY0" fmla="*/ 76899 h 76898"/>
                  <a:gd name="connsiteX1" fmla="*/ 0 w 16447"/>
                  <a:gd name="connsiteY1" fmla="*/ 0 h 76898"/>
                  <a:gd name="connsiteX2" fmla="*/ 16447 w 16447"/>
                  <a:gd name="connsiteY2" fmla="*/ 0 h 76898"/>
                  <a:gd name="connsiteX3" fmla="*/ 16447 w 16447"/>
                  <a:gd name="connsiteY3" fmla="*/ 76899 h 76898"/>
                  <a:gd name="connsiteX4" fmla="*/ 0 w 16447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7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7" y="0"/>
                    </a:lnTo>
                    <a:lnTo>
                      <a:pt x="16447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87673452-EAA0-4D54-9838-821974179A52}"/>
                  </a:ext>
                </a:extLst>
              </p:cNvPr>
              <p:cNvSpPr/>
              <p:nvPr/>
            </p:nvSpPr>
            <p:spPr>
              <a:xfrm>
                <a:off x="11488419" y="6393878"/>
                <a:ext cx="16447" cy="76898"/>
              </a:xfrm>
              <a:custGeom>
                <a:avLst/>
                <a:gdLst>
                  <a:gd name="connsiteX0" fmla="*/ 0 w 16447"/>
                  <a:gd name="connsiteY0" fmla="*/ 76899 h 76898"/>
                  <a:gd name="connsiteX1" fmla="*/ 0 w 16447"/>
                  <a:gd name="connsiteY1" fmla="*/ 0 h 76898"/>
                  <a:gd name="connsiteX2" fmla="*/ 16447 w 16447"/>
                  <a:gd name="connsiteY2" fmla="*/ 0 h 76898"/>
                  <a:gd name="connsiteX3" fmla="*/ 16447 w 16447"/>
                  <a:gd name="connsiteY3" fmla="*/ 76899 h 76898"/>
                  <a:gd name="connsiteX4" fmla="*/ 0 w 16447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7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7" y="0"/>
                    </a:lnTo>
                    <a:lnTo>
                      <a:pt x="16447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90AC6EB6-1C9C-4556-8400-349BEA629D3A}"/>
                  </a:ext>
                </a:extLst>
              </p:cNvPr>
              <p:cNvSpPr/>
              <p:nvPr/>
            </p:nvSpPr>
            <p:spPr>
              <a:xfrm>
                <a:off x="11743245" y="6393878"/>
                <a:ext cx="16447" cy="76898"/>
              </a:xfrm>
              <a:custGeom>
                <a:avLst/>
                <a:gdLst>
                  <a:gd name="connsiteX0" fmla="*/ 0 w 16447"/>
                  <a:gd name="connsiteY0" fmla="*/ 76899 h 76898"/>
                  <a:gd name="connsiteX1" fmla="*/ 0 w 16447"/>
                  <a:gd name="connsiteY1" fmla="*/ 0 h 76898"/>
                  <a:gd name="connsiteX2" fmla="*/ 16447 w 16447"/>
                  <a:gd name="connsiteY2" fmla="*/ 0 h 76898"/>
                  <a:gd name="connsiteX3" fmla="*/ 16447 w 16447"/>
                  <a:gd name="connsiteY3" fmla="*/ 76899 h 76898"/>
                  <a:gd name="connsiteX4" fmla="*/ 0 w 16447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7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7" y="0"/>
                    </a:lnTo>
                    <a:lnTo>
                      <a:pt x="16447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799D2756-4A52-4726-8D71-E99F167C5929}"/>
                  </a:ext>
                </a:extLst>
              </p:cNvPr>
              <p:cNvSpPr/>
              <p:nvPr/>
            </p:nvSpPr>
            <p:spPr>
              <a:xfrm>
                <a:off x="11296650" y="6393878"/>
                <a:ext cx="16446" cy="76898"/>
              </a:xfrm>
              <a:custGeom>
                <a:avLst/>
                <a:gdLst>
                  <a:gd name="connsiteX0" fmla="*/ 0 w 16446"/>
                  <a:gd name="connsiteY0" fmla="*/ 76899 h 76898"/>
                  <a:gd name="connsiteX1" fmla="*/ 0 w 16446"/>
                  <a:gd name="connsiteY1" fmla="*/ 0 h 76898"/>
                  <a:gd name="connsiteX2" fmla="*/ 16446 w 16446"/>
                  <a:gd name="connsiteY2" fmla="*/ 0 h 76898"/>
                  <a:gd name="connsiteX3" fmla="*/ 16446 w 16446"/>
                  <a:gd name="connsiteY3" fmla="*/ 76899 h 76898"/>
                  <a:gd name="connsiteX4" fmla="*/ 0 w 16446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AA3E8461-8537-49BD-B1CD-2CA140B8BF1F}"/>
                  </a:ext>
                </a:extLst>
              </p:cNvPr>
              <p:cNvSpPr/>
              <p:nvPr/>
            </p:nvSpPr>
            <p:spPr>
              <a:xfrm>
                <a:off x="11551475" y="6393878"/>
                <a:ext cx="16446" cy="76898"/>
              </a:xfrm>
              <a:custGeom>
                <a:avLst/>
                <a:gdLst>
                  <a:gd name="connsiteX0" fmla="*/ 0 w 16446"/>
                  <a:gd name="connsiteY0" fmla="*/ 76899 h 76898"/>
                  <a:gd name="connsiteX1" fmla="*/ 0 w 16446"/>
                  <a:gd name="connsiteY1" fmla="*/ 0 h 76898"/>
                  <a:gd name="connsiteX2" fmla="*/ 16446 w 16446"/>
                  <a:gd name="connsiteY2" fmla="*/ 0 h 76898"/>
                  <a:gd name="connsiteX3" fmla="*/ 16446 w 16446"/>
                  <a:gd name="connsiteY3" fmla="*/ 76899 h 76898"/>
                  <a:gd name="connsiteX4" fmla="*/ 0 w 16446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8B9D7C9B-8424-4A76-9E58-BA4DF16F73C4}"/>
                  </a:ext>
                </a:extLst>
              </p:cNvPr>
              <p:cNvSpPr/>
              <p:nvPr/>
            </p:nvSpPr>
            <p:spPr>
              <a:xfrm>
                <a:off x="11806301" y="6393878"/>
                <a:ext cx="16446" cy="76898"/>
              </a:xfrm>
              <a:custGeom>
                <a:avLst/>
                <a:gdLst>
                  <a:gd name="connsiteX0" fmla="*/ 0 w 16446"/>
                  <a:gd name="connsiteY0" fmla="*/ 76899 h 76898"/>
                  <a:gd name="connsiteX1" fmla="*/ 0 w 16446"/>
                  <a:gd name="connsiteY1" fmla="*/ 0 h 76898"/>
                  <a:gd name="connsiteX2" fmla="*/ 16446 w 16446"/>
                  <a:gd name="connsiteY2" fmla="*/ 0 h 76898"/>
                  <a:gd name="connsiteX3" fmla="*/ 16446 w 16446"/>
                  <a:gd name="connsiteY3" fmla="*/ 76899 h 76898"/>
                  <a:gd name="connsiteX4" fmla="*/ 0 w 16446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A38571FC-9C89-46B5-8ACE-9F8A6C07C555}"/>
                  </a:ext>
                </a:extLst>
              </p:cNvPr>
              <p:cNvSpPr/>
              <p:nvPr/>
            </p:nvSpPr>
            <p:spPr>
              <a:xfrm>
                <a:off x="11359705" y="6393878"/>
                <a:ext cx="16446" cy="76898"/>
              </a:xfrm>
              <a:custGeom>
                <a:avLst/>
                <a:gdLst>
                  <a:gd name="connsiteX0" fmla="*/ 0 w 16446"/>
                  <a:gd name="connsiteY0" fmla="*/ 76899 h 76898"/>
                  <a:gd name="connsiteX1" fmla="*/ 0 w 16446"/>
                  <a:gd name="connsiteY1" fmla="*/ 0 h 76898"/>
                  <a:gd name="connsiteX2" fmla="*/ 16446 w 16446"/>
                  <a:gd name="connsiteY2" fmla="*/ 0 h 76898"/>
                  <a:gd name="connsiteX3" fmla="*/ 16446 w 16446"/>
                  <a:gd name="connsiteY3" fmla="*/ 76899 h 76898"/>
                  <a:gd name="connsiteX4" fmla="*/ 0 w 16446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E89493A-0CA0-47AE-84F9-23996CC80A99}"/>
                  </a:ext>
                </a:extLst>
              </p:cNvPr>
              <p:cNvSpPr/>
              <p:nvPr/>
            </p:nvSpPr>
            <p:spPr>
              <a:xfrm>
                <a:off x="11614594" y="6393878"/>
                <a:ext cx="16383" cy="76898"/>
              </a:xfrm>
              <a:custGeom>
                <a:avLst/>
                <a:gdLst>
                  <a:gd name="connsiteX0" fmla="*/ 0 w 16383"/>
                  <a:gd name="connsiteY0" fmla="*/ 76899 h 76898"/>
                  <a:gd name="connsiteX1" fmla="*/ 0 w 16383"/>
                  <a:gd name="connsiteY1" fmla="*/ 0 h 76898"/>
                  <a:gd name="connsiteX2" fmla="*/ 16383 w 16383"/>
                  <a:gd name="connsiteY2" fmla="*/ 0 h 76898"/>
                  <a:gd name="connsiteX3" fmla="*/ 16383 w 16383"/>
                  <a:gd name="connsiteY3" fmla="*/ 76899 h 76898"/>
                  <a:gd name="connsiteX4" fmla="*/ 0 w 16383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83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383" y="0"/>
                    </a:lnTo>
                    <a:lnTo>
                      <a:pt x="16383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C865DC70-EE04-478F-B674-FEF9458E11FF}"/>
                  </a:ext>
                </a:extLst>
              </p:cNvPr>
              <p:cNvSpPr/>
              <p:nvPr/>
            </p:nvSpPr>
            <p:spPr>
              <a:xfrm>
                <a:off x="11869419" y="6393878"/>
                <a:ext cx="16383" cy="76898"/>
              </a:xfrm>
              <a:custGeom>
                <a:avLst/>
                <a:gdLst>
                  <a:gd name="connsiteX0" fmla="*/ 0 w 16383"/>
                  <a:gd name="connsiteY0" fmla="*/ 76899 h 76898"/>
                  <a:gd name="connsiteX1" fmla="*/ 0 w 16383"/>
                  <a:gd name="connsiteY1" fmla="*/ 0 h 76898"/>
                  <a:gd name="connsiteX2" fmla="*/ 16383 w 16383"/>
                  <a:gd name="connsiteY2" fmla="*/ 0 h 76898"/>
                  <a:gd name="connsiteX3" fmla="*/ 16383 w 16383"/>
                  <a:gd name="connsiteY3" fmla="*/ 76899 h 76898"/>
                  <a:gd name="connsiteX4" fmla="*/ 0 w 16383"/>
                  <a:gd name="connsiteY4" fmla="*/ 76899 h 7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83" h="76898">
                    <a:moveTo>
                      <a:pt x="0" y="76899"/>
                    </a:moveTo>
                    <a:lnTo>
                      <a:pt x="0" y="0"/>
                    </a:lnTo>
                    <a:lnTo>
                      <a:pt x="16383" y="0"/>
                    </a:lnTo>
                    <a:lnTo>
                      <a:pt x="16383" y="76899"/>
                    </a:lnTo>
                    <a:lnTo>
                      <a:pt x="0" y="76899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D997C624-2682-4B08-9D15-7BFC41ADE59B}"/>
                  </a:ext>
                </a:extLst>
              </p:cNvPr>
              <p:cNvSpPr/>
              <p:nvPr/>
            </p:nvSpPr>
            <p:spPr>
              <a:xfrm>
                <a:off x="11422824" y="6357873"/>
                <a:ext cx="16382" cy="112903"/>
              </a:xfrm>
              <a:custGeom>
                <a:avLst/>
                <a:gdLst>
                  <a:gd name="connsiteX0" fmla="*/ 0 w 16382"/>
                  <a:gd name="connsiteY0" fmla="*/ 112903 h 112903"/>
                  <a:gd name="connsiteX1" fmla="*/ 0 w 16382"/>
                  <a:gd name="connsiteY1" fmla="*/ 0 h 112903"/>
                  <a:gd name="connsiteX2" fmla="*/ 16383 w 16382"/>
                  <a:gd name="connsiteY2" fmla="*/ 0 h 112903"/>
                  <a:gd name="connsiteX3" fmla="*/ 16383 w 16382"/>
                  <a:gd name="connsiteY3" fmla="*/ 112903 h 112903"/>
                  <a:gd name="connsiteX4" fmla="*/ 0 w 16382"/>
                  <a:gd name="connsiteY4" fmla="*/ 112903 h 11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82" h="112903">
                    <a:moveTo>
                      <a:pt x="0" y="112903"/>
                    </a:moveTo>
                    <a:lnTo>
                      <a:pt x="0" y="0"/>
                    </a:lnTo>
                    <a:lnTo>
                      <a:pt x="16383" y="0"/>
                    </a:lnTo>
                    <a:lnTo>
                      <a:pt x="16383" y="112903"/>
                    </a:lnTo>
                    <a:lnTo>
                      <a:pt x="0" y="112903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A5DD6C8D-6AAB-498F-85B3-83F734278836}"/>
                  </a:ext>
                </a:extLst>
              </p:cNvPr>
              <p:cNvSpPr/>
              <p:nvPr/>
            </p:nvSpPr>
            <p:spPr>
              <a:xfrm>
                <a:off x="11677650" y="6357873"/>
                <a:ext cx="16446" cy="112903"/>
              </a:xfrm>
              <a:custGeom>
                <a:avLst/>
                <a:gdLst>
                  <a:gd name="connsiteX0" fmla="*/ 0 w 16446"/>
                  <a:gd name="connsiteY0" fmla="*/ 112903 h 112903"/>
                  <a:gd name="connsiteX1" fmla="*/ 0 w 16446"/>
                  <a:gd name="connsiteY1" fmla="*/ 0 h 112903"/>
                  <a:gd name="connsiteX2" fmla="*/ 16446 w 16446"/>
                  <a:gd name="connsiteY2" fmla="*/ 0 h 112903"/>
                  <a:gd name="connsiteX3" fmla="*/ 16446 w 16446"/>
                  <a:gd name="connsiteY3" fmla="*/ 112903 h 112903"/>
                  <a:gd name="connsiteX4" fmla="*/ 0 w 16446"/>
                  <a:gd name="connsiteY4" fmla="*/ 112903 h 11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6" h="112903">
                    <a:moveTo>
                      <a:pt x="0" y="112903"/>
                    </a:moveTo>
                    <a:lnTo>
                      <a:pt x="0" y="0"/>
                    </a:lnTo>
                    <a:lnTo>
                      <a:pt x="16446" y="0"/>
                    </a:lnTo>
                    <a:lnTo>
                      <a:pt x="16446" y="112903"/>
                    </a:lnTo>
                    <a:lnTo>
                      <a:pt x="0" y="112903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86A8B70-71D7-4C00-B48D-B0410F86AB4B}"/>
                </a:ext>
              </a:extLst>
            </p:cNvPr>
            <p:cNvSpPr/>
            <p:nvPr userDrawn="1"/>
          </p:nvSpPr>
          <p:spPr>
            <a:xfrm rot="5400000" flipV="1">
              <a:off x="11916016" y="398907"/>
              <a:ext cx="43688" cy="43687"/>
            </a:xfrm>
            <a:custGeom>
              <a:avLst/>
              <a:gdLst>
                <a:gd name="connsiteX0" fmla="*/ 0 w 43688"/>
                <a:gd name="connsiteY0" fmla="*/ 0 h 43687"/>
                <a:gd name="connsiteX1" fmla="*/ 43688 w 43688"/>
                <a:gd name="connsiteY1" fmla="*/ 0 h 43687"/>
                <a:gd name="connsiteX2" fmla="*/ 43688 w 43688"/>
                <a:gd name="connsiteY2" fmla="*/ 43688 h 43687"/>
                <a:gd name="connsiteX3" fmla="*/ 0 w 43688"/>
                <a:gd name="connsiteY3" fmla="*/ 43688 h 4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88" h="43687">
                  <a:moveTo>
                    <a:pt x="0" y="0"/>
                  </a:moveTo>
                  <a:lnTo>
                    <a:pt x="43688" y="0"/>
                  </a:lnTo>
                  <a:lnTo>
                    <a:pt x="43688" y="43688"/>
                  </a:lnTo>
                  <a:lnTo>
                    <a:pt x="0" y="43688"/>
                  </a:lnTo>
                  <a:close/>
                </a:path>
              </a:pathLst>
            </a:custGeom>
            <a:noFill/>
            <a:ln w="3175" cap="flat">
              <a:solidFill>
                <a:schemeClr val="tx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D4647"/>
                </a:solidFill>
                <a:effectLst/>
                <a:uLnTx/>
                <a:uFillTx/>
              </a:endParaRPr>
            </a:p>
          </p:txBody>
        </p:sp>
        <p:grpSp>
          <p:nvGrpSpPr>
            <p:cNvPr id="125" name="Graphic 42">
              <a:extLst>
                <a:ext uri="{FF2B5EF4-FFF2-40B4-BE49-F238E27FC236}">
                  <a16:creationId xmlns:a16="http://schemas.microsoft.com/office/drawing/2014/main" id="{79F87CE9-05CD-4B99-9848-6C33FEA9AF91}"/>
                </a:ext>
              </a:extLst>
            </p:cNvPr>
            <p:cNvGrpSpPr/>
            <p:nvPr userDrawn="1"/>
          </p:nvGrpSpPr>
          <p:grpSpPr>
            <a:xfrm flipV="1">
              <a:off x="11901678" y="510222"/>
              <a:ext cx="73152" cy="410654"/>
              <a:chOff x="11838178" y="5791517"/>
              <a:chExt cx="73152" cy="410654"/>
            </a:xfrm>
            <a:solidFill>
              <a:schemeClr val="tx2"/>
            </a:solidFill>
          </p:grpSpPr>
          <p:grpSp>
            <p:nvGrpSpPr>
              <p:cNvPr id="126" name="Graphic 42">
                <a:extLst>
                  <a:ext uri="{FF2B5EF4-FFF2-40B4-BE49-F238E27FC236}">
                    <a16:creationId xmlns:a16="http://schemas.microsoft.com/office/drawing/2014/main" id="{FA297456-6C40-4A91-986C-614EE79FB8E7}"/>
                  </a:ext>
                </a:extLst>
              </p:cNvPr>
              <p:cNvGrpSpPr/>
              <p:nvPr/>
            </p:nvGrpSpPr>
            <p:grpSpPr>
              <a:xfrm>
                <a:off x="11854497" y="5791517"/>
                <a:ext cx="42418" cy="282892"/>
                <a:chOff x="11854497" y="5791517"/>
                <a:chExt cx="42418" cy="282892"/>
              </a:xfrm>
              <a:grpFill/>
            </p:grpSpPr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55ACF6A1-756F-4E15-AC83-CBAC518A9533}"/>
                    </a:ext>
                  </a:extLst>
                </p:cNvPr>
                <p:cNvSpPr/>
                <p:nvPr/>
              </p:nvSpPr>
              <p:spPr>
                <a:xfrm>
                  <a:off x="11855259" y="5891022"/>
                  <a:ext cx="41655" cy="4381"/>
                </a:xfrm>
                <a:custGeom>
                  <a:avLst/>
                  <a:gdLst>
                    <a:gd name="connsiteX0" fmla="*/ 0 w 41655"/>
                    <a:gd name="connsiteY0" fmla="*/ 0 h 4381"/>
                    <a:gd name="connsiteX1" fmla="*/ 41656 w 41655"/>
                    <a:gd name="connsiteY1" fmla="*/ 0 h 4381"/>
                    <a:gd name="connsiteX2" fmla="*/ 41656 w 41655"/>
                    <a:gd name="connsiteY2" fmla="*/ 4381 h 4381"/>
                    <a:gd name="connsiteX3" fmla="*/ 0 w 41655"/>
                    <a:gd name="connsiteY3" fmla="*/ 4381 h 4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655" h="4381">
                      <a:moveTo>
                        <a:pt x="0" y="0"/>
                      </a:moveTo>
                      <a:lnTo>
                        <a:pt x="41656" y="0"/>
                      </a:lnTo>
                      <a:lnTo>
                        <a:pt x="41656" y="4381"/>
                      </a:lnTo>
                      <a:lnTo>
                        <a:pt x="0" y="4381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EA354376-FA52-4C1E-B7E9-F6417BA2E92E}"/>
                    </a:ext>
                  </a:extLst>
                </p:cNvPr>
                <p:cNvSpPr/>
                <p:nvPr/>
              </p:nvSpPr>
              <p:spPr>
                <a:xfrm>
                  <a:off x="11855259" y="5955538"/>
                  <a:ext cx="41655" cy="4381"/>
                </a:xfrm>
                <a:custGeom>
                  <a:avLst/>
                  <a:gdLst>
                    <a:gd name="connsiteX0" fmla="*/ 0 w 41655"/>
                    <a:gd name="connsiteY0" fmla="*/ 0 h 4381"/>
                    <a:gd name="connsiteX1" fmla="*/ 41656 w 41655"/>
                    <a:gd name="connsiteY1" fmla="*/ 0 h 4381"/>
                    <a:gd name="connsiteX2" fmla="*/ 41656 w 41655"/>
                    <a:gd name="connsiteY2" fmla="*/ 4382 h 4381"/>
                    <a:gd name="connsiteX3" fmla="*/ 0 w 41655"/>
                    <a:gd name="connsiteY3" fmla="*/ 4382 h 4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655" h="4381">
                      <a:moveTo>
                        <a:pt x="0" y="0"/>
                      </a:moveTo>
                      <a:lnTo>
                        <a:pt x="41656" y="0"/>
                      </a:lnTo>
                      <a:lnTo>
                        <a:pt x="41656" y="4382"/>
                      </a:lnTo>
                      <a:lnTo>
                        <a:pt x="0" y="4382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7FADCCA1-0EFD-4333-AC19-FADC0B2CC096}"/>
                    </a:ext>
                  </a:extLst>
                </p:cNvPr>
                <p:cNvSpPr/>
                <p:nvPr/>
              </p:nvSpPr>
              <p:spPr>
                <a:xfrm>
                  <a:off x="11855259" y="6011545"/>
                  <a:ext cx="41655" cy="4381"/>
                </a:xfrm>
                <a:custGeom>
                  <a:avLst/>
                  <a:gdLst>
                    <a:gd name="connsiteX0" fmla="*/ 0 w 41655"/>
                    <a:gd name="connsiteY0" fmla="*/ 0 h 4381"/>
                    <a:gd name="connsiteX1" fmla="*/ 41656 w 41655"/>
                    <a:gd name="connsiteY1" fmla="*/ 0 h 4381"/>
                    <a:gd name="connsiteX2" fmla="*/ 41656 w 41655"/>
                    <a:gd name="connsiteY2" fmla="*/ 4382 h 4381"/>
                    <a:gd name="connsiteX3" fmla="*/ 0 w 41655"/>
                    <a:gd name="connsiteY3" fmla="*/ 4382 h 4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655" h="4381">
                      <a:moveTo>
                        <a:pt x="0" y="0"/>
                      </a:moveTo>
                      <a:lnTo>
                        <a:pt x="41656" y="0"/>
                      </a:lnTo>
                      <a:lnTo>
                        <a:pt x="41656" y="4382"/>
                      </a:lnTo>
                      <a:lnTo>
                        <a:pt x="0" y="4382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345B0990-518A-4D66-9558-A4A21E17FDDF}"/>
                    </a:ext>
                  </a:extLst>
                </p:cNvPr>
                <p:cNvSpPr/>
                <p:nvPr/>
              </p:nvSpPr>
              <p:spPr>
                <a:xfrm>
                  <a:off x="11855259" y="6070028"/>
                  <a:ext cx="41655" cy="4381"/>
                </a:xfrm>
                <a:custGeom>
                  <a:avLst/>
                  <a:gdLst>
                    <a:gd name="connsiteX0" fmla="*/ 0 w 41655"/>
                    <a:gd name="connsiteY0" fmla="*/ 0 h 4381"/>
                    <a:gd name="connsiteX1" fmla="*/ 41656 w 41655"/>
                    <a:gd name="connsiteY1" fmla="*/ 0 h 4381"/>
                    <a:gd name="connsiteX2" fmla="*/ 41656 w 41655"/>
                    <a:gd name="connsiteY2" fmla="*/ 4381 h 4381"/>
                    <a:gd name="connsiteX3" fmla="*/ 0 w 41655"/>
                    <a:gd name="connsiteY3" fmla="*/ 4381 h 4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655" h="4381">
                      <a:moveTo>
                        <a:pt x="0" y="0"/>
                      </a:moveTo>
                      <a:lnTo>
                        <a:pt x="41656" y="0"/>
                      </a:lnTo>
                      <a:lnTo>
                        <a:pt x="41656" y="4381"/>
                      </a:lnTo>
                      <a:lnTo>
                        <a:pt x="0" y="4381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82DC273E-06B6-4901-823A-42356C2C95FF}"/>
                    </a:ext>
                  </a:extLst>
                </p:cNvPr>
                <p:cNvSpPr/>
                <p:nvPr/>
              </p:nvSpPr>
              <p:spPr>
                <a:xfrm>
                  <a:off x="11854497" y="5791517"/>
                  <a:ext cx="42418" cy="38100"/>
                </a:xfrm>
                <a:custGeom>
                  <a:avLst/>
                  <a:gdLst>
                    <a:gd name="connsiteX0" fmla="*/ 0 w 42418"/>
                    <a:gd name="connsiteY0" fmla="*/ 0 h 38100"/>
                    <a:gd name="connsiteX1" fmla="*/ 42418 w 42418"/>
                    <a:gd name="connsiteY1" fmla="*/ 0 h 38100"/>
                    <a:gd name="connsiteX2" fmla="*/ 42418 w 42418"/>
                    <a:gd name="connsiteY2" fmla="*/ 38100 h 38100"/>
                    <a:gd name="connsiteX3" fmla="*/ 0 w 42418"/>
                    <a:gd name="connsiteY3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418" h="38100">
                      <a:moveTo>
                        <a:pt x="0" y="0"/>
                      </a:moveTo>
                      <a:lnTo>
                        <a:pt x="42418" y="0"/>
                      </a:lnTo>
                      <a:lnTo>
                        <a:pt x="42418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D4647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432D69D3-B1D9-4752-B422-0712A33B4E1E}"/>
                  </a:ext>
                </a:extLst>
              </p:cNvPr>
              <p:cNvSpPr/>
              <p:nvPr/>
            </p:nvSpPr>
            <p:spPr>
              <a:xfrm>
                <a:off x="11838178" y="6162294"/>
                <a:ext cx="73152" cy="39877"/>
              </a:xfrm>
              <a:custGeom>
                <a:avLst/>
                <a:gdLst>
                  <a:gd name="connsiteX0" fmla="*/ 38671 w 73152"/>
                  <a:gd name="connsiteY0" fmla="*/ 0 h 39877"/>
                  <a:gd name="connsiteX1" fmla="*/ 73152 w 73152"/>
                  <a:gd name="connsiteY1" fmla="*/ 37465 h 39877"/>
                  <a:gd name="connsiteX2" fmla="*/ 69914 w 73152"/>
                  <a:gd name="connsiteY2" fmla="*/ 39878 h 39877"/>
                  <a:gd name="connsiteX3" fmla="*/ 36576 w 73152"/>
                  <a:gd name="connsiteY3" fmla="*/ 3747 h 39877"/>
                  <a:gd name="connsiteX4" fmla="*/ 3239 w 73152"/>
                  <a:gd name="connsiteY4" fmla="*/ 39878 h 39877"/>
                  <a:gd name="connsiteX5" fmla="*/ 0 w 73152"/>
                  <a:gd name="connsiteY5" fmla="*/ 37465 h 39877"/>
                  <a:gd name="connsiteX6" fmla="*/ 34480 w 73152"/>
                  <a:gd name="connsiteY6" fmla="*/ 0 h 39877"/>
                  <a:gd name="connsiteX7" fmla="*/ 38671 w 73152"/>
                  <a:gd name="connsiteY7" fmla="*/ 0 h 39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152" h="39877">
                    <a:moveTo>
                      <a:pt x="38671" y="0"/>
                    </a:moveTo>
                    <a:lnTo>
                      <a:pt x="73152" y="37465"/>
                    </a:lnTo>
                    <a:lnTo>
                      <a:pt x="69914" y="39878"/>
                    </a:lnTo>
                    <a:lnTo>
                      <a:pt x="36576" y="3747"/>
                    </a:lnTo>
                    <a:lnTo>
                      <a:pt x="3239" y="39878"/>
                    </a:lnTo>
                    <a:lnTo>
                      <a:pt x="0" y="37465"/>
                    </a:lnTo>
                    <a:lnTo>
                      <a:pt x="34480" y="0"/>
                    </a:lnTo>
                    <a:lnTo>
                      <a:pt x="38671" y="0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4647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22" name="Rectangle 6">
            <a:extLst>
              <a:ext uri="{FF2B5EF4-FFF2-40B4-BE49-F238E27FC236}">
                <a16:creationId xmlns:a16="http://schemas.microsoft.com/office/drawing/2014/main" id="{909BD88B-614B-40D2-9807-224D2FD3634C}"/>
              </a:ext>
            </a:extLst>
          </p:cNvPr>
          <p:cNvSpPr txBox="1">
            <a:spLocks noChangeArrowheads="1"/>
          </p:cNvSpPr>
          <p:nvPr userDrawn="1"/>
        </p:nvSpPr>
        <p:spPr bwMode="ltGray">
          <a:xfrm>
            <a:off x="10363200" y="209642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MS PGothic" pitchFamily="34" charset="-128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MS PGothic" pitchFamily="34" charset="-12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370F2A-B6C2-46DD-AB45-7568E7C8545F}"/>
              </a:ext>
            </a:extLst>
          </p:cNvPr>
          <p:cNvGrpSpPr/>
          <p:nvPr userDrawn="1"/>
        </p:nvGrpSpPr>
        <p:grpSpPr>
          <a:xfrm>
            <a:off x="0" y="6620256"/>
            <a:ext cx="12188952" cy="237744"/>
            <a:chOff x="0" y="6620256"/>
            <a:chExt cx="12188952" cy="237744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881BC1C-CD55-4318-871B-A8A1D76C4E17}"/>
                </a:ext>
              </a:extLst>
            </p:cNvPr>
            <p:cNvSpPr/>
            <p:nvPr userDrawn="1"/>
          </p:nvSpPr>
          <p:spPr>
            <a:xfrm>
              <a:off x="0" y="6624535"/>
              <a:ext cx="12188952" cy="233465"/>
            </a:xfrm>
            <a:custGeom>
              <a:avLst/>
              <a:gdLst>
                <a:gd name="connsiteX0" fmla="*/ 8949770 w 11969877"/>
                <a:gd name="connsiteY0" fmla="*/ 0 h 233465"/>
                <a:gd name="connsiteX1" fmla="*/ 11969877 w 11969877"/>
                <a:gd name="connsiteY1" fmla="*/ 0 h 233465"/>
                <a:gd name="connsiteX2" fmla="*/ 11969877 w 11969877"/>
                <a:gd name="connsiteY2" fmla="*/ 233465 h 233465"/>
                <a:gd name="connsiteX3" fmla="*/ 9027859 w 11969877"/>
                <a:gd name="connsiteY3" fmla="*/ 233465 h 233465"/>
                <a:gd name="connsiteX4" fmla="*/ 1048596 w 11969877"/>
                <a:gd name="connsiteY4" fmla="*/ 233465 h 233465"/>
                <a:gd name="connsiteX5" fmla="*/ 33436 w 11969877"/>
                <a:gd name="connsiteY5" fmla="*/ 233465 h 233465"/>
                <a:gd name="connsiteX6" fmla="*/ 0 w 11969877"/>
                <a:gd name="connsiteY6" fmla="*/ 233465 h 233465"/>
                <a:gd name="connsiteX7" fmla="*/ 0 w 11969877"/>
                <a:gd name="connsiteY7" fmla="*/ 169375 h 233465"/>
                <a:gd name="connsiteX8" fmla="*/ 0 w 11969877"/>
                <a:gd name="connsiteY8" fmla="*/ 126232 h 233465"/>
                <a:gd name="connsiteX9" fmla="*/ 0 w 11969877"/>
                <a:gd name="connsiteY9" fmla="*/ 109891 h 233465"/>
                <a:gd name="connsiteX10" fmla="*/ 8695556 w 11969877"/>
                <a:gd name="connsiteY10" fmla="*/ 109891 h 233465"/>
                <a:gd name="connsiteX11" fmla="*/ 8949770 w 11969877"/>
                <a:gd name="connsiteY11" fmla="*/ 0 h 233465"/>
                <a:gd name="connsiteX0" fmla="*/ 8949770 w 11969877"/>
                <a:gd name="connsiteY0" fmla="*/ 0 h 233465"/>
                <a:gd name="connsiteX1" fmla="*/ 11969877 w 11969877"/>
                <a:gd name="connsiteY1" fmla="*/ 0 h 233465"/>
                <a:gd name="connsiteX2" fmla="*/ 11969877 w 11969877"/>
                <a:gd name="connsiteY2" fmla="*/ 233465 h 233465"/>
                <a:gd name="connsiteX3" fmla="*/ 9027859 w 11969877"/>
                <a:gd name="connsiteY3" fmla="*/ 233465 h 233465"/>
                <a:gd name="connsiteX4" fmla="*/ 1048596 w 11969877"/>
                <a:gd name="connsiteY4" fmla="*/ 233465 h 233465"/>
                <a:gd name="connsiteX5" fmla="*/ 33436 w 11969877"/>
                <a:gd name="connsiteY5" fmla="*/ 233465 h 233465"/>
                <a:gd name="connsiteX6" fmla="*/ 0 w 11969877"/>
                <a:gd name="connsiteY6" fmla="*/ 233465 h 233465"/>
                <a:gd name="connsiteX7" fmla="*/ 0 w 11969877"/>
                <a:gd name="connsiteY7" fmla="*/ 169375 h 233465"/>
                <a:gd name="connsiteX8" fmla="*/ 0 w 11969877"/>
                <a:gd name="connsiteY8" fmla="*/ 126232 h 233465"/>
                <a:gd name="connsiteX9" fmla="*/ 0 w 11969877"/>
                <a:gd name="connsiteY9" fmla="*/ 109891 h 233465"/>
                <a:gd name="connsiteX10" fmla="*/ 8708028 w 11969877"/>
                <a:gd name="connsiteY10" fmla="*/ 141641 h 233465"/>
                <a:gd name="connsiteX11" fmla="*/ 8949770 w 11969877"/>
                <a:gd name="connsiteY11" fmla="*/ 0 h 233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969877" h="233465">
                  <a:moveTo>
                    <a:pt x="8949770" y="0"/>
                  </a:moveTo>
                  <a:lnTo>
                    <a:pt x="11969877" y="0"/>
                  </a:lnTo>
                  <a:lnTo>
                    <a:pt x="11969877" y="233465"/>
                  </a:lnTo>
                  <a:lnTo>
                    <a:pt x="9027859" y="233465"/>
                  </a:lnTo>
                  <a:lnTo>
                    <a:pt x="1048596" y="233465"/>
                  </a:lnTo>
                  <a:lnTo>
                    <a:pt x="33436" y="233465"/>
                  </a:lnTo>
                  <a:lnTo>
                    <a:pt x="0" y="233465"/>
                  </a:lnTo>
                  <a:lnTo>
                    <a:pt x="0" y="169375"/>
                  </a:lnTo>
                  <a:lnTo>
                    <a:pt x="0" y="126232"/>
                  </a:lnTo>
                  <a:lnTo>
                    <a:pt x="0" y="109891"/>
                  </a:lnTo>
                  <a:lnTo>
                    <a:pt x="8708028" y="141641"/>
                  </a:lnTo>
                  <a:lnTo>
                    <a:pt x="894977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41" name="Freeform 4">
              <a:extLst>
                <a:ext uri="{FF2B5EF4-FFF2-40B4-BE49-F238E27FC236}">
                  <a16:creationId xmlns:a16="http://schemas.microsoft.com/office/drawing/2014/main" id="{2246A36A-338C-4A4E-A78D-8D2DDB37A05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585655" y="6620256"/>
              <a:ext cx="545655" cy="237744"/>
            </a:xfrm>
            <a:custGeom>
              <a:avLst/>
              <a:gdLst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3" fmla="*/ 0 w 1790700"/>
                <a:gd name="connsiteY3" fmla="*/ 0 h 3086100"/>
                <a:gd name="connsiteX4" fmla="*/ 19050 w 1790700"/>
                <a:gd name="connsiteY4" fmla="*/ 38100 h 3086100"/>
                <a:gd name="connsiteX5" fmla="*/ 19050 w 1790700"/>
                <a:gd name="connsiteY5" fmla="*/ 57150 h 3086100"/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3" fmla="*/ 0 w 1790700"/>
                <a:gd name="connsiteY3" fmla="*/ 0 h 3086100"/>
                <a:gd name="connsiteX4" fmla="*/ 19050 w 1790700"/>
                <a:gd name="connsiteY4" fmla="*/ 38100 h 3086100"/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3" fmla="*/ 0 w 1790700"/>
                <a:gd name="connsiteY3" fmla="*/ 0 h 3086100"/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0" fmla="*/ 0 w 1733550"/>
                <a:gd name="connsiteY0" fmla="*/ 0 h 3086100"/>
                <a:gd name="connsiteX1" fmla="*/ 1733550 w 1733550"/>
                <a:gd name="connsiteY1" fmla="*/ 3086100 h 3086100"/>
                <a:gd name="connsiteX2" fmla="*/ 613087 w 1733550"/>
                <a:gd name="connsiteY2" fmla="*/ 3077523 h 3086100"/>
                <a:gd name="connsiteX0" fmla="*/ 245654 w 1120463"/>
                <a:gd name="connsiteY0" fmla="*/ 0 h 1525705"/>
                <a:gd name="connsiteX1" fmla="*/ 1120463 w 1120463"/>
                <a:gd name="connsiteY1" fmla="*/ 1525705 h 1525705"/>
                <a:gd name="connsiteX2" fmla="*/ 0 w 1120463"/>
                <a:gd name="connsiteY2" fmla="*/ 1517128 h 1525705"/>
                <a:gd name="connsiteX0" fmla="*/ 811167 w 1120463"/>
                <a:gd name="connsiteY0" fmla="*/ 0 h 1211531"/>
                <a:gd name="connsiteX1" fmla="*/ 1120463 w 1120463"/>
                <a:gd name="connsiteY1" fmla="*/ 1211531 h 1211531"/>
                <a:gd name="connsiteX2" fmla="*/ 0 w 1120463"/>
                <a:gd name="connsiteY2" fmla="*/ 1202954 h 1211531"/>
                <a:gd name="connsiteX0" fmla="*/ 874002 w 1183298"/>
                <a:gd name="connsiteY0" fmla="*/ 0 h 1213426"/>
                <a:gd name="connsiteX1" fmla="*/ 1183298 w 1183298"/>
                <a:gd name="connsiteY1" fmla="*/ 1211531 h 1213426"/>
                <a:gd name="connsiteX2" fmla="*/ 0 w 1183298"/>
                <a:gd name="connsiteY2" fmla="*/ 1213426 h 1213426"/>
                <a:gd name="connsiteX0" fmla="*/ 857693 w 1166989"/>
                <a:gd name="connsiteY0" fmla="*/ 0 h 1213426"/>
                <a:gd name="connsiteX1" fmla="*/ 1166989 w 1166989"/>
                <a:gd name="connsiteY1" fmla="*/ 1211531 h 1213426"/>
                <a:gd name="connsiteX2" fmla="*/ 0 w 1166989"/>
                <a:gd name="connsiteY2" fmla="*/ 1213426 h 1213426"/>
                <a:gd name="connsiteX0" fmla="*/ 1062735 w 1166989"/>
                <a:gd name="connsiteY0" fmla="*/ 0 h 857667"/>
                <a:gd name="connsiteX1" fmla="*/ 1166989 w 1166989"/>
                <a:gd name="connsiteY1" fmla="*/ 855772 h 857667"/>
                <a:gd name="connsiteX2" fmla="*/ 0 w 1166989"/>
                <a:gd name="connsiteY2" fmla="*/ 857667 h 857667"/>
                <a:gd name="connsiteX0" fmla="*/ 1037104 w 1166989"/>
                <a:gd name="connsiteY0" fmla="*/ 0 h 928818"/>
                <a:gd name="connsiteX1" fmla="*/ 1166989 w 1166989"/>
                <a:gd name="connsiteY1" fmla="*/ 926923 h 928818"/>
                <a:gd name="connsiteX2" fmla="*/ 0 w 1166989"/>
                <a:gd name="connsiteY2" fmla="*/ 928818 h 928818"/>
                <a:gd name="connsiteX0" fmla="*/ 1037104 w 1037104"/>
                <a:gd name="connsiteY0" fmla="*/ 0 h 962499"/>
                <a:gd name="connsiteX1" fmla="*/ 791077 w 1037104"/>
                <a:gd name="connsiteY1" fmla="*/ 962499 h 962499"/>
                <a:gd name="connsiteX2" fmla="*/ 0 w 1037104"/>
                <a:gd name="connsiteY2" fmla="*/ 928818 h 962499"/>
                <a:gd name="connsiteX0" fmla="*/ 1037104 w 1037104"/>
                <a:gd name="connsiteY0" fmla="*/ 0 h 962499"/>
                <a:gd name="connsiteX1" fmla="*/ 791077 w 1037104"/>
                <a:gd name="connsiteY1" fmla="*/ 962499 h 962499"/>
                <a:gd name="connsiteX2" fmla="*/ 0 w 1037104"/>
                <a:gd name="connsiteY2" fmla="*/ 955031 h 962499"/>
                <a:gd name="connsiteX0" fmla="*/ 1046547 w 1046547"/>
                <a:gd name="connsiteY0" fmla="*/ 0 h 949391"/>
                <a:gd name="connsiteX1" fmla="*/ 791077 w 1046547"/>
                <a:gd name="connsiteY1" fmla="*/ 949391 h 949391"/>
                <a:gd name="connsiteX2" fmla="*/ 0 w 1046547"/>
                <a:gd name="connsiteY2" fmla="*/ 941923 h 94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6547" h="949391">
                  <a:moveTo>
                    <a:pt x="1046547" y="0"/>
                  </a:moveTo>
                  <a:lnTo>
                    <a:pt x="791077" y="949391"/>
                  </a:lnTo>
                  <a:lnTo>
                    <a:pt x="0" y="941923"/>
                  </a:lnTo>
                </a:path>
              </a:pathLst>
            </a:custGeom>
            <a:gradFill>
              <a:gsLst>
                <a:gs pos="35000">
                  <a:srgbClr val="6CC04A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6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TCRaleway" panose="020B0503030101060003" pitchFamily="34" charset="0"/>
                <a:ea typeface="+mn-ea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3650" r:id="rId2"/>
    <p:sldLayoutId id="2147484057" r:id="rId3"/>
    <p:sldLayoutId id="2147484059" r:id="rId4"/>
    <p:sldLayoutId id="2147483998" r:id="rId5"/>
    <p:sldLayoutId id="2147483999" r:id="rId6"/>
    <p:sldLayoutId id="2147484000" r:id="rId7"/>
    <p:sldLayoutId id="2147483652" r:id="rId8"/>
    <p:sldLayoutId id="2147483653" r:id="rId9"/>
    <p:sldLayoutId id="2147483654" r:id="rId10"/>
    <p:sldLayoutId id="2147483938" r:id="rId11"/>
    <p:sldLayoutId id="2147483972" r:id="rId12"/>
    <p:sldLayoutId id="2147483963" r:id="rId13"/>
    <p:sldLayoutId id="2147483953" r:id="rId14"/>
    <p:sldLayoutId id="2147484001" r:id="rId15"/>
    <p:sldLayoutId id="2147484002" r:id="rId16"/>
    <p:sldLayoutId id="2147483971" r:id="rId17"/>
    <p:sldLayoutId id="2147483956" r:id="rId18"/>
    <p:sldLayoutId id="2147483992" r:id="rId19"/>
    <p:sldLayoutId id="2147484060" r:id="rId20"/>
    <p:sldLayoutId id="2147484054" r:id="rId21"/>
    <p:sldLayoutId id="2147484030" r:id="rId22"/>
    <p:sldLayoutId id="2147484028" r:id="rId23"/>
    <p:sldLayoutId id="2147483701" r:id="rId24"/>
    <p:sldLayoutId id="2147484061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1086775" rtl="0" eaLnBrk="1" latinLnBrk="0" hangingPunct="1">
        <a:lnSpc>
          <a:spcPct val="80000"/>
        </a:lnSpc>
        <a:spcBef>
          <a:spcPct val="0"/>
        </a:spcBef>
        <a:buNone/>
        <a:defRPr sz="3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086775" rtl="0" eaLnBrk="1" latinLnBrk="0" hangingPunct="1">
        <a:lnSpc>
          <a:spcPct val="90000"/>
        </a:lnSpc>
        <a:spcBef>
          <a:spcPts val="1800"/>
        </a:spcBef>
        <a:buClr>
          <a:schemeClr val="bg2"/>
        </a:buClr>
        <a:buFontTx/>
        <a:buBlip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1086775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1"/>
        </a:buClr>
        <a:buSzPct val="100000"/>
        <a:buFontTx/>
        <a:buBlip>
          <a:blip r:embed="rId3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88" indent="-274320" algn="l" defTabSz="1290546" rtl="0" eaLnBrk="1" latinLnBrk="0" hangingPunct="1">
        <a:lnSpc>
          <a:spcPct val="90000"/>
        </a:lnSpc>
        <a:spcBef>
          <a:spcPts val="200"/>
        </a:spcBef>
        <a:spcAft>
          <a:spcPts val="0"/>
        </a:spcAft>
        <a:buClr>
          <a:schemeClr val="tx1"/>
        </a:buClr>
        <a:buFontTx/>
        <a:buBlip>
          <a:blip r:embed="rId3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1086775" rtl="0" eaLnBrk="1" latinLnBrk="0" hangingPunct="1">
        <a:lnSpc>
          <a:spcPct val="90000"/>
        </a:lnSpc>
        <a:spcBef>
          <a:spcPts val="200"/>
        </a:spcBef>
        <a:spcAft>
          <a:spcPts val="0"/>
        </a:spcAft>
        <a:buClr>
          <a:schemeClr val="tx1"/>
        </a:buClr>
        <a:buSzPct val="100000"/>
        <a:buFontTx/>
        <a:buBlip>
          <a:blip r:embed="rId38"/>
        </a:buBlip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1086775" rtl="0" eaLnBrk="1" latinLnBrk="0" hangingPunct="1">
        <a:lnSpc>
          <a:spcPct val="90000"/>
        </a:lnSpc>
        <a:spcBef>
          <a:spcPts val="200"/>
        </a:spcBef>
        <a:spcAft>
          <a:spcPts val="0"/>
        </a:spcAft>
        <a:buClr>
          <a:schemeClr val="tx1"/>
        </a:buClr>
        <a:buFontTx/>
        <a:buBlip>
          <a:blip r:embed="rId37"/>
        </a:buBlip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88632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2020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75408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18796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3388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6775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0163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3551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16938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0326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3713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47102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pwdcsv-wcqa54d.ptcnet.ptc.com/Windchill/oslc/catalo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pwdcsv-wcqa54d.ptcnet.ptc.com/Windchill/oslc/catalog/confi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pwdcsv-wcqa54d.ptcnet.ptc.com/Windchill/oslc/config/part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pwdcsv-wcqa54d.ptcnet.ptc.com/Windchill/oslc/config/versionPart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pwdcsv-wcqa54d.ptcnet.ptc.com/Windchill/oslc/config/links/traceLinkResources?oslc.where=wnc:traceLinkTargetURI=https://ppuwsv-alm15t.ptcnet.ptc.com:9101/api/oslc/projects/5/rm/requirements/1274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9B7F8-F06F-4E9B-95B5-B05974962B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January 2023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62E55D-4D82-4AC6-B19F-54FFC4102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422" y="2719901"/>
            <a:ext cx="4409826" cy="1043747"/>
          </a:xfrm>
        </p:spPr>
        <p:txBody>
          <a:bodyPr/>
          <a:lstStyle/>
          <a:p>
            <a:r>
              <a:rPr lang="en-US"/>
              <a:t>Oslc Product Domain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E314915-6DA6-49E4-AC3D-A0BC07D76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PTC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3092A-689A-40D1-A212-82C3F3186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5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D34DD613-1CF8-7FF5-F0C0-8B23F25DF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75" y="663224"/>
            <a:ext cx="11303920" cy="5618703"/>
          </a:xfrm>
        </p:spPr>
      </p:pic>
    </p:spTree>
    <p:extLst>
      <p:ext uri="{BB962C8B-B14F-4D97-AF65-F5344CB8AC3E}">
        <p14:creationId xmlns:p14="http://schemas.microsoft.com/office/powerpoint/2010/main" val="18608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Diagram, text&#10;&#10;Description automatically generated">
            <a:extLst>
              <a:ext uri="{FF2B5EF4-FFF2-40B4-BE49-F238E27FC236}">
                <a16:creationId xmlns:a16="http://schemas.microsoft.com/office/drawing/2014/main" id="{0D4018ED-C12C-F3AC-11E3-382B3947A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024" y="654851"/>
            <a:ext cx="11222687" cy="5819670"/>
          </a:xfrm>
        </p:spPr>
      </p:pic>
    </p:spTree>
    <p:extLst>
      <p:ext uri="{BB962C8B-B14F-4D97-AF65-F5344CB8AC3E}">
        <p14:creationId xmlns:p14="http://schemas.microsoft.com/office/powerpoint/2010/main" val="252644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5E91606-A48B-EC6F-3BF8-A36B5132C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104" y="621357"/>
            <a:ext cx="11264089" cy="5710813"/>
          </a:xfrm>
        </p:spPr>
      </p:pic>
    </p:spTree>
    <p:extLst>
      <p:ext uri="{BB962C8B-B14F-4D97-AF65-F5344CB8AC3E}">
        <p14:creationId xmlns:p14="http://schemas.microsoft.com/office/powerpoint/2010/main" val="325407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3CD2D135-C4F1-B5CC-CE36-10D141668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345" y="654851"/>
            <a:ext cx="11305957" cy="5493098"/>
          </a:xfrm>
        </p:spPr>
      </p:pic>
    </p:spTree>
    <p:extLst>
      <p:ext uri="{BB962C8B-B14F-4D97-AF65-F5344CB8AC3E}">
        <p14:creationId xmlns:p14="http://schemas.microsoft.com/office/powerpoint/2010/main" val="401198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7661469F-8427-1F97-1EB6-1F5474AB5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477" y="654851"/>
            <a:ext cx="11398067" cy="5710813"/>
          </a:xfrm>
        </p:spPr>
      </p:pic>
    </p:spTree>
    <p:extLst>
      <p:ext uri="{BB962C8B-B14F-4D97-AF65-F5344CB8AC3E}">
        <p14:creationId xmlns:p14="http://schemas.microsoft.com/office/powerpoint/2010/main" val="373908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B1417D9-BBA4-003D-E71D-BF48023AC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609" y="495752"/>
            <a:ext cx="10594199" cy="5769428"/>
          </a:xfrm>
        </p:spPr>
      </p:pic>
    </p:spTree>
    <p:extLst>
      <p:ext uri="{BB962C8B-B14F-4D97-AF65-F5344CB8AC3E}">
        <p14:creationId xmlns:p14="http://schemas.microsoft.com/office/powerpoint/2010/main" val="55028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60896E-01B6-40BF-8F97-A55C7837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PLM Linked Data</a:t>
            </a: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55D85C78-1A32-4C12-ADE5-2B970DCD2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649" y="1559606"/>
            <a:ext cx="43909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Version-To-Version Links</a:t>
            </a:r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2C155466-E70E-47BD-99F8-82C0F0DE72FF}"/>
              </a:ext>
            </a:extLst>
          </p:cNvPr>
          <p:cNvGrpSpPr>
            <a:grpSpLocks/>
          </p:cNvGrpSpPr>
          <p:nvPr/>
        </p:nvGrpSpPr>
        <p:grpSpPr bwMode="auto">
          <a:xfrm>
            <a:off x="5843723" y="2523218"/>
            <a:ext cx="304800" cy="381000"/>
            <a:chOff x="1056" y="1488"/>
            <a:chExt cx="432" cy="672"/>
          </a:xfrm>
        </p:grpSpPr>
        <p:sp>
          <p:nvSpPr>
            <p:cNvPr id="8" name="AutoShape 17">
              <a:extLst>
                <a:ext uri="{FF2B5EF4-FFF2-40B4-BE49-F238E27FC236}">
                  <a16:creationId xmlns:a16="http://schemas.microsoft.com/office/drawing/2014/main" id="{B857E195-BEB5-4735-AFE6-443F97D5F40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056" y="1488"/>
              <a:ext cx="432" cy="672"/>
            </a:xfrm>
            <a:prstGeom prst="foldedCorner">
              <a:avLst>
                <a:gd name="adj" fmla="val 40282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8">
              <a:extLst>
                <a:ext uri="{FF2B5EF4-FFF2-40B4-BE49-F238E27FC236}">
                  <a16:creationId xmlns:a16="http://schemas.microsoft.com/office/drawing/2014/main" id="{F2043ECC-CDBF-40D0-A711-AAC7FF7D9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9">
              <a:extLst>
                <a:ext uri="{FF2B5EF4-FFF2-40B4-BE49-F238E27FC236}">
                  <a16:creationId xmlns:a16="http://schemas.microsoft.com/office/drawing/2014/main" id="{D9F1A92F-DCC2-4F1F-B4F5-C874A8EE4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7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0">
              <a:extLst>
                <a:ext uri="{FF2B5EF4-FFF2-40B4-BE49-F238E27FC236}">
                  <a16:creationId xmlns:a16="http://schemas.microsoft.com/office/drawing/2014/main" id="{04734464-AF07-459F-AA4F-161C3F0B1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8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1">
              <a:extLst>
                <a:ext uri="{FF2B5EF4-FFF2-40B4-BE49-F238E27FC236}">
                  <a16:creationId xmlns:a16="http://schemas.microsoft.com/office/drawing/2014/main" id="{C79CEBF5-97E8-4BD6-BAAB-F2588310A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2">
              <a:extLst>
                <a:ext uri="{FF2B5EF4-FFF2-40B4-BE49-F238E27FC236}">
                  <a16:creationId xmlns:a16="http://schemas.microsoft.com/office/drawing/2014/main" id="{9ED131FC-83B7-4ADC-A0A6-3833F2E16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5" name="Picture 13">
            <a:extLst>
              <a:ext uri="{FF2B5EF4-FFF2-40B4-BE49-F238E27FC236}">
                <a16:creationId xmlns:a16="http://schemas.microsoft.com/office/drawing/2014/main" id="{C3AACA74-2920-46FB-9D12-628D6E9CD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-20000"/>
            <a:grayscl/>
          </a:blip>
          <a:srcRect/>
          <a:stretch>
            <a:fillRect/>
          </a:stretch>
        </p:blipFill>
        <p:spPr bwMode="auto">
          <a:xfrm>
            <a:off x="2660485" y="2561318"/>
            <a:ext cx="381000" cy="3762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F67C4668-67B9-484E-8A04-5C4805DF2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1485" y="3018518"/>
            <a:ext cx="3810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>
            <a:extLst>
              <a:ext uri="{FF2B5EF4-FFF2-40B4-BE49-F238E27FC236}">
                <a16:creationId xmlns:a16="http://schemas.microsoft.com/office/drawing/2014/main" id="{0108B5D5-15EF-4744-B604-CC6BF9BA9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5685" y="3018518"/>
            <a:ext cx="3810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AutoShape 24">
            <a:extLst>
              <a:ext uri="{FF2B5EF4-FFF2-40B4-BE49-F238E27FC236}">
                <a16:creationId xmlns:a16="http://schemas.microsoft.com/office/drawing/2014/main" id="{D9AF3104-C861-4417-B56B-279C9CD9BEA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46185" y="2937556"/>
            <a:ext cx="304800" cy="80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25">
            <a:extLst>
              <a:ext uri="{FF2B5EF4-FFF2-40B4-BE49-F238E27FC236}">
                <a16:creationId xmlns:a16="http://schemas.microsoft.com/office/drawing/2014/main" id="{E8371E35-F9CD-445D-A358-E6D3BAF141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50985" y="2937556"/>
            <a:ext cx="381000" cy="80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26">
            <a:extLst>
              <a:ext uri="{FF2B5EF4-FFF2-40B4-BE49-F238E27FC236}">
                <a16:creationId xmlns:a16="http://schemas.microsoft.com/office/drawing/2014/main" id="{7C9073D4-DAF6-4A83-B710-23182CEE416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36685" y="3207431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1" name="Group 27">
            <a:extLst>
              <a:ext uri="{FF2B5EF4-FFF2-40B4-BE49-F238E27FC236}">
                <a16:creationId xmlns:a16="http://schemas.microsoft.com/office/drawing/2014/main" id="{FBF7F534-DA56-4D07-B9C0-CF52FF09039F}"/>
              </a:ext>
            </a:extLst>
          </p:cNvPr>
          <p:cNvGrpSpPr>
            <a:grpSpLocks/>
          </p:cNvGrpSpPr>
          <p:nvPr/>
        </p:nvGrpSpPr>
        <p:grpSpPr bwMode="auto">
          <a:xfrm>
            <a:off x="5615123" y="2980418"/>
            <a:ext cx="152400" cy="228600"/>
            <a:chOff x="1056" y="1488"/>
            <a:chExt cx="432" cy="672"/>
          </a:xfrm>
        </p:grpSpPr>
        <p:sp>
          <p:nvSpPr>
            <p:cNvPr id="22" name="AutoShape 28">
              <a:extLst>
                <a:ext uri="{FF2B5EF4-FFF2-40B4-BE49-F238E27FC236}">
                  <a16:creationId xmlns:a16="http://schemas.microsoft.com/office/drawing/2014/main" id="{4B64B4FB-AB3D-4AD7-8869-56CA39D21A6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056" y="1488"/>
              <a:ext cx="432" cy="672"/>
            </a:xfrm>
            <a:prstGeom prst="foldedCorner">
              <a:avLst>
                <a:gd name="adj" fmla="val 40282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9">
              <a:extLst>
                <a:ext uri="{FF2B5EF4-FFF2-40B4-BE49-F238E27FC236}">
                  <a16:creationId xmlns:a16="http://schemas.microsoft.com/office/drawing/2014/main" id="{CD17FE05-7982-440E-9D6A-608FD0C63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30">
              <a:extLst>
                <a:ext uri="{FF2B5EF4-FFF2-40B4-BE49-F238E27FC236}">
                  <a16:creationId xmlns:a16="http://schemas.microsoft.com/office/drawing/2014/main" id="{235177C0-8806-4FE6-9853-82C309473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7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1">
              <a:extLst>
                <a:ext uri="{FF2B5EF4-FFF2-40B4-BE49-F238E27FC236}">
                  <a16:creationId xmlns:a16="http://schemas.microsoft.com/office/drawing/2014/main" id="{8D75B659-C83D-410E-BDC4-5BF7F7544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8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2">
              <a:extLst>
                <a:ext uri="{FF2B5EF4-FFF2-40B4-BE49-F238E27FC236}">
                  <a16:creationId xmlns:a16="http://schemas.microsoft.com/office/drawing/2014/main" id="{C8D18D38-7212-4342-9FEB-1D6C45CAA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3">
              <a:extLst>
                <a:ext uri="{FF2B5EF4-FFF2-40B4-BE49-F238E27FC236}">
                  <a16:creationId xmlns:a16="http://schemas.microsoft.com/office/drawing/2014/main" id="{FDA3BF92-EF87-4985-A4E7-E43101266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48">
            <a:extLst>
              <a:ext uri="{FF2B5EF4-FFF2-40B4-BE49-F238E27FC236}">
                <a16:creationId xmlns:a16="http://schemas.microsoft.com/office/drawing/2014/main" id="{15C89149-1909-4AB0-BD5E-CDE8EA23C1ED}"/>
              </a:ext>
            </a:extLst>
          </p:cNvPr>
          <p:cNvGrpSpPr>
            <a:grpSpLocks/>
          </p:cNvGrpSpPr>
          <p:nvPr/>
        </p:nvGrpSpPr>
        <p:grpSpPr bwMode="auto">
          <a:xfrm>
            <a:off x="5869123" y="2980418"/>
            <a:ext cx="152400" cy="228600"/>
            <a:chOff x="1056" y="1488"/>
            <a:chExt cx="432" cy="672"/>
          </a:xfrm>
        </p:grpSpPr>
        <p:sp>
          <p:nvSpPr>
            <p:cNvPr id="29" name="AutoShape 49">
              <a:extLst>
                <a:ext uri="{FF2B5EF4-FFF2-40B4-BE49-F238E27FC236}">
                  <a16:creationId xmlns:a16="http://schemas.microsoft.com/office/drawing/2014/main" id="{D90A3042-EDFF-4FE4-9A07-08C4E170E59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056" y="1488"/>
              <a:ext cx="432" cy="672"/>
            </a:xfrm>
            <a:prstGeom prst="foldedCorner">
              <a:avLst>
                <a:gd name="adj" fmla="val 40282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50">
              <a:extLst>
                <a:ext uri="{FF2B5EF4-FFF2-40B4-BE49-F238E27FC236}">
                  <a16:creationId xmlns:a16="http://schemas.microsoft.com/office/drawing/2014/main" id="{E6A91D42-3172-45C5-B8E8-A78DCAB02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1">
              <a:extLst>
                <a:ext uri="{FF2B5EF4-FFF2-40B4-BE49-F238E27FC236}">
                  <a16:creationId xmlns:a16="http://schemas.microsoft.com/office/drawing/2014/main" id="{8EB1E898-6A4A-4ADB-ADF3-32E2198BB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7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2">
              <a:extLst>
                <a:ext uri="{FF2B5EF4-FFF2-40B4-BE49-F238E27FC236}">
                  <a16:creationId xmlns:a16="http://schemas.microsoft.com/office/drawing/2014/main" id="{474D6A0C-DB79-42A5-8DDA-D66445BCA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8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53">
              <a:extLst>
                <a:ext uri="{FF2B5EF4-FFF2-40B4-BE49-F238E27FC236}">
                  <a16:creationId xmlns:a16="http://schemas.microsoft.com/office/drawing/2014/main" id="{AA9F8DA6-9AF0-4156-BEFC-2F4A3FE21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54">
              <a:extLst>
                <a:ext uri="{FF2B5EF4-FFF2-40B4-BE49-F238E27FC236}">
                  <a16:creationId xmlns:a16="http://schemas.microsoft.com/office/drawing/2014/main" id="{B9F3131F-9659-4C01-AFDB-2E38B5A0C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55">
            <a:extLst>
              <a:ext uri="{FF2B5EF4-FFF2-40B4-BE49-F238E27FC236}">
                <a16:creationId xmlns:a16="http://schemas.microsoft.com/office/drawing/2014/main" id="{54F84D65-C698-4689-8EBA-375D69C5B04C}"/>
              </a:ext>
            </a:extLst>
          </p:cNvPr>
          <p:cNvGrpSpPr>
            <a:grpSpLocks/>
          </p:cNvGrpSpPr>
          <p:nvPr/>
        </p:nvGrpSpPr>
        <p:grpSpPr bwMode="auto">
          <a:xfrm>
            <a:off x="6123123" y="2980418"/>
            <a:ext cx="152400" cy="228600"/>
            <a:chOff x="1056" y="1488"/>
            <a:chExt cx="432" cy="672"/>
          </a:xfrm>
        </p:grpSpPr>
        <p:sp>
          <p:nvSpPr>
            <p:cNvPr id="36" name="AutoShape 56">
              <a:extLst>
                <a:ext uri="{FF2B5EF4-FFF2-40B4-BE49-F238E27FC236}">
                  <a16:creationId xmlns:a16="http://schemas.microsoft.com/office/drawing/2014/main" id="{3897CFBC-4337-4759-9A99-E6B41BB6197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056" y="1488"/>
              <a:ext cx="432" cy="672"/>
            </a:xfrm>
            <a:prstGeom prst="foldedCorner">
              <a:avLst>
                <a:gd name="adj" fmla="val 40282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57">
              <a:extLst>
                <a:ext uri="{FF2B5EF4-FFF2-40B4-BE49-F238E27FC236}">
                  <a16:creationId xmlns:a16="http://schemas.microsoft.com/office/drawing/2014/main" id="{1DF32334-A9BF-4D23-9CB0-4D8C57DB5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8">
              <a:extLst>
                <a:ext uri="{FF2B5EF4-FFF2-40B4-BE49-F238E27FC236}">
                  <a16:creationId xmlns:a16="http://schemas.microsoft.com/office/drawing/2014/main" id="{478E7650-125B-412B-8C38-9AC75DB44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7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9">
              <a:extLst>
                <a:ext uri="{FF2B5EF4-FFF2-40B4-BE49-F238E27FC236}">
                  <a16:creationId xmlns:a16="http://schemas.microsoft.com/office/drawing/2014/main" id="{5DBEE5CB-0B5A-4F04-9C04-AF542CD5D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8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60">
              <a:extLst>
                <a:ext uri="{FF2B5EF4-FFF2-40B4-BE49-F238E27FC236}">
                  <a16:creationId xmlns:a16="http://schemas.microsoft.com/office/drawing/2014/main" id="{AD6BC08E-CBC7-4CEC-ABF5-0C123E556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61">
              <a:extLst>
                <a:ext uri="{FF2B5EF4-FFF2-40B4-BE49-F238E27FC236}">
                  <a16:creationId xmlns:a16="http://schemas.microsoft.com/office/drawing/2014/main" id="{FB166200-2B01-4969-97B9-EC2ABCDD2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" name="Group 62">
            <a:extLst>
              <a:ext uri="{FF2B5EF4-FFF2-40B4-BE49-F238E27FC236}">
                <a16:creationId xmlns:a16="http://schemas.microsoft.com/office/drawing/2014/main" id="{6EFBAC2F-17DB-4F4C-886F-C0775FB5F88C}"/>
              </a:ext>
            </a:extLst>
          </p:cNvPr>
          <p:cNvGrpSpPr>
            <a:grpSpLocks/>
          </p:cNvGrpSpPr>
          <p:nvPr/>
        </p:nvGrpSpPr>
        <p:grpSpPr bwMode="auto">
          <a:xfrm>
            <a:off x="6377123" y="2980418"/>
            <a:ext cx="152400" cy="228600"/>
            <a:chOff x="1056" y="1488"/>
            <a:chExt cx="432" cy="672"/>
          </a:xfrm>
        </p:grpSpPr>
        <p:sp>
          <p:nvSpPr>
            <p:cNvPr id="43" name="AutoShape 63">
              <a:extLst>
                <a:ext uri="{FF2B5EF4-FFF2-40B4-BE49-F238E27FC236}">
                  <a16:creationId xmlns:a16="http://schemas.microsoft.com/office/drawing/2014/main" id="{F037B682-FE70-4C09-9F6E-A69A02939DF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056" y="1488"/>
              <a:ext cx="432" cy="672"/>
            </a:xfrm>
            <a:prstGeom prst="foldedCorner">
              <a:avLst>
                <a:gd name="adj" fmla="val 40282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64">
              <a:extLst>
                <a:ext uri="{FF2B5EF4-FFF2-40B4-BE49-F238E27FC236}">
                  <a16:creationId xmlns:a16="http://schemas.microsoft.com/office/drawing/2014/main" id="{6EFE8629-4342-4209-BBCC-458163130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65">
              <a:extLst>
                <a:ext uri="{FF2B5EF4-FFF2-40B4-BE49-F238E27FC236}">
                  <a16:creationId xmlns:a16="http://schemas.microsoft.com/office/drawing/2014/main" id="{D6A02AC9-33CD-416E-A5D6-CA1D4D559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7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66">
              <a:extLst>
                <a:ext uri="{FF2B5EF4-FFF2-40B4-BE49-F238E27FC236}">
                  <a16:creationId xmlns:a16="http://schemas.microsoft.com/office/drawing/2014/main" id="{3879ACDE-DABF-4681-A812-82240C676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8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67">
              <a:extLst>
                <a:ext uri="{FF2B5EF4-FFF2-40B4-BE49-F238E27FC236}">
                  <a16:creationId xmlns:a16="http://schemas.microsoft.com/office/drawing/2014/main" id="{84C59800-71CD-4C27-BC54-4FB5849FD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68">
              <a:extLst>
                <a:ext uri="{FF2B5EF4-FFF2-40B4-BE49-F238E27FC236}">
                  <a16:creationId xmlns:a16="http://schemas.microsoft.com/office/drawing/2014/main" id="{FE5EC9BF-6649-4235-BE57-EF58F0E5E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69">
            <a:extLst>
              <a:ext uri="{FF2B5EF4-FFF2-40B4-BE49-F238E27FC236}">
                <a16:creationId xmlns:a16="http://schemas.microsoft.com/office/drawing/2014/main" id="{B055557F-8E42-4DB9-8BBD-B920F8DFEEA7}"/>
              </a:ext>
            </a:extLst>
          </p:cNvPr>
          <p:cNvGrpSpPr>
            <a:grpSpLocks/>
          </p:cNvGrpSpPr>
          <p:nvPr/>
        </p:nvGrpSpPr>
        <p:grpSpPr bwMode="auto">
          <a:xfrm>
            <a:off x="5919923" y="4418693"/>
            <a:ext cx="304800" cy="381000"/>
            <a:chOff x="1056" y="1488"/>
            <a:chExt cx="432" cy="672"/>
          </a:xfrm>
        </p:grpSpPr>
        <p:sp>
          <p:nvSpPr>
            <p:cNvPr id="50" name="AutoShape 70">
              <a:extLst>
                <a:ext uri="{FF2B5EF4-FFF2-40B4-BE49-F238E27FC236}">
                  <a16:creationId xmlns:a16="http://schemas.microsoft.com/office/drawing/2014/main" id="{60254708-F4D1-4D55-B15D-AFAABF73EB6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056" y="1488"/>
              <a:ext cx="432" cy="672"/>
            </a:xfrm>
            <a:prstGeom prst="foldedCorner">
              <a:avLst>
                <a:gd name="adj" fmla="val 4028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71">
              <a:extLst>
                <a:ext uri="{FF2B5EF4-FFF2-40B4-BE49-F238E27FC236}">
                  <a16:creationId xmlns:a16="http://schemas.microsoft.com/office/drawing/2014/main" id="{47A30966-1B27-479C-9E8E-749413A26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72">
              <a:extLst>
                <a:ext uri="{FF2B5EF4-FFF2-40B4-BE49-F238E27FC236}">
                  <a16:creationId xmlns:a16="http://schemas.microsoft.com/office/drawing/2014/main" id="{95727695-D852-45AC-BB9D-0F186D3AD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7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73">
              <a:extLst>
                <a:ext uri="{FF2B5EF4-FFF2-40B4-BE49-F238E27FC236}">
                  <a16:creationId xmlns:a16="http://schemas.microsoft.com/office/drawing/2014/main" id="{915D06B2-04D7-4315-91DA-DB8FBDCE2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8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74">
              <a:extLst>
                <a:ext uri="{FF2B5EF4-FFF2-40B4-BE49-F238E27FC236}">
                  <a16:creationId xmlns:a16="http://schemas.microsoft.com/office/drawing/2014/main" id="{F5024590-1047-424A-860A-20AC5DD8B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75">
              <a:extLst>
                <a:ext uri="{FF2B5EF4-FFF2-40B4-BE49-F238E27FC236}">
                  <a16:creationId xmlns:a16="http://schemas.microsoft.com/office/drawing/2014/main" id="{7460A0DB-251D-4CFB-A1E4-7B70D4D96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76">
            <a:extLst>
              <a:ext uri="{FF2B5EF4-FFF2-40B4-BE49-F238E27FC236}">
                <a16:creationId xmlns:a16="http://schemas.microsoft.com/office/drawing/2014/main" id="{D7E98B35-6082-43AA-A53A-0F38D852EF68}"/>
              </a:ext>
            </a:extLst>
          </p:cNvPr>
          <p:cNvGrpSpPr>
            <a:grpSpLocks/>
          </p:cNvGrpSpPr>
          <p:nvPr/>
        </p:nvGrpSpPr>
        <p:grpSpPr bwMode="auto">
          <a:xfrm>
            <a:off x="5691323" y="4875893"/>
            <a:ext cx="152400" cy="228600"/>
            <a:chOff x="1056" y="1488"/>
            <a:chExt cx="432" cy="672"/>
          </a:xfrm>
        </p:grpSpPr>
        <p:sp>
          <p:nvSpPr>
            <p:cNvPr id="57" name="AutoShape 77">
              <a:extLst>
                <a:ext uri="{FF2B5EF4-FFF2-40B4-BE49-F238E27FC236}">
                  <a16:creationId xmlns:a16="http://schemas.microsoft.com/office/drawing/2014/main" id="{FF622AF4-3A06-4237-9A7D-804780BB798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056" y="1488"/>
              <a:ext cx="432" cy="672"/>
            </a:xfrm>
            <a:prstGeom prst="foldedCorner">
              <a:avLst>
                <a:gd name="adj" fmla="val 4028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78">
              <a:extLst>
                <a:ext uri="{FF2B5EF4-FFF2-40B4-BE49-F238E27FC236}">
                  <a16:creationId xmlns:a16="http://schemas.microsoft.com/office/drawing/2014/main" id="{A7886B67-E77D-483F-ABFE-BC228DB9B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79">
              <a:extLst>
                <a:ext uri="{FF2B5EF4-FFF2-40B4-BE49-F238E27FC236}">
                  <a16:creationId xmlns:a16="http://schemas.microsoft.com/office/drawing/2014/main" id="{BB00F91D-64FA-4C22-B7D0-EA959E4A6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7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80">
              <a:extLst>
                <a:ext uri="{FF2B5EF4-FFF2-40B4-BE49-F238E27FC236}">
                  <a16:creationId xmlns:a16="http://schemas.microsoft.com/office/drawing/2014/main" id="{026D5369-744C-4712-B4EB-74EF2A603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8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81">
              <a:extLst>
                <a:ext uri="{FF2B5EF4-FFF2-40B4-BE49-F238E27FC236}">
                  <a16:creationId xmlns:a16="http://schemas.microsoft.com/office/drawing/2014/main" id="{C1AF7EDA-CA3A-4ED2-BCB8-64ECC1EC2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82">
              <a:extLst>
                <a:ext uri="{FF2B5EF4-FFF2-40B4-BE49-F238E27FC236}">
                  <a16:creationId xmlns:a16="http://schemas.microsoft.com/office/drawing/2014/main" id="{556B14CD-34FD-4034-B46B-9BD6515AD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83">
            <a:extLst>
              <a:ext uri="{FF2B5EF4-FFF2-40B4-BE49-F238E27FC236}">
                <a16:creationId xmlns:a16="http://schemas.microsoft.com/office/drawing/2014/main" id="{46AE1055-6339-4523-9704-8E20D5C648DC}"/>
              </a:ext>
            </a:extLst>
          </p:cNvPr>
          <p:cNvGrpSpPr>
            <a:grpSpLocks/>
          </p:cNvGrpSpPr>
          <p:nvPr/>
        </p:nvGrpSpPr>
        <p:grpSpPr bwMode="auto">
          <a:xfrm>
            <a:off x="5945323" y="4875893"/>
            <a:ext cx="152400" cy="228600"/>
            <a:chOff x="1056" y="1488"/>
            <a:chExt cx="432" cy="672"/>
          </a:xfrm>
        </p:grpSpPr>
        <p:sp>
          <p:nvSpPr>
            <p:cNvPr id="64" name="AutoShape 84">
              <a:extLst>
                <a:ext uri="{FF2B5EF4-FFF2-40B4-BE49-F238E27FC236}">
                  <a16:creationId xmlns:a16="http://schemas.microsoft.com/office/drawing/2014/main" id="{4FC199AA-FF11-4E85-855C-B0B28390A6E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056" y="1488"/>
              <a:ext cx="432" cy="672"/>
            </a:xfrm>
            <a:prstGeom prst="foldedCorner">
              <a:avLst>
                <a:gd name="adj" fmla="val 4028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85">
              <a:extLst>
                <a:ext uri="{FF2B5EF4-FFF2-40B4-BE49-F238E27FC236}">
                  <a16:creationId xmlns:a16="http://schemas.microsoft.com/office/drawing/2014/main" id="{02FF503B-A26D-4CD9-8FD6-9A907B0E5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86">
              <a:extLst>
                <a:ext uri="{FF2B5EF4-FFF2-40B4-BE49-F238E27FC236}">
                  <a16:creationId xmlns:a16="http://schemas.microsoft.com/office/drawing/2014/main" id="{06546375-CCAD-42E5-A4C3-7E1809F676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7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87">
              <a:extLst>
                <a:ext uri="{FF2B5EF4-FFF2-40B4-BE49-F238E27FC236}">
                  <a16:creationId xmlns:a16="http://schemas.microsoft.com/office/drawing/2014/main" id="{2F35F0E2-7957-4F3A-A00B-BD13C94E6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8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88">
              <a:extLst>
                <a:ext uri="{FF2B5EF4-FFF2-40B4-BE49-F238E27FC236}">
                  <a16:creationId xmlns:a16="http://schemas.microsoft.com/office/drawing/2014/main" id="{2C01E011-3100-4D53-B38E-1CB1F9FA6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89">
              <a:extLst>
                <a:ext uri="{FF2B5EF4-FFF2-40B4-BE49-F238E27FC236}">
                  <a16:creationId xmlns:a16="http://schemas.microsoft.com/office/drawing/2014/main" id="{3CBEC5A7-3D67-4136-AD76-3213BB0C2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" name="Group 90">
            <a:extLst>
              <a:ext uri="{FF2B5EF4-FFF2-40B4-BE49-F238E27FC236}">
                <a16:creationId xmlns:a16="http://schemas.microsoft.com/office/drawing/2014/main" id="{6E5DB154-EA0B-4926-B91F-76E7ED6FE81A}"/>
              </a:ext>
            </a:extLst>
          </p:cNvPr>
          <p:cNvGrpSpPr>
            <a:grpSpLocks/>
          </p:cNvGrpSpPr>
          <p:nvPr/>
        </p:nvGrpSpPr>
        <p:grpSpPr bwMode="auto">
          <a:xfrm>
            <a:off x="6199323" y="4875893"/>
            <a:ext cx="152400" cy="228600"/>
            <a:chOff x="1056" y="1488"/>
            <a:chExt cx="432" cy="672"/>
          </a:xfrm>
        </p:grpSpPr>
        <p:sp>
          <p:nvSpPr>
            <p:cNvPr id="71" name="AutoShape 91">
              <a:extLst>
                <a:ext uri="{FF2B5EF4-FFF2-40B4-BE49-F238E27FC236}">
                  <a16:creationId xmlns:a16="http://schemas.microsoft.com/office/drawing/2014/main" id="{58BD4718-9EAD-4412-9F5C-F4C7B9A5694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056" y="1488"/>
              <a:ext cx="432" cy="672"/>
            </a:xfrm>
            <a:prstGeom prst="foldedCorner">
              <a:avLst>
                <a:gd name="adj" fmla="val 4028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92">
              <a:extLst>
                <a:ext uri="{FF2B5EF4-FFF2-40B4-BE49-F238E27FC236}">
                  <a16:creationId xmlns:a16="http://schemas.microsoft.com/office/drawing/2014/main" id="{58ADD38C-72E7-4717-AC93-E8FC6F358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93">
              <a:extLst>
                <a:ext uri="{FF2B5EF4-FFF2-40B4-BE49-F238E27FC236}">
                  <a16:creationId xmlns:a16="http://schemas.microsoft.com/office/drawing/2014/main" id="{BEDE48B5-04C9-4EA5-9598-8E6D2BBAE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7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94">
              <a:extLst>
                <a:ext uri="{FF2B5EF4-FFF2-40B4-BE49-F238E27FC236}">
                  <a16:creationId xmlns:a16="http://schemas.microsoft.com/office/drawing/2014/main" id="{6254A585-5258-4D96-A974-C8FA69D89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8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95">
              <a:extLst>
                <a:ext uri="{FF2B5EF4-FFF2-40B4-BE49-F238E27FC236}">
                  <a16:creationId xmlns:a16="http://schemas.microsoft.com/office/drawing/2014/main" id="{01CECA5D-D6D5-4D65-8D5B-308990279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96">
              <a:extLst>
                <a:ext uri="{FF2B5EF4-FFF2-40B4-BE49-F238E27FC236}">
                  <a16:creationId xmlns:a16="http://schemas.microsoft.com/office/drawing/2014/main" id="{15A11F5A-B62F-4121-87A6-C213EA19E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" name="Group 97">
            <a:extLst>
              <a:ext uri="{FF2B5EF4-FFF2-40B4-BE49-F238E27FC236}">
                <a16:creationId xmlns:a16="http://schemas.microsoft.com/office/drawing/2014/main" id="{8ECE9CE5-D6D5-472D-944A-A06C625FE6F0}"/>
              </a:ext>
            </a:extLst>
          </p:cNvPr>
          <p:cNvGrpSpPr>
            <a:grpSpLocks/>
          </p:cNvGrpSpPr>
          <p:nvPr/>
        </p:nvGrpSpPr>
        <p:grpSpPr bwMode="auto">
          <a:xfrm>
            <a:off x="6453323" y="4875893"/>
            <a:ext cx="152400" cy="228600"/>
            <a:chOff x="1056" y="1488"/>
            <a:chExt cx="432" cy="672"/>
          </a:xfrm>
        </p:grpSpPr>
        <p:sp>
          <p:nvSpPr>
            <p:cNvPr id="78" name="AutoShape 98">
              <a:extLst>
                <a:ext uri="{FF2B5EF4-FFF2-40B4-BE49-F238E27FC236}">
                  <a16:creationId xmlns:a16="http://schemas.microsoft.com/office/drawing/2014/main" id="{D4848B30-EE56-491F-A0AA-FF0E0066BB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056" y="1488"/>
              <a:ext cx="432" cy="672"/>
            </a:xfrm>
            <a:prstGeom prst="foldedCorner">
              <a:avLst>
                <a:gd name="adj" fmla="val 40282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99">
              <a:extLst>
                <a:ext uri="{FF2B5EF4-FFF2-40B4-BE49-F238E27FC236}">
                  <a16:creationId xmlns:a16="http://schemas.microsoft.com/office/drawing/2014/main" id="{893D0DA2-A641-4845-B26E-F6A9DA5068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00">
              <a:extLst>
                <a:ext uri="{FF2B5EF4-FFF2-40B4-BE49-F238E27FC236}">
                  <a16:creationId xmlns:a16="http://schemas.microsoft.com/office/drawing/2014/main" id="{36906D86-413D-4A67-A830-9A9BEAFBF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7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01">
              <a:extLst>
                <a:ext uri="{FF2B5EF4-FFF2-40B4-BE49-F238E27FC236}">
                  <a16:creationId xmlns:a16="http://schemas.microsoft.com/office/drawing/2014/main" id="{1766A70B-4ACE-4703-9256-4DEE724BB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8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02">
              <a:extLst>
                <a:ext uri="{FF2B5EF4-FFF2-40B4-BE49-F238E27FC236}">
                  <a16:creationId xmlns:a16="http://schemas.microsoft.com/office/drawing/2014/main" id="{7C75FCF2-A55A-4BB6-99EF-406CAD5AFE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03">
              <a:extLst>
                <a:ext uri="{FF2B5EF4-FFF2-40B4-BE49-F238E27FC236}">
                  <a16:creationId xmlns:a16="http://schemas.microsoft.com/office/drawing/2014/main" id="{88049F10-C203-428E-90B3-A3D0261A6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" name="Rectangle 104">
            <a:extLst>
              <a:ext uri="{FF2B5EF4-FFF2-40B4-BE49-F238E27FC236}">
                <a16:creationId xmlns:a16="http://schemas.microsoft.com/office/drawing/2014/main" id="{20AF6334-8AB5-4FCA-8078-2E35DE870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923" y="2951843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105">
            <a:extLst>
              <a:ext uri="{FF2B5EF4-FFF2-40B4-BE49-F238E27FC236}">
                <a16:creationId xmlns:a16="http://schemas.microsoft.com/office/drawing/2014/main" id="{4A71A976-CDE4-4209-9838-1030868D3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823" y="4856843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6" name="AutoShape 106">
            <a:extLst>
              <a:ext uri="{FF2B5EF4-FFF2-40B4-BE49-F238E27FC236}">
                <a16:creationId xmlns:a16="http://schemas.microsoft.com/office/drawing/2014/main" id="{25CB5015-3616-4329-BEA6-60E237BFD809}"/>
              </a:ext>
            </a:extLst>
          </p:cNvPr>
          <p:cNvCxnSpPr>
            <a:cxnSpLocks noChangeShapeType="1"/>
            <a:stCxn id="16" idx="2"/>
            <a:endCxn id="78" idx="0"/>
          </p:cNvCxnSpPr>
          <p:nvPr/>
        </p:nvCxnSpPr>
        <p:spPr bwMode="auto">
          <a:xfrm rot="16200000" flipH="1">
            <a:off x="4025886" y="2600855"/>
            <a:ext cx="1709737" cy="3297538"/>
          </a:xfrm>
          <a:prstGeom prst="bentConnector3">
            <a:avLst>
              <a:gd name="adj1" fmla="val 1284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87" name="AutoShape 107">
            <a:extLst>
              <a:ext uri="{FF2B5EF4-FFF2-40B4-BE49-F238E27FC236}">
                <a16:creationId xmlns:a16="http://schemas.microsoft.com/office/drawing/2014/main" id="{335997B8-9D9D-4498-A293-D2DD74365D44}"/>
              </a:ext>
            </a:extLst>
          </p:cNvPr>
          <p:cNvCxnSpPr>
            <a:cxnSpLocks noChangeShapeType="1"/>
            <a:stCxn id="16" idx="2"/>
            <a:endCxn id="36" idx="0"/>
          </p:cNvCxnSpPr>
          <p:nvPr/>
        </p:nvCxnSpPr>
        <p:spPr bwMode="auto">
          <a:xfrm rot="5400000" flipH="1" flipV="1">
            <a:off x="4622785" y="1818218"/>
            <a:ext cx="185738" cy="2967338"/>
          </a:xfrm>
          <a:prstGeom prst="bentConnector3">
            <a:avLst>
              <a:gd name="adj1" fmla="val -1230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88" name="Text Box 108">
            <a:extLst>
              <a:ext uri="{FF2B5EF4-FFF2-40B4-BE49-F238E27FC236}">
                <a16:creationId xmlns:a16="http://schemas.microsoft.com/office/drawing/2014/main" id="{83391384-D0D8-4304-A7E2-92AE5AC25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4123" y="2553381"/>
            <a:ext cx="11272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Describes</a:t>
            </a:r>
          </a:p>
        </p:txBody>
      </p:sp>
      <p:sp>
        <p:nvSpPr>
          <p:cNvPr id="89" name="Text Box 109">
            <a:extLst>
              <a:ext uri="{FF2B5EF4-FFF2-40B4-BE49-F238E27FC236}">
                <a16:creationId xmlns:a16="http://schemas.microsoft.com/office/drawing/2014/main" id="{2E476F7A-CCAF-42A5-924F-4867945D4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923" y="4372656"/>
            <a:ext cx="11721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Reference</a:t>
            </a:r>
          </a:p>
        </p:txBody>
      </p:sp>
      <p:sp>
        <p:nvSpPr>
          <p:cNvPr id="90" name="Rectangle 110">
            <a:extLst>
              <a:ext uri="{FF2B5EF4-FFF2-40B4-BE49-F238E27FC236}">
                <a16:creationId xmlns:a16="http://schemas.microsoft.com/office/drawing/2014/main" id="{DE67F916-C4AE-449F-BE84-567033FDE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548" y="2942318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111">
            <a:extLst>
              <a:ext uri="{FF2B5EF4-FFF2-40B4-BE49-F238E27FC236}">
                <a16:creationId xmlns:a16="http://schemas.microsoft.com/office/drawing/2014/main" id="{B9F6C692-7330-4479-A7A1-50C7CEBD1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223" y="4856843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Text Box 112">
            <a:extLst>
              <a:ext uri="{FF2B5EF4-FFF2-40B4-BE49-F238E27FC236}">
                <a16:creationId xmlns:a16="http://schemas.microsoft.com/office/drawing/2014/main" id="{2ADD2B70-34E8-439E-A56A-4F9539A1A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248" y="3283631"/>
            <a:ext cx="153988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/>
              <a:t>A.1</a:t>
            </a:r>
          </a:p>
        </p:txBody>
      </p:sp>
      <p:sp>
        <p:nvSpPr>
          <p:cNvPr id="93" name="Text Box 113">
            <a:extLst>
              <a:ext uri="{FF2B5EF4-FFF2-40B4-BE49-F238E27FC236}">
                <a16:creationId xmlns:a16="http://schemas.microsoft.com/office/drawing/2014/main" id="{FDEF6D70-5AAF-46F6-B12E-50D410C41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5473" y="3283631"/>
            <a:ext cx="153988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/>
              <a:t>A.2</a:t>
            </a:r>
          </a:p>
        </p:txBody>
      </p:sp>
      <p:sp>
        <p:nvSpPr>
          <p:cNvPr id="94" name="Text Box 114">
            <a:extLst>
              <a:ext uri="{FF2B5EF4-FFF2-40B4-BE49-F238E27FC236}">
                <a16:creationId xmlns:a16="http://schemas.microsoft.com/office/drawing/2014/main" id="{ADFF8BC9-44AB-403E-B8A3-969792F78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723" y="3283631"/>
            <a:ext cx="153988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/>
              <a:t>A.3</a:t>
            </a:r>
          </a:p>
        </p:txBody>
      </p:sp>
      <p:sp>
        <p:nvSpPr>
          <p:cNvPr id="95" name="Text Box 115">
            <a:extLst>
              <a:ext uri="{FF2B5EF4-FFF2-40B4-BE49-F238E27FC236}">
                <a16:creationId xmlns:a16="http://schemas.microsoft.com/office/drawing/2014/main" id="{33FFA3F1-A654-402E-991B-E5FC7F857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773" y="3283631"/>
            <a:ext cx="153988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/>
              <a:t>B.1</a:t>
            </a:r>
          </a:p>
        </p:txBody>
      </p:sp>
      <p:sp>
        <p:nvSpPr>
          <p:cNvPr id="96" name="Text Box 116">
            <a:extLst>
              <a:ext uri="{FF2B5EF4-FFF2-40B4-BE49-F238E27FC236}">
                <a16:creationId xmlns:a16="http://schemas.microsoft.com/office/drawing/2014/main" id="{272082E8-E944-49FA-9707-68042FC75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748" y="5179106"/>
            <a:ext cx="153988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/>
              <a:t>A.1</a:t>
            </a:r>
          </a:p>
        </p:txBody>
      </p:sp>
      <p:sp>
        <p:nvSpPr>
          <p:cNvPr id="97" name="Text Box 117">
            <a:extLst>
              <a:ext uri="{FF2B5EF4-FFF2-40B4-BE49-F238E27FC236}">
                <a16:creationId xmlns:a16="http://schemas.microsoft.com/office/drawing/2014/main" id="{504897ED-9D53-4A8E-931A-DC9066AB3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973" y="5179106"/>
            <a:ext cx="153988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/>
              <a:t>A.2</a:t>
            </a:r>
          </a:p>
        </p:txBody>
      </p:sp>
      <p:sp>
        <p:nvSpPr>
          <p:cNvPr id="98" name="Text Box 118">
            <a:extLst>
              <a:ext uri="{FF2B5EF4-FFF2-40B4-BE49-F238E27FC236}">
                <a16:creationId xmlns:a16="http://schemas.microsoft.com/office/drawing/2014/main" id="{F5A498A2-0019-4862-B455-A892099DD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223" y="5179106"/>
            <a:ext cx="153988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/>
              <a:t>A.3</a:t>
            </a:r>
          </a:p>
        </p:txBody>
      </p:sp>
      <p:sp>
        <p:nvSpPr>
          <p:cNvPr id="99" name="Text Box 119">
            <a:extLst>
              <a:ext uri="{FF2B5EF4-FFF2-40B4-BE49-F238E27FC236}">
                <a16:creationId xmlns:a16="http://schemas.microsoft.com/office/drawing/2014/main" id="{534DA7F0-04A9-49FE-B69B-A9BD1E7C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273" y="5179106"/>
            <a:ext cx="153988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/>
              <a:t>B.1</a:t>
            </a:r>
          </a:p>
        </p:txBody>
      </p:sp>
      <p:sp>
        <p:nvSpPr>
          <p:cNvPr id="100" name="Text Box 120">
            <a:extLst>
              <a:ext uri="{FF2B5EF4-FFF2-40B4-BE49-F238E27FC236}">
                <a16:creationId xmlns:a16="http://schemas.microsoft.com/office/drawing/2014/main" id="{F5B0B35F-5277-407A-8888-A1D6B272E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710" y="3388406"/>
            <a:ext cx="153988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/>
              <a:t>A.1</a:t>
            </a:r>
          </a:p>
        </p:txBody>
      </p:sp>
      <p:sp>
        <p:nvSpPr>
          <p:cNvPr id="101" name="Text Box 121">
            <a:extLst>
              <a:ext uri="{FF2B5EF4-FFF2-40B4-BE49-F238E27FC236}">
                <a16:creationId xmlns:a16="http://schemas.microsoft.com/office/drawing/2014/main" id="{B4226909-E61B-436E-B2AD-485FE493C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7035" y="3378881"/>
            <a:ext cx="153988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/>
              <a:t>A.2</a:t>
            </a:r>
          </a:p>
        </p:txBody>
      </p:sp>
      <p:cxnSp>
        <p:nvCxnSpPr>
          <p:cNvPr id="102" name="AutoShape 122">
            <a:extLst>
              <a:ext uri="{FF2B5EF4-FFF2-40B4-BE49-F238E27FC236}">
                <a16:creationId xmlns:a16="http://schemas.microsoft.com/office/drawing/2014/main" id="{52977A92-0DC9-407B-880D-8C46CA22578A}"/>
              </a:ext>
            </a:extLst>
          </p:cNvPr>
          <p:cNvCxnSpPr>
            <a:cxnSpLocks noChangeShapeType="1"/>
            <a:stCxn id="16" idx="2"/>
            <a:endCxn id="71" idx="0"/>
          </p:cNvCxnSpPr>
          <p:nvPr/>
        </p:nvCxnSpPr>
        <p:spPr bwMode="auto">
          <a:xfrm rot="16200000" flipH="1">
            <a:off x="3898886" y="2727855"/>
            <a:ext cx="1709737" cy="3043538"/>
          </a:xfrm>
          <a:prstGeom prst="bentConnector3">
            <a:avLst>
              <a:gd name="adj1" fmla="val 1284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19" name="Speech Bubble: Rectangle 118">
            <a:extLst>
              <a:ext uri="{FF2B5EF4-FFF2-40B4-BE49-F238E27FC236}">
                <a16:creationId xmlns:a16="http://schemas.microsoft.com/office/drawing/2014/main" id="{803507AD-FC8E-4268-890F-6BFDDCECE8A4}"/>
              </a:ext>
            </a:extLst>
          </p:cNvPr>
          <p:cNvSpPr/>
          <p:nvPr/>
        </p:nvSpPr>
        <p:spPr>
          <a:xfrm>
            <a:off x="8210550" y="3378881"/>
            <a:ext cx="2209800" cy="1039812"/>
          </a:xfrm>
          <a:prstGeom prst="wedgeRectCallout">
            <a:avLst>
              <a:gd name="adj1" fmla="val -122988"/>
              <a:gd name="adj2" fmla="val -72157"/>
            </a:avLst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800">
                <a:solidFill>
                  <a:sysClr val="windowText" lastClr="000000"/>
                </a:solidFill>
              </a:rPr>
              <a:t>To Link to Version B.1 explicit action must be taken</a:t>
            </a:r>
          </a:p>
        </p:txBody>
      </p:sp>
      <p:pic>
        <p:nvPicPr>
          <p:cNvPr id="120" name="Picture 14">
            <a:extLst>
              <a:ext uri="{FF2B5EF4-FFF2-40B4-BE49-F238E27FC236}">
                <a16:creationId xmlns:a16="http://schemas.microsoft.com/office/drawing/2014/main" id="{D0A69E5B-7E65-4125-8761-357446B8C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0142" y="2990738"/>
            <a:ext cx="3810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1" name="AutoShape 25">
            <a:extLst>
              <a:ext uri="{FF2B5EF4-FFF2-40B4-BE49-F238E27FC236}">
                <a16:creationId xmlns:a16="http://schemas.microsoft.com/office/drawing/2014/main" id="{705CE2D1-B91E-42F9-9868-C4D2B456FD2C}"/>
              </a:ext>
            </a:extLst>
          </p:cNvPr>
          <p:cNvCxnSpPr>
            <a:cxnSpLocks noChangeShapeType="1"/>
            <a:stCxn id="15" idx="2"/>
          </p:cNvCxnSpPr>
          <p:nvPr/>
        </p:nvCxnSpPr>
        <p:spPr bwMode="auto">
          <a:xfrm>
            <a:off x="2850985" y="2937556"/>
            <a:ext cx="1015357" cy="1111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" name="Text Box 120">
            <a:extLst>
              <a:ext uri="{FF2B5EF4-FFF2-40B4-BE49-F238E27FC236}">
                <a16:creationId xmlns:a16="http://schemas.microsoft.com/office/drawing/2014/main" id="{6F2CC69B-78EC-40EB-8121-682C7343F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088" y="3333525"/>
            <a:ext cx="13144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/>
              <a:t>B.1</a:t>
            </a:r>
          </a:p>
        </p:txBody>
      </p:sp>
      <p:cxnSp>
        <p:nvCxnSpPr>
          <p:cNvPr id="125" name="AutoShape 107">
            <a:extLst>
              <a:ext uri="{FF2B5EF4-FFF2-40B4-BE49-F238E27FC236}">
                <a16:creationId xmlns:a16="http://schemas.microsoft.com/office/drawing/2014/main" id="{E6536D26-A50F-4AEE-B538-8180CC58EE70}"/>
              </a:ext>
            </a:extLst>
          </p:cNvPr>
          <p:cNvCxnSpPr>
            <a:cxnSpLocks noChangeShapeType="1"/>
            <a:stCxn id="120" idx="2"/>
            <a:endCxn id="43" idx="0"/>
          </p:cNvCxnSpPr>
          <p:nvPr/>
        </p:nvCxnSpPr>
        <p:spPr bwMode="auto">
          <a:xfrm rot="5400000" flipH="1" flipV="1">
            <a:off x="5138003" y="2051656"/>
            <a:ext cx="157958" cy="2472681"/>
          </a:xfrm>
          <a:prstGeom prst="bentConnector3">
            <a:avLst>
              <a:gd name="adj1" fmla="val -16281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8207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4" grpId="0" animBg="1"/>
      <p:bldP spid="85" grpId="0" animBg="1"/>
      <p:bldP spid="88" grpId="0"/>
      <p:bldP spid="89" grpId="0"/>
      <p:bldP spid="90" grpId="0" animBg="1"/>
      <p:bldP spid="91" grpId="0" animBg="1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19" grpId="0" animBg="1"/>
      <p:bldP spid="1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91C16B-0189-4361-A622-1EBEA4A7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B63537B-879D-42A9-B0A8-1F36D39D417B}"/>
              </a:ext>
            </a:extLst>
          </p:cNvPr>
          <p:cNvSpPr txBox="1">
            <a:spLocks/>
          </p:cNvSpPr>
          <p:nvPr/>
        </p:nvSpPr>
        <p:spPr>
          <a:xfrm>
            <a:off x="4620987" y="3013499"/>
            <a:ext cx="7080476" cy="83099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457200" indent="-457200" algn="l" defTabSz="1086775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lang="en-US" sz="3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1086775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688" indent="-274320" algn="l" defTabSz="129054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108677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100000"/>
              <a:buFontTx/>
              <a:buBlip>
                <a:blip r:embed="rId6"/>
              </a:buBlip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108677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5"/>
              </a:buBlip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88632" indent="-271694" algn="l" defTabSz="10867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2020" indent="-271694" algn="l" defTabSz="10867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75408" indent="-271694" algn="l" defTabSz="10867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18796" indent="-271694" algn="l" defTabSz="10867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spcBef>
                <a:spcPts val="0"/>
              </a:spcBef>
            </a:pPr>
            <a:r>
              <a:rPr lang="en-GB" sz="2000">
                <a:latin typeface="Calibri" panose="020F0502020204030204" pitchFamily="34" charset="0"/>
                <a:ea typeface="Calibri" panose="020F0502020204030204" pitchFamily="34" charset="0"/>
              </a:rPr>
              <a:t>Windchill PLM configuration management practices (20 mins) </a:t>
            </a:r>
          </a:p>
          <a:p>
            <a:pPr marL="0">
              <a:spcBef>
                <a:spcPts val="0"/>
              </a:spcBef>
            </a:pPr>
            <a:r>
              <a:rPr lang="en-GB" sz="200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Summary of current PTC  implementation  (15 mins)</a:t>
            </a:r>
          </a:p>
          <a:p>
            <a:pPr marL="0">
              <a:spcBef>
                <a:spcPts val="0"/>
              </a:spcBef>
            </a:pPr>
            <a:r>
              <a:rPr lang="en-GB" sz="2000">
                <a:latin typeface="Calibri" panose="020F0502020204030204" pitchFamily="34" charset="0"/>
                <a:ea typeface="Calibri" panose="020F0502020204030204" pitchFamily="34" charset="0"/>
              </a:rPr>
              <a:t>Feedback and Current limitations (15 mins)</a:t>
            </a:r>
          </a:p>
        </p:txBody>
      </p:sp>
    </p:spTree>
    <p:extLst>
      <p:ext uri="{BB962C8B-B14F-4D97-AF65-F5344CB8AC3E}">
        <p14:creationId xmlns:p14="http://schemas.microsoft.com/office/powerpoint/2010/main" val="235134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60E64-9ACE-407E-A679-3A4649E47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60" y="1174016"/>
            <a:ext cx="10789920" cy="45720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600">
                <a:hlinkClick r:id="rId2"/>
              </a:rPr>
              <a:t>https</a:t>
            </a:r>
            <a:r>
              <a:rPr lang="en-US" sz="1600" dirty="0">
                <a:ea typeface="+mn-lt"/>
                <a:cs typeface="+mn-lt"/>
                <a:hlinkClick r:id="rId2"/>
              </a:rPr>
              <a:t>://pwdcsv-wcqa54d.ptcnet.ptc.com/Windchill/oslc/catalog</a:t>
            </a:r>
            <a:endParaRPr lang="en-US" sz="1600" dirty="0"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67EF75-7435-40D0-9F8D-E543F258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60" y="678174"/>
            <a:ext cx="10789920" cy="369332"/>
          </a:xfrm>
        </p:spPr>
        <p:txBody>
          <a:bodyPr/>
          <a:lstStyle/>
          <a:p>
            <a:r>
              <a:rPr lang="en-GB"/>
              <a:t>Windchill as OSLC server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0369592-0DEA-53F9-C509-F975B2DB8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83" y="1574277"/>
            <a:ext cx="11041462" cy="504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1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60E64-9ACE-407E-A679-3A4649E47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60" y="1140521"/>
            <a:ext cx="10789920" cy="45720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600">
                <a:hlinkClick r:id="rId2"/>
              </a:rPr>
              <a:t>https</a:t>
            </a:r>
            <a:r>
              <a:rPr lang="en-US" sz="1600" dirty="0">
                <a:ea typeface="+mn-lt"/>
                <a:cs typeface="+mn-lt"/>
                <a:hlinkClick r:id="rId2"/>
              </a:rPr>
              <a:t>://pwdcsv-wcqa54d.ptcnet.ptc.com/Windchill/oslc/catalog/config</a:t>
            </a:r>
            <a:endParaRPr lang="en-US" sz="1600" dirty="0">
              <a:ea typeface="+mn-lt"/>
              <a:cs typeface="+mn-lt"/>
            </a:endParaRPr>
          </a:p>
          <a:p>
            <a:endParaRPr lang="en-US" sz="1600"/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67EF75-7435-40D0-9F8D-E543F258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60" y="678174"/>
            <a:ext cx="10789920" cy="369332"/>
          </a:xfrm>
        </p:spPr>
        <p:txBody>
          <a:bodyPr/>
          <a:lstStyle/>
          <a:p>
            <a:r>
              <a:rPr lang="en-GB">
                <a:ea typeface="+mj-lt"/>
                <a:cs typeface="+mj-lt"/>
              </a:rPr>
              <a:t>Windchill OSLC services</a:t>
            </a:r>
            <a:endParaRPr lang="en-US"/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0873ADB4-35D2-7781-07FB-B2DA1256C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46" y="1521009"/>
            <a:ext cx="10915858" cy="503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7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91C16B-0189-4361-A622-1EBEA4A7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640D9-CE40-45F7-B495-98C175E48C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0987" y="3013499"/>
            <a:ext cx="7080476" cy="830997"/>
          </a:xfrm>
        </p:spPr>
        <p:txBody>
          <a:bodyPr/>
          <a:lstStyle/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Windchill PLM configuration management practices (20 mins)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Summary of current PTC  implementation  (15 mins)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Feedback and Current limitations (15 mins)</a:t>
            </a:r>
          </a:p>
        </p:txBody>
      </p:sp>
    </p:spTree>
    <p:extLst>
      <p:ext uri="{BB962C8B-B14F-4D97-AF65-F5344CB8AC3E}">
        <p14:creationId xmlns:p14="http://schemas.microsoft.com/office/powerpoint/2010/main" val="309595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60E64-9ACE-407E-A679-3A4649E47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60" y="1140521"/>
            <a:ext cx="10789920" cy="45720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600">
                <a:hlinkClick r:id="rId2"/>
              </a:rPr>
              <a:t>https</a:t>
            </a:r>
            <a:r>
              <a:rPr lang="en-US" sz="1600" dirty="0">
                <a:ea typeface="+mn-lt"/>
                <a:cs typeface="+mn-lt"/>
                <a:hlinkClick r:id="rId2"/>
              </a:rPr>
              <a:t>://pwdcsv-wcqa54d.ptcnet.ptc.com/Windchill/oslc/config/parts</a:t>
            </a:r>
            <a:endParaRPr lang="en-US" sz="1600" dirty="0">
              <a:ea typeface="+mn-lt"/>
              <a:cs typeface="+mn-lt"/>
            </a:endParaRPr>
          </a:p>
          <a:p>
            <a:endParaRPr lang="en-US" sz="1600"/>
          </a:p>
          <a:p>
            <a:endParaRPr lang="en-US" sz="1600"/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67EF75-7435-40D0-9F8D-E543F258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60" y="678174"/>
            <a:ext cx="10789920" cy="369332"/>
          </a:xfrm>
        </p:spPr>
        <p:txBody>
          <a:bodyPr/>
          <a:lstStyle/>
          <a:p>
            <a:r>
              <a:rPr lang="en-GB"/>
              <a:t>SEARCH FOR PARTS</a:t>
            </a: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7187B029-D457-729F-19A2-DBDD9DAE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6" y="1534207"/>
            <a:ext cx="9785419" cy="490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6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60E64-9ACE-407E-A679-3A4649E47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60" y="1140521"/>
            <a:ext cx="10789920" cy="45720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600" dirty="0">
                <a:ea typeface="+mn-lt"/>
                <a:cs typeface="+mn-lt"/>
                <a:hlinkClick r:id="rId2"/>
              </a:rPr>
              <a:t>https://pwdcsv-wcqa54d.ptcnet.ptc.com/Windchill/oslc/config/versionParts</a:t>
            </a:r>
            <a:endParaRPr lang="en-US" sz="1600" dirty="0">
              <a:ea typeface="+mn-lt"/>
              <a:cs typeface="+mn-lt"/>
            </a:endParaRPr>
          </a:p>
          <a:p>
            <a:endParaRPr lang="en-US" sz="1600" dirty="0">
              <a:ea typeface="+mn-lt"/>
              <a:cs typeface="+mn-lt"/>
            </a:endParaRPr>
          </a:p>
          <a:p>
            <a:endParaRPr lang="en-US" sz="1600"/>
          </a:p>
          <a:p>
            <a:endParaRPr lang="en-US" sz="1600"/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67EF75-7435-40D0-9F8D-E543F258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60" y="678174"/>
            <a:ext cx="10789920" cy="369332"/>
          </a:xfrm>
        </p:spPr>
        <p:txBody>
          <a:bodyPr/>
          <a:lstStyle/>
          <a:p>
            <a:r>
              <a:rPr lang="en-GB" dirty="0"/>
              <a:t>SEARCH FOR PART versions</a:t>
            </a:r>
          </a:p>
        </p:txBody>
      </p:sp>
      <p:pic>
        <p:nvPicPr>
          <p:cNvPr id="3" name="Picture 5" descr="Timeline&#10;&#10;Description automatically generated">
            <a:extLst>
              <a:ext uri="{FF2B5EF4-FFF2-40B4-BE49-F238E27FC236}">
                <a16:creationId xmlns:a16="http://schemas.microsoft.com/office/drawing/2014/main" id="{D7EE8949-2B5C-32BA-B17B-81ABA06F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18" y="1520152"/>
            <a:ext cx="11315699" cy="474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0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60E64-9ACE-407E-A679-3A4649E47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60" y="1140521"/>
            <a:ext cx="10789920" cy="45720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600" dirty="0">
                <a:ea typeface="+mn-lt"/>
                <a:cs typeface="+mn-lt"/>
                <a:hlinkClick r:id="rId2"/>
              </a:rPr>
              <a:t>https://pwdcsv-wcqa54d.ptcnet.ptc.com/Windchill/oslc/config/links/traceLinkResources?oslc.where=wnc:traceLinkTargetURI=https://ppuwsv-alm15t.ptcnet.ptc.com:9101/api/oslc/projects/5/rm/requirements/1274</a:t>
            </a:r>
            <a:endParaRPr lang="en-US" sz="1600">
              <a:ea typeface="+mn-lt"/>
              <a:cs typeface="+mn-lt"/>
            </a:endParaRPr>
          </a:p>
          <a:p>
            <a:endParaRPr lang="en-US" sz="1600" dirty="0"/>
          </a:p>
          <a:p>
            <a:endParaRPr lang="en-US" sz="1600"/>
          </a:p>
          <a:p>
            <a:endParaRPr lang="en-US" sz="1600"/>
          </a:p>
          <a:p>
            <a:endParaRPr lang="en-US" sz="8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67EF75-7435-40D0-9F8D-E543F258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60" y="678174"/>
            <a:ext cx="10789920" cy="369332"/>
          </a:xfrm>
        </p:spPr>
        <p:txBody>
          <a:bodyPr/>
          <a:lstStyle/>
          <a:p>
            <a:r>
              <a:rPr lang="en-GB" dirty="0"/>
              <a:t>Reverse look-up service</a:t>
            </a:r>
          </a:p>
        </p:txBody>
      </p:sp>
      <p:pic>
        <p:nvPicPr>
          <p:cNvPr id="3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02A26BE-9833-AA99-E48F-ADFE43152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18" y="1884830"/>
            <a:ext cx="11024346" cy="470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E939E6-2031-4A6D-A712-D1656BD1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60" y="678174"/>
            <a:ext cx="10789920" cy="401648"/>
          </a:xfrm>
        </p:spPr>
        <p:txBody>
          <a:bodyPr/>
          <a:lstStyle/>
          <a:p>
            <a:r>
              <a:rPr lang="en-US" sz="32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how Modeler OSLC Client links to Windchill PLM parts</a:t>
            </a:r>
            <a:endParaRPr lang="en-US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6680131-9548-450E-97BE-2EFFD34D4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79" y="1645160"/>
            <a:ext cx="4793844" cy="4956048"/>
          </a:xfrm>
        </p:spPr>
        <p:txBody>
          <a:bodyPr/>
          <a:lstStyle/>
          <a:p>
            <a:pPr marL="274009" lvl="1" indent="-274009">
              <a:spcBef>
                <a:spcPts val="1500"/>
              </a:spcBef>
              <a:buClr>
                <a:schemeClr val="bg2"/>
              </a:buClr>
              <a:buFont typeface="Arial" pitchFamily="34" charset="0"/>
              <a:buChar char="•"/>
            </a:pPr>
            <a:r>
              <a:rPr lang="en-GB" sz="2400">
                <a:solidFill>
                  <a:schemeClr val="bg2"/>
                </a:solidFill>
              </a:rPr>
              <a:t>All Windchill Part versions are available for linking</a:t>
            </a:r>
          </a:p>
          <a:p>
            <a:pPr lvl="1"/>
            <a:r>
              <a:rPr lang="en-GB"/>
              <a:t>OSLC Links created using ‘</a:t>
            </a:r>
            <a:r>
              <a:rPr lang="en-GB" i="1"/>
              <a:t>parts’</a:t>
            </a:r>
            <a:r>
              <a:rPr lang="en-GB"/>
              <a:t> will be </a:t>
            </a:r>
            <a:r>
              <a:rPr lang="en-GB">
                <a:solidFill>
                  <a:schemeClr val="bg2"/>
                </a:solidFill>
              </a:rPr>
              <a:t>version-independent</a:t>
            </a:r>
          </a:p>
          <a:p>
            <a:pPr lvl="2"/>
            <a:r>
              <a:rPr lang="en-GB"/>
              <a:t>i.e. always point to the latest version</a:t>
            </a:r>
          </a:p>
          <a:p>
            <a:pPr lvl="1"/>
            <a:r>
              <a:rPr lang="en-GB"/>
              <a:t>OSLC Links created using ‘</a:t>
            </a:r>
            <a:r>
              <a:rPr lang="en-GB" i="1"/>
              <a:t>part versions’</a:t>
            </a:r>
            <a:r>
              <a:rPr lang="en-GB"/>
              <a:t> will be static and </a:t>
            </a:r>
            <a:r>
              <a:rPr lang="en-GB">
                <a:solidFill>
                  <a:schemeClr val="bg2"/>
                </a:solidFill>
              </a:rPr>
              <a:t>version-specific</a:t>
            </a:r>
          </a:p>
          <a:p>
            <a:pPr lvl="2"/>
            <a:r>
              <a:rPr lang="en-GB"/>
              <a:t>i.e. always point to a certain version</a:t>
            </a:r>
          </a:p>
          <a:p>
            <a:pPr lvl="1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6905A-B74B-4D78-8D01-401877537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031" y="1752055"/>
            <a:ext cx="3676190" cy="40380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582DB1-93CC-48E0-9891-2367A191A578}"/>
              </a:ext>
            </a:extLst>
          </p:cNvPr>
          <p:cNvSpPr/>
          <p:nvPr/>
        </p:nvSpPr>
        <p:spPr>
          <a:xfrm>
            <a:off x="6614192" y="4358291"/>
            <a:ext cx="2971029" cy="1246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7226F-80B9-4871-A08F-2F396FC5ED89}"/>
              </a:ext>
            </a:extLst>
          </p:cNvPr>
          <p:cNvSpPr/>
          <p:nvPr/>
        </p:nvSpPr>
        <p:spPr>
          <a:xfrm>
            <a:off x="6614191" y="4358291"/>
            <a:ext cx="2971029" cy="224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AEC3A4D-CADC-4E1C-AD74-545E57EBD6F5}"/>
              </a:ext>
            </a:extLst>
          </p:cNvPr>
          <p:cNvSpPr/>
          <p:nvPr/>
        </p:nvSpPr>
        <p:spPr>
          <a:xfrm>
            <a:off x="10411265" y="2977726"/>
            <a:ext cx="1031186" cy="874059"/>
          </a:xfrm>
          <a:prstGeom prst="wedgeRectCallout">
            <a:avLst>
              <a:gd name="adj1" fmla="val -183290"/>
              <a:gd name="adj2" fmla="val 1186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ysClr val="windowText" lastClr="000000"/>
                </a:solidFill>
              </a:rPr>
              <a:t>Part (defaults to latest version)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C39FF2A7-BE60-48D6-9F48-47F6DF32DEE6}"/>
              </a:ext>
            </a:extLst>
          </p:cNvPr>
          <p:cNvSpPr/>
          <p:nvPr/>
        </p:nvSpPr>
        <p:spPr>
          <a:xfrm>
            <a:off x="10430885" y="5272691"/>
            <a:ext cx="1031186" cy="663388"/>
          </a:xfrm>
          <a:prstGeom prst="wedgeRectCallout">
            <a:avLst>
              <a:gd name="adj1" fmla="val -152862"/>
              <a:gd name="adj2" fmla="val -612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ysClr val="windowText" lastClr="000000"/>
                </a:solidFill>
              </a:rPr>
              <a:t>All part versions</a:t>
            </a:r>
          </a:p>
        </p:txBody>
      </p:sp>
    </p:spTree>
    <p:extLst>
      <p:ext uri="{BB962C8B-B14F-4D97-AF65-F5344CB8AC3E}">
        <p14:creationId xmlns:p14="http://schemas.microsoft.com/office/powerpoint/2010/main" val="417537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91C16B-0189-4361-A622-1EBEA4A7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97E426-8049-47E5-BA08-F710F695D8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0987" y="3013499"/>
            <a:ext cx="7080476" cy="830997"/>
          </a:xfrm>
        </p:spPr>
        <p:txBody>
          <a:bodyPr/>
          <a:lstStyle/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Windchill PLM configuration management practices (20 mins)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Summary of current PTC  implementation  (15 mins)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Feedback and Current limitations (15 mins)</a:t>
            </a:r>
          </a:p>
        </p:txBody>
      </p:sp>
    </p:spTree>
    <p:extLst>
      <p:ext uri="{BB962C8B-B14F-4D97-AF65-F5344CB8AC3E}">
        <p14:creationId xmlns:p14="http://schemas.microsoft.com/office/powerpoint/2010/main" val="227803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1ADA02-35F8-41FA-8884-4D63C2B84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 dedicated representation for PLM part information in OSLC (other than the Architecture domain which was deemed too generic)</a:t>
            </a:r>
          </a:p>
          <a:p>
            <a:pPr marL="818388" lvl="2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forcing vendors to use inappropriate OSLC domains</a:t>
            </a:r>
          </a:p>
          <a:p>
            <a:pPr marL="818388" lvl="2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</a:rPr>
              <a:t>w</a:t>
            </a:r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hich leads to poor quality data</a:t>
            </a:r>
          </a:p>
          <a:p>
            <a:pPr marL="818388" lvl="2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</a:rPr>
              <a:t>which leads to poor </a:t>
            </a:r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quality integrations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508C26-ACAD-4E5A-83CE-51DA126D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Poor PLM COVERAGE IN OSLC</a:t>
            </a:r>
          </a:p>
        </p:txBody>
      </p:sp>
    </p:spTree>
    <p:extLst>
      <p:ext uri="{BB962C8B-B14F-4D97-AF65-F5344CB8AC3E}">
        <p14:creationId xmlns:p14="http://schemas.microsoft.com/office/powerpoint/2010/main" val="187203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1ADA02-35F8-41FA-8884-4D63C2B84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4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PLM Parts and part versions are accessed one at a time</a:t>
            </a:r>
          </a:p>
          <a:p>
            <a:pPr marL="818388" lvl="2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200">
                <a:latin typeface="Calibri" panose="020F0502020204030204" pitchFamily="34" charset="0"/>
                <a:ea typeface="Calibri" panose="020F0502020204030204" pitchFamily="34" charset="0"/>
              </a:rPr>
              <a:t>Painful…</a:t>
            </a:r>
            <a:endParaRPr lang="en-US" sz="22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2578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4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 structure information served up</a:t>
            </a:r>
          </a:p>
          <a:p>
            <a:pPr marL="818388" lvl="2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200">
                <a:latin typeface="Calibri" panose="020F0502020204030204" pitchFamily="34" charset="0"/>
                <a:ea typeface="Times New Roman" panose="02020603050405020304" pitchFamily="18" charset="0"/>
              </a:rPr>
              <a:t>Only see 1 small slice of the product</a:t>
            </a:r>
          </a:p>
          <a:p>
            <a:pPr marL="818388" lvl="2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200">
                <a:latin typeface="Calibri" panose="020F0502020204030204" pitchFamily="34" charset="0"/>
                <a:ea typeface="Times New Roman" panose="02020603050405020304" pitchFamily="18" charset="0"/>
              </a:rPr>
              <a:t>OSLC lacks clarity on </a:t>
            </a:r>
            <a:r>
              <a:rPr lang="en-US" sz="22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parent/child relationships for a </a:t>
            </a:r>
            <a:r>
              <a:rPr lang="en-US" sz="220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eBoM</a:t>
            </a:r>
            <a:r>
              <a:rPr lang="en-US" sz="22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view</a:t>
            </a:r>
            <a:endParaRPr lang="en-US" sz="22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508C26-ACAD-4E5A-83CE-51DA126D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Poor UX, Weak Support for CM</a:t>
            </a:r>
          </a:p>
        </p:txBody>
      </p:sp>
    </p:spTree>
    <p:extLst>
      <p:ext uri="{BB962C8B-B14F-4D97-AF65-F5344CB8AC3E}">
        <p14:creationId xmlns:p14="http://schemas.microsoft.com/office/powerpoint/2010/main" val="384247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651130-EBD8-4D6F-AEDB-93B60B06D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52578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/>
                <a:ea typeface="Times New Roman" panose="02020603050405020304" pitchFamily="18" charset="0"/>
                <a:cs typeface="Calibri"/>
              </a:rPr>
              <a:t>No configuration </a:t>
            </a:r>
            <a:r>
              <a:rPr lang="en-US" sz="2400" dirty="0">
                <a:latin typeface="Calibri"/>
                <a:ea typeface="Times New Roman" panose="02020603050405020304" pitchFamily="18" charset="0"/>
                <a:cs typeface="Calibri"/>
              </a:rPr>
              <a:t>management-based</a:t>
            </a:r>
            <a:r>
              <a:rPr lang="en-US" sz="2400" dirty="0">
                <a:effectLst/>
                <a:latin typeface="Calibri"/>
                <a:ea typeface="Times New Roman" panose="02020603050405020304" pitchFamily="18" charset="0"/>
                <a:cs typeface="Calibri"/>
              </a:rPr>
              <a:t> filtering possible as PLM Config Mgmt concepts not supported in OSLC.</a:t>
            </a:r>
            <a:r>
              <a:rPr lang="en-US" sz="2400" dirty="0">
                <a:latin typeface="Calibri"/>
                <a:ea typeface="Times New Roman" panose="02020603050405020304" pitchFamily="18" charset="0"/>
                <a:cs typeface="Calibri"/>
              </a:rPr>
              <a:t> </a:t>
            </a:r>
            <a:endParaRPr lang="en-US" sz="2400" dirty="0">
              <a:latin typeface="Times New Roman"/>
              <a:ea typeface="Times New Roman" panose="02020603050405020304" pitchFamily="18" charset="0"/>
              <a:cs typeface="Calibri"/>
            </a:endParaRPr>
          </a:p>
          <a:p>
            <a:pPr marL="52578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/>
                <a:ea typeface="Times New Roman" panose="02020603050405020304" pitchFamily="18" charset="0"/>
                <a:cs typeface="Calibri"/>
              </a:rPr>
              <a:t>Would like to be able to set the Configuration Specification when accessing a part structure via OSLC.</a:t>
            </a:r>
            <a:endParaRPr lang="en-US" sz="2400" dirty="0">
              <a:effectLst/>
              <a:latin typeface="Times New Roman"/>
              <a:ea typeface="Calibri" panose="020F0502020204030204" pitchFamily="34" charset="0"/>
              <a:cs typeface="Calibri"/>
            </a:endParaRPr>
          </a:p>
          <a:p>
            <a:pPr marL="932180" lvl="2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200" dirty="0">
                <a:latin typeface="Calibri"/>
                <a:ea typeface="Times New Roman" panose="02020603050405020304" pitchFamily="18" charset="0"/>
                <a:cs typeface="Calibri"/>
              </a:rPr>
              <a:t>Similar to setting the Global Configuration when accessing DOORS resources</a:t>
            </a:r>
          </a:p>
          <a:p>
            <a:pPr marL="52578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400" dirty="0">
              <a:latin typeface="Times New Roman"/>
              <a:ea typeface="Calibri" panose="020F0502020204030204" pitchFamily="34" charset="0"/>
              <a:cs typeface="Calibri"/>
            </a:endParaRPr>
          </a:p>
          <a:p>
            <a:pPr marL="52578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400" dirty="0">
              <a:effectLst/>
              <a:latin typeface="Times New Roman"/>
              <a:ea typeface="Calibri" panose="020F0502020204030204" pitchFamily="34" charset="0"/>
              <a:cs typeface="Calibri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37188F-397E-416E-85B4-1983162C2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 Support for CM</a:t>
            </a:r>
          </a:p>
        </p:txBody>
      </p:sp>
    </p:spTree>
    <p:extLst>
      <p:ext uri="{BB962C8B-B14F-4D97-AF65-F5344CB8AC3E}">
        <p14:creationId xmlns:p14="http://schemas.microsoft.com/office/powerpoint/2010/main" val="403498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E216-3D4A-45C3-8CDF-94059BA0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5768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92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417BD5-77F6-4DEE-AD12-E0048B921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Parts are the foundation</a:t>
            </a:r>
            <a:br>
              <a:rPr lang="en-US"/>
            </a:br>
            <a:r>
              <a:rPr lang="en-US"/>
              <a:t>for product definition in</a:t>
            </a:r>
            <a:br>
              <a:rPr lang="en-US"/>
            </a:br>
            <a:r>
              <a:rPr lang="en-US"/>
              <a:t>the Digital Thread</a:t>
            </a:r>
          </a:p>
          <a:p>
            <a:r>
              <a:rPr lang="en-US"/>
              <a:t>Enable associations to</a:t>
            </a:r>
          </a:p>
          <a:p>
            <a:pPr lvl="1"/>
            <a:r>
              <a:rPr lang="en-US"/>
              <a:t>CAD (MCAD/ECAD)</a:t>
            </a:r>
          </a:p>
          <a:p>
            <a:pPr lvl="1"/>
            <a:r>
              <a:rPr lang="en-US"/>
              <a:t>Documents</a:t>
            </a:r>
          </a:p>
          <a:p>
            <a:pPr lvl="1"/>
            <a:r>
              <a:rPr lang="en-US"/>
              <a:t>Visualization</a:t>
            </a:r>
          </a:p>
          <a:p>
            <a:pPr lvl="1"/>
            <a:r>
              <a:rPr lang="en-US"/>
              <a:t>Dynamic Documents</a:t>
            </a:r>
          </a:p>
          <a:p>
            <a:pPr lvl="1"/>
            <a:r>
              <a:rPr lang="en-US"/>
              <a:t>Change processes</a:t>
            </a:r>
          </a:p>
          <a:p>
            <a:pPr lvl="1"/>
            <a:r>
              <a:rPr lang="en-US"/>
              <a:t>Quality processes</a:t>
            </a:r>
          </a:p>
          <a:p>
            <a:pPr lvl="1"/>
            <a:r>
              <a:rPr lang="en-US"/>
              <a:t>Requirements &amp; System Models (OSLC)</a:t>
            </a:r>
          </a:p>
          <a:p>
            <a:pPr lvl="1"/>
            <a:r>
              <a:rPr lang="en-US"/>
              <a:t>Process Plans</a:t>
            </a:r>
          </a:p>
          <a:p>
            <a:pPr lvl="1"/>
            <a:r>
              <a:rPr lang="en-US"/>
              <a:t>And more…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B3F293-D6AD-4D4F-B66B-CFA7B24E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PLM – HOLISTIC Product Definition</a:t>
            </a:r>
          </a:p>
        </p:txBody>
      </p:sp>
      <p:cxnSp>
        <p:nvCxnSpPr>
          <p:cNvPr id="4" name="AutoShape 5">
            <a:extLst>
              <a:ext uri="{FF2B5EF4-FFF2-40B4-BE49-F238E27FC236}">
                <a16:creationId xmlns:a16="http://schemas.microsoft.com/office/drawing/2014/main" id="{A375E1FC-48B3-4883-BCC3-EF7C43D5D47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549604" y="2074862"/>
            <a:ext cx="609600" cy="879475"/>
          </a:xfrm>
          <a:prstGeom prst="bentConnector2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 type="triangle" w="lg" len="lg"/>
            <a:tailEnd/>
          </a:ln>
          <a:effectLst/>
        </p:spPr>
      </p:cxnSp>
      <p:cxnSp>
        <p:nvCxnSpPr>
          <p:cNvPr id="5" name="AutoShape 6">
            <a:extLst>
              <a:ext uri="{FF2B5EF4-FFF2-40B4-BE49-F238E27FC236}">
                <a16:creationId xmlns:a16="http://schemas.microsoft.com/office/drawing/2014/main" id="{A06EEF32-D4CA-4838-97F3-9C75ECD27D8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292554" y="3278187"/>
            <a:ext cx="1219200" cy="758825"/>
          </a:xfrm>
          <a:prstGeom prst="bentConnector2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 type="triangle" w="lg" len="lg"/>
          </a:ln>
          <a:effectLst/>
        </p:spPr>
      </p:cxnSp>
      <p:cxnSp>
        <p:nvCxnSpPr>
          <p:cNvPr id="6" name="AutoShape 7">
            <a:extLst>
              <a:ext uri="{FF2B5EF4-FFF2-40B4-BE49-F238E27FC236}">
                <a16:creationId xmlns:a16="http://schemas.microsoft.com/office/drawing/2014/main" id="{47656B1D-8AB3-49F2-A14F-E4F2ABD5093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873454" y="3697287"/>
            <a:ext cx="2057400" cy="758825"/>
          </a:xfrm>
          <a:prstGeom prst="bentConnector2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 type="triangle" w="lg" len="lg"/>
          </a:ln>
          <a:effectLst/>
        </p:spPr>
      </p:cxnSp>
      <p:sp>
        <p:nvSpPr>
          <p:cNvPr id="7" name="Text Box 8">
            <a:extLst>
              <a:ext uri="{FF2B5EF4-FFF2-40B4-BE49-F238E27FC236}">
                <a16:creationId xmlns:a16="http://schemas.microsoft.com/office/drawing/2014/main" id="{B7BF25FA-4629-4738-AB2B-13A7D31F0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7778" y="2667000"/>
            <a:ext cx="950913" cy="336550"/>
          </a:xfrm>
          <a:prstGeom prst="rect">
            <a:avLst/>
          </a:prstGeom>
          <a:solidFill>
            <a:srgbClr val="FFFFFF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/>
              <a:t>Used By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58E7D476-40E3-4491-8592-D7120DB02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3178" y="3657600"/>
            <a:ext cx="646113" cy="336550"/>
          </a:xfrm>
          <a:prstGeom prst="rect">
            <a:avLst/>
          </a:prstGeom>
          <a:solidFill>
            <a:srgbClr val="FFFFFF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/>
              <a:t>Uses</a:t>
            </a:r>
          </a:p>
        </p:txBody>
      </p:sp>
      <p:pic>
        <p:nvPicPr>
          <p:cNvPr id="9" name="Picture 29">
            <a:extLst>
              <a:ext uri="{FF2B5EF4-FFF2-40B4-BE49-F238E27FC236}">
                <a16:creationId xmlns:a16="http://schemas.microsoft.com/office/drawing/2014/main" id="{B2FC453D-4D6D-46D4-A245-4084684EA6A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4141" y="2590800"/>
            <a:ext cx="4572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pic>
        <p:nvPicPr>
          <p:cNvPr id="10" name="Picture 32">
            <a:extLst>
              <a:ext uri="{FF2B5EF4-FFF2-40B4-BE49-F238E27FC236}">
                <a16:creationId xmlns:a16="http://schemas.microsoft.com/office/drawing/2014/main" id="{44933C25-E2E6-4244-B621-9016FD17B9E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6066" y="1752600"/>
            <a:ext cx="4572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grpSp>
        <p:nvGrpSpPr>
          <p:cNvPr id="11" name="Group 34">
            <a:extLst>
              <a:ext uri="{FF2B5EF4-FFF2-40B4-BE49-F238E27FC236}">
                <a16:creationId xmlns:a16="http://schemas.microsoft.com/office/drawing/2014/main" id="{350F3387-9C89-4C39-8DBC-847FDFF0C342}"/>
              </a:ext>
            </a:extLst>
          </p:cNvPr>
          <p:cNvGrpSpPr>
            <a:grpSpLocks/>
          </p:cNvGrpSpPr>
          <p:nvPr/>
        </p:nvGrpSpPr>
        <p:grpSpPr bwMode="auto">
          <a:xfrm>
            <a:off x="7281566" y="4038600"/>
            <a:ext cx="457200" cy="1295400"/>
            <a:chOff x="1609" y="3168"/>
            <a:chExt cx="288" cy="816"/>
          </a:xfrm>
        </p:grpSpPr>
        <p:pic>
          <p:nvPicPr>
            <p:cNvPr id="12" name="Picture 30">
              <a:extLst>
                <a:ext uri="{FF2B5EF4-FFF2-40B4-BE49-F238E27FC236}">
                  <a16:creationId xmlns:a16="http://schemas.microsoft.com/office/drawing/2014/main" id="{9FB43054-6EB1-4234-AEBC-03C7C6DABC36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9" y="3696"/>
              <a:ext cx="28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31">
              <a:extLst>
                <a:ext uri="{FF2B5EF4-FFF2-40B4-BE49-F238E27FC236}">
                  <a16:creationId xmlns:a16="http://schemas.microsoft.com/office/drawing/2014/main" id="{4FB99290-2532-4B39-9063-445DC6A8FD6E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9" y="3168"/>
              <a:ext cx="28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A84A411-9425-44D1-B161-38D1E538E85A}"/>
              </a:ext>
            </a:extLst>
          </p:cNvPr>
          <p:cNvSpPr txBox="1"/>
          <p:nvPr/>
        </p:nvSpPr>
        <p:spPr>
          <a:xfrm>
            <a:off x="6365578" y="2311400"/>
            <a:ext cx="223715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/>
              <a:t>Part 123 </a:t>
            </a:r>
            <a:r>
              <a:rPr lang="en-US" sz="1600"/>
              <a:t>-  A.2 (In Work)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419EB1-C132-4608-A87D-C04624F442D3}"/>
              </a:ext>
            </a:extLst>
          </p:cNvPr>
          <p:cNvGrpSpPr/>
          <p:nvPr/>
        </p:nvGrpSpPr>
        <p:grpSpPr>
          <a:xfrm>
            <a:off x="6751341" y="2819400"/>
            <a:ext cx="2123614" cy="2438400"/>
            <a:chOff x="2590800" y="3810000"/>
            <a:chExt cx="2123614" cy="2438400"/>
          </a:xfrm>
        </p:grpSpPr>
        <p:cxnSp>
          <p:nvCxnSpPr>
            <p:cNvPr id="38" name="AutoShape 14">
              <a:extLst>
                <a:ext uri="{FF2B5EF4-FFF2-40B4-BE49-F238E27FC236}">
                  <a16:creationId xmlns:a16="http://schemas.microsoft.com/office/drawing/2014/main" id="{8A9BDD79-A475-416E-BEAD-84C172ED5A82}"/>
                </a:ext>
              </a:extLst>
            </p:cNvPr>
            <p:cNvCxnSpPr>
              <a:cxnSpLocks noChangeShapeType="1"/>
              <a:stCxn id="9" idx="3"/>
              <a:endCxn id="17" idx="1"/>
            </p:cNvCxnSpPr>
            <p:nvPr/>
          </p:nvCxnSpPr>
          <p:spPr bwMode="auto">
            <a:xfrm>
              <a:off x="2590800" y="3810000"/>
              <a:ext cx="2123614" cy="1943896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9" name="AutoShape 15">
              <a:extLst>
                <a:ext uri="{FF2B5EF4-FFF2-40B4-BE49-F238E27FC236}">
                  <a16:creationId xmlns:a16="http://schemas.microsoft.com/office/drawing/2014/main" id="{D03AC20E-A55F-499A-ACC5-60AD2619FEA1}"/>
                </a:ext>
              </a:extLst>
            </p:cNvPr>
            <p:cNvCxnSpPr>
              <a:cxnSpLocks noChangeShapeType="1"/>
              <a:stCxn id="9" idx="3"/>
              <a:endCxn id="23" idx="1"/>
            </p:cNvCxnSpPr>
            <p:nvPr/>
          </p:nvCxnSpPr>
          <p:spPr bwMode="auto">
            <a:xfrm>
              <a:off x="2590800" y="3810000"/>
              <a:ext cx="2123614" cy="419896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0" name="AutoShape 24">
              <a:extLst>
                <a:ext uri="{FF2B5EF4-FFF2-40B4-BE49-F238E27FC236}">
                  <a16:creationId xmlns:a16="http://schemas.microsoft.com/office/drawing/2014/main" id="{D08B068B-2106-4F9B-AEA1-FAA2DCA279A7}"/>
                </a:ext>
              </a:extLst>
            </p:cNvPr>
            <p:cNvCxnSpPr>
              <a:cxnSpLocks noChangeShapeType="1"/>
              <a:stCxn id="9" idx="3"/>
              <a:endCxn id="24" idx="1"/>
            </p:cNvCxnSpPr>
            <p:nvPr/>
          </p:nvCxnSpPr>
          <p:spPr bwMode="auto">
            <a:xfrm>
              <a:off x="2590800" y="3810000"/>
              <a:ext cx="2123614" cy="1410496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1" name="AutoShape 14">
              <a:extLst>
                <a:ext uri="{FF2B5EF4-FFF2-40B4-BE49-F238E27FC236}">
                  <a16:creationId xmlns:a16="http://schemas.microsoft.com/office/drawing/2014/main" id="{D2C6F671-5442-476F-B03C-60AD926E106F}"/>
                </a:ext>
              </a:extLst>
            </p:cNvPr>
            <p:cNvCxnSpPr>
              <a:cxnSpLocks noChangeShapeType="1"/>
              <a:stCxn id="9" idx="3"/>
              <a:endCxn id="32" idx="1"/>
            </p:cNvCxnSpPr>
            <p:nvPr/>
          </p:nvCxnSpPr>
          <p:spPr bwMode="auto">
            <a:xfrm>
              <a:off x="2590800" y="3810000"/>
              <a:ext cx="2112501" cy="243840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2AFBADC-11AB-4662-951F-332014398E7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74955" y="4630739"/>
            <a:ext cx="265112" cy="265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C44959-F6DD-43DF-80EE-752009C6B60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75080" y="4629152"/>
            <a:ext cx="265112" cy="265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518760-6395-416F-A805-C6D29F7DB66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70255" y="4630739"/>
            <a:ext cx="265112" cy="265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A43A336-9EB5-4132-8B55-2554AE558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990" y="2617789"/>
            <a:ext cx="3810000" cy="395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lIns="90478" tIns="44445" rIns="90478" bIns="44445"/>
          <a:lstStyle/>
          <a:p>
            <a:pPr algn="l">
              <a:spcBef>
                <a:spcPct val="3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200" i="1"/>
              <a:t>And can be associated to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A32F36EC-BBB6-4091-AA31-FFF66D20F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2155" y="3030539"/>
            <a:ext cx="21907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/>
              <a:t>CAD Documents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4339D886-4FB9-4038-8FB5-C47034762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0367" y="4576764"/>
            <a:ext cx="184943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/>
              <a:t>Change Items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B89362B-BC60-44D1-9BAB-C3067A5C1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874955" y="3106739"/>
            <a:ext cx="265112" cy="265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2CC368B-DB37-491D-988D-9A89868C4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874955" y="4097339"/>
            <a:ext cx="265112" cy="265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sp>
        <p:nvSpPr>
          <p:cNvPr id="25" name="Text Box 25">
            <a:extLst>
              <a:ext uri="{FF2B5EF4-FFF2-40B4-BE49-F238E27FC236}">
                <a16:creationId xmlns:a16="http://schemas.microsoft.com/office/drawing/2014/main" id="{AFCD949B-E75A-4597-BFFE-3817021A5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2155" y="4008089"/>
            <a:ext cx="1561325" cy="4007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/>
              <a:t>Documents</a:t>
            </a:r>
          </a:p>
        </p:txBody>
      </p:sp>
      <p:cxnSp>
        <p:nvCxnSpPr>
          <p:cNvPr id="26" name="AutoShape 27">
            <a:extLst>
              <a:ext uri="{FF2B5EF4-FFF2-40B4-BE49-F238E27FC236}">
                <a16:creationId xmlns:a16="http://schemas.microsoft.com/office/drawing/2014/main" id="{4FDE72D9-2F6F-41FC-A348-812AD84C7D05}"/>
              </a:ext>
            </a:extLst>
          </p:cNvPr>
          <p:cNvCxnSpPr>
            <a:cxnSpLocks noChangeShapeType="1"/>
            <a:stCxn id="9" idx="3"/>
            <a:endCxn id="31" idx="1"/>
          </p:cNvCxnSpPr>
          <p:nvPr/>
        </p:nvCxnSpPr>
        <p:spPr bwMode="auto">
          <a:xfrm>
            <a:off x="6751341" y="2819400"/>
            <a:ext cx="2166620" cy="854024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7" name="Text Box 28">
            <a:extLst>
              <a:ext uri="{FF2B5EF4-FFF2-40B4-BE49-F238E27FC236}">
                <a16:creationId xmlns:a16="http://schemas.microsoft.com/office/drawing/2014/main" id="{A368B132-949F-4616-B9A9-D2043F0C8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2155" y="3486152"/>
            <a:ext cx="2552700" cy="4000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/>
              <a:t>Dynamic Documents</a:t>
            </a:r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A82DEA72-8ED1-49DF-8F86-A25D1F257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2155" y="5082826"/>
            <a:ext cx="2734723" cy="4007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/>
              <a:t>Requirements (OSLC)</a:t>
            </a:r>
          </a:p>
        </p:txBody>
      </p:sp>
      <p:sp>
        <p:nvSpPr>
          <p:cNvPr id="29" name="Text Box 21">
            <a:extLst>
              <a:ext uri="{FF2B5EF4-FFF2-40B4-BE49-F238E27FC236}">
                <a16:creationId xmlns:a16="http://schemas.microsoft.com/office/drawing/2014/main" id="{05B7830D-03ED-43FD-B695-E3AD60DA3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2155" y="5578477"/>
            <a:ext cx="1825625" cy="4000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/>
              <a:t>Process Plans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A5D7E5DC-F702-42FD-B044-61D96C1EA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917961" y="3497263"/>
            <a:ext cx="321685" cy="35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8380AD47-5C49-4E54-A3B1-77D3EE865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863842" y="5124450"/>
            <a:ext cx="3429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5">
            <a:extLst>
              <a:ext uri="{FF2B5EF4-FFF2-40B4-BE49-F238E27FC236}">
                <a16:creationId xmlns:a16="http://schemas.microsoft.com/office/drawing/2014/main" id="{C06E551A-62FC-4DCF-8B6A-6E2F26789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863842" y="5597525"/>
            <a:ext cx="3429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" name="AutoShape 14">
            <a:extLst>
              <a:ext uri="{FF2B5EF4-FFF2-40B4-BE49-F238E27FC236}">
                <a16:creationId xmlns:a16="http://schemas.microsoft.com/office/drawing/2014/main" id="{6DA5648A-41CC-4020-85BF-7911A47A1F23}"/>
              </a:ext>
            </a:extLst>
          </p:cNvPr>
          <p:cNvCxnSpPr>
            <a:cxnSpLocks noChangeShapeType="1"/>
            <a:stCxn id="9" idx="3"/>
            <a:endCxn id="33" idx="1"/>
          </p:cNvCxnSpPr>
          <p:nvPr/>
        </p:nvCxnSpPr>
        <p:spPr bwMode="auto">
          <a:xfrm>
            <a:off x="6751341" y="2819400"/>
            <a:ext cx="2112501" cy="2921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" name="Text Box 33">
            <a:extLst>
              <a:ext uri="{FF2B5EF4-FFF2-40B4-BE49-F238E27FC236}">
                <a16:creationId xmlns:a16="http://schemas.microsoft.com/office/drawing/2014/main" id="{62ECC295-96FA-4C10-9AC5-1F0ECFBD7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341" y="2951164"/>
            <a:ext cx="1120775" cy="339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/>
              <a:t>Related to</a:t>
            </a:r>
          </a:p>
        </p:txBody>
      </p:sp>
    </p:spTree>
    <p:extLst>
      <p:ext uri="{BB962C8B-B14F-4D97-AF65-F5344CB8AC3E}">
        <p14:creationId xmlns:p14="http://schemas.microsoft.com/office/powerpoint/2010/main" val="357869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DE27C5-C919-4173-A78A-415E5897F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60" y="1709928"/>
            <a:ext cx="5943856" cy="45720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Windchill Modeler items do not have a number or ID that is exposed to users</a:t>
            </a:r>
          </a:p>
          <a:p>
            <a:r>
              <a:rPr lang="en-US"/>
              <a:t>They are identified by the</a:t>
            </a:r>
          </a:p>
          <a:p>
            <a:pPr lvl="1">
              <a:buClr>
                <a:srgbClr val="3D4647"/>
              </a:buClr>
            </a:pPr>
            <a:r>
              <a:rPr lang="en-US">
                <a:ea typeface="+mn-lt"/>
                <a:cs typeface="+mn-lt"/>
              </a:rPr>
              <a:t>Type</a:t>
            </a:r>
          </a:p>
          <a:p>
            <a:pPr lvl="1">
              <a:buClr>
                <a:srgbClr val="3D4647"/>
              </a:buClr>
            </a:pPr>
            <a:r>
              <a:rPr lang="en-US"/>
              <a:t>Name</a:t>
            </a:r>
          </a:p>
          <a:p>
            <a:pPr lvl="1">
              <a:buClr>
                <a:srgbClr val="3D4647"/>
              </a:buClr>
            </a:pPr>
            <a:r>
              <a:rPr lang="en-US"/>
              <a:t>Scope (Package location)</a:t>
            </a:r>
          </a:p>
          <a:p>
            <a:pPr lvl="1">
              <a:buClr>
                <a:srgbClr val="3D4647"/>
              </a:buClr>
            </a:pPr>
            <a:r>
              <a:rPr lang="en-US"/>
              <a:t>Full name (Scope.Name)</a:t>
            </a:r>
          </a:p>
          <a:p>
            <a:pPr>
              <a:buClr>
                <a:srgbClr val="3D4647"/>
              </a:buClr>
            </a:pPr>
            <a:r>
              <a:rPr lang="en-US">
                <a:ea typeface="+mn-lt"/>
                <a:cs typeface="+mn-lt"/>
              </a:rPr>
              <a:t>All model items (including packages and diagrams) have an internal ID called a GUID</a:t>
            </a:r>
            <a:endParaRPr lang="en-US"/>
          </a:p>
          <a:p>
            <a:pPr lvl="1">
              <a:buClr>
                <a:srgbClr val="3D4647"/>
              </a:buClr>
            </a:pPr>
            <a:r>
              <a:rPr lang="en-US">
                <a:ea typeface="+mn-lt"/>
                <a:cs typeface="+mn-lt"/>
              </a:rPr>
              <a:t>This is not directly visible to users </a:t>
            </a:r>
            <a:endParaRPr lang="en-US"/>
          </a:p>
          <a:p>
            <a:pPr lvl="1">
              <a:buClr>
                <a:srgbClr val="3D4647"/>
              </a:buClr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AEFCD0-CB9A-4585-A2C2-E27528FA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 mgmt. - Modeler</a:t>
            </a: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D0E40CB-F2F9-802B-D5C6-D85EFC332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541" y="1476055"/>
            <a:ext cx="3687694" cy="2055317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80AF2378-052F-A26E-F40E-A0E5C5312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657" y="4726032"/>
            <a:ext cx="5105400" cy="27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3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DE27C5-C919-4173-A78A-415E5897F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60" y="1709928"/>
            <a:ext cx="6161570" cy="45720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Windchill Modeler manages versions at the </a:t>
            </a:r>
            <a:r>
              <a:rPr lang="en-US" b="1"/>
              <a:t>model </a:t>
            </a:r>
            <a:r>
              <a:rPr lang="en-US"/>
              <a:t>level</a:t>
            </a:r>
          </a:p>
          <a:p>
            <a:pPr lvl="1"/>
            <a:r>
              <a:rPr lang="en-US"/>
              <a:t>Individual items have versions, but are not exposed to users</a:t>
            </a:r>
          </a:p>
          <a:p>
            <a:r>
              <a:rPr lang="en-US"/>
              <a:t>The latest model version (also called the tip) is writable</a:t>
            </a:r>
          </a:p>
          <a:p>
            <a:r>
              <a:rPr lang="en-US"/>
              <a:t>Old versions are locked, and act as baselines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AEFCD0-CB9A-4585-A2C2-E27528FA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 mgmt. - Modeler</a:t>
            </a:r>
          </a:p>
        </p:txBody>
      </p:sp>
      <p:pic>
        <p:nvPicPr>
          <p:cNvPr id="4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792A604F-6CCD-F108-C170-69CB564B7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748" y="2170219"/>
            <a:ext cx="1864178" cy="182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DE27C5-C919-4173-A78A-415E5897F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60" y="1709928"/>
            <a:ext cx="5464885" cy="45720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Windchill Modeler provides the ability to branch a model – called a </a:t>
            </a:r>
            <a:r>
              <a:rPr lang="en-US" b="1"/>
              <a:t>private sandbox</a:t>
            </a:r>
          </a:p>
          <a:p>
            <a:r>
              <a:rPr lang="en-US"/>
              <a:t>Model items can be changed in isolation, then reconciled (merged) to the main model (trunk)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AEFCD0-CB9A-4585-A2C2-E27528FA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 mgmt. - Modeler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BCB10FC-0876-3065-4433-F5539972A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086" y="1551534"/>
            <a:ext cx="3886199" cy="330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DE27C5-C919-4173-A78A-415E5897F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60" y="1709928"/>
            <a:ext cx="5998285" cy="45720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Windchill Modeler </a:t>
            </a:r>
            <a:r>
              <a:rPr lang="en-US" b="1"/>
              <a:t>OSLC Server</a:t>
            </a:r>
          </a:p>
          <a:p>
            <a:pPr lvl="1"/>
            <a:r>
              <a:rPr lang="en-US"/>
              <a:t>Exposes all model versions</a:t>
            </a:r>
          </a:p>
          <a:p>
            <a:pPr marL="932180" lvl="2">
              <a:buClr>
                <a:srgbClr val="3D4647"/>
              </a:buClr>
            </a:pPr>
            <a:r>
              <a:rPr lang="en-US"/>
              <a:t>Use to create static, version specific OSLC Links</a:t>
            </a:r>
          </a:p>
          <a:p>
            <a:pPr lvl="1">
              <a:buClr>
                <a:srgbClr val="3D4647"/>
              </a:buClr>
            </a:pPr>
            <a:r>
              <a:rPr lang="en-US"/>
              <a:t>Exposes current version (latest)</a:t>
            </a:r>
          </a:p>
          <a:p>
            <a:pPr marL="932180" lvl="2">
              <a:buClr>
                <a:srgbClr val="3D4647"/>
              </a:buClr>
            </a:pPr>
            <a:r>
              <a:rPr lang="en-US"/>
              <a:t>Link to these items for an OSLC Link that always point to the latest</a:t>
            </a:r>
          </a:p>
          <a:p>
            <a:r>
              <a:rPr lang="en-US"/>
              <a:t>Windchill Modeler </a:t>
            </a:r>
            <a:r>
              <a:rPr lang="en-US" b="1"/>
              <a:t>OSLC client</a:t>
            </a:r>
          </a:p>
          <a:p>
            <a:pPr lvl="1"/>
            <a:r>
              <a:rPr lang="en-US"/>
              <a:t>Allows the creation of OSLC Links and OSLC Surrogates</a:t>
            </a:r>
          </a:p>
          <a:p>
            <a:pPr lvl="1"/>
            <a:r>
              <a:rPr lang="en-US"/>
              <a:t>Several link types can be used</a:t>
            </a:r>
          </a:p>
          <a:p>
            <a:pPr lvl="1"/>
            <a:r>
              <a:rPr lang="en-US"/>
              <a:t>Link direction can be specified (incoming, outgoing)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AEFCD0-CB9A-4585-A2C2-E27528FA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 mgmt. - Modeler</a:t>
            </a: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D40A21F2-5F21-36C2-78F5-E8AB9E5FB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286" y="2074942"/>
            <a:ext cx="3810000" cy="225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4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35" name="Rectangle 11"/>
          <p:cNvSpPr>
            <a:spLocks noChangeArrowheads="1"/>
          </p:cNvSpPr>
          <p:nvPr/>
        </p:nvSpPr>
        <p:spPr bwMode="auto">
          <a:xfrm>
            <a:off x="6576849" y="5915786"/>
            <a:ext cx="411544" cy="411652"/>
          </a:xfrm>
          <a:prstGeom prst="rect">
            <a:avLst/>
          </a:prstGeom>
          <a:solidFill>
            <a:srgbClr val="FFFFFF"/>
          </a:solidFill>
          <a:ln w="19050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123</a:t>
            </a:r>
          </a:p>
          <a:p>
            <a:r>
              <a:rPr lang="en-US" sz="1100" b="1"/>
              <a:t>B.2</a:t>
            </a:r>
          </a:p>
        </p:txBody>
      </p:sp>
      <p:sp>
        <p:nvSpPr>
          <p:cNvPr id="999434" name="Rectangle 10"/>
          <p:cNvSpPr>
            <a:spLocks noChangeArrowheads="1"/>
          </p:cNvSpPr>
          <p:nvPr/>
        </p:nvSpPr>
        <p:spPr bwMode="auto">
          <a:xfrm>
            <a:off x="5147876" y="5872906"/>
            <a:ext cx="411544" cy="411652"/>
          </a:xfrm>
          <a:prstGeom prst="rect">
            <a:avLst/>
          </a:prstGeom>
          <a:solidFill>
            <a:srgbClr val="FFFFFF"/>
          </a:solidFill>
          <a:ln w="19050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123</a:t>
            </a:r>
          </a:p>
          <a:p>
            <a:r>
              <a:rPr lang="en-US" sz="1100" b="1"/>
              <a:t>A</a:t>
            </a:r>
          </a:p>
        </p:txBody>
      </p:sp>
      <p:sp>
        <p:nvSpPr>
          <p:cNvPr id="999433" name="Rectangle 9"/>
          <p:cNvSpPr>
            <a:spLocks noChangeArrowheads="1"/>
          </p:cNvSpPr>
          <p:nvPr/>
        </p:nvSpPr>
        <p:spPr bwMode="auto">
          <a:xfrm>
            <a:off x="5273626" y="6044427"/>
            <a:ext cx="411544" cy="411652"/>
          </a:xfrm>
          <a:prstGeom prst="rect">
            <a:avLst/>
          </a:prstGeom>
          <a:solidFill>
            <a:srgbClr val="FFFFFF"/>
          </a:solidFill>
          <a:ln w="19050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123</a:t>
            </a:r>
          </a:p>
          <a:p>
            <a:r>
              <a:rPr lang="en-US" sz="1100" b="1"/>
              <a:t>A</a:t>
            </a:r>
          </a:p>
        </p:txBody>
      </p:sp>
      <p:sp>
        <p:nvSpPr>
          <p:cNvPr id="999427" name="Rectangle 3"/>
          <p:cNvSpPr>
            <a:spLocks noGrp="1" noChangeArrowheads="1"/>
          </p:cNvSpPr>
          <p:nvPr>
            <p:ph idx="1"/>
          </p:nvPr>
        </p:nvSpPr>
        <p:spPr>
          <a:xfrm>
            <a:off x="490760" y="1473910"/>
            <a:ext cx="10789920" cy="480801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l"/>
            </a:pPr>
            <a:r>
              <a:rPr lang="en-US" dirty="0"/>
              <a:t>What is a Part Master?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ClrTx/>
              <a:buSzPct val="75000"/>
              <a:buFont typeface="Wingdings" pitchFamily="2" charset="2"/>
              <a:buChar char="l"/>
            </a:pPr>
            <a:r>
              <a:rPr lang="en-US" dirty="0"/>
              <a:t>A database object that records</a:t>
            </a:r>
            <a:r>
              <a:rPr lang="en-US" altLang="en-US" dirty="0"/>
              <a:t> information about Parts that does </a:t>
            </a:r>
            <a:r>
              <a:rPr lang="en-US" altLang="en-US" b="1" dirty="0"/>
              <a:t>NOT </a:t>
            </a:r>
            <a:r>
              <a:rPr lang="en-US" altLang="en-US" dirty="0"/>
              <a:t>change with the creation of new revisions</a:t>
            </a:r>
            <a:endParaRPr lang="en-US" dirty="0"/>
          </a:p>
          <a:p>
            <a:pPr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l"/>
            </a:pPr>
            <a:r>
              <a:rPr lang="en-US" dirty="0"/>
              <a:t>What is a Part Version?	</a:t>
            </a:r>
          </a:p>
          <a:p>
            <a:pPr lvl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l"/>
            </a:pPr>
            <a:r>
              <a:rPr lang="en-US" dirty="0"/>
              <a:t>A database object that records information unique to a specific point in a Part’s design life cycle</a:t>
            </a:r>
          </a:p>
          <a:p>
            <a:pPr lvl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l"/>
            </a:pPr>
            <a:r>
              <a:rPr lang="en-US" dirty="0"/>
              <a:t>Caries a version designator such as “A” or “1”</a:t>
            </a:r>
          </a:p>
          <a:p>
            <a:pPr lvl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l"/>
            </a:pPr>
            <a:r>
              <a:rPr lang="en-US" dirty="0"/>
              <a:t>References Windchill Documents which are unique to that version such as:</a:t>
            </a:r>
          </a:p>
          <a:p>
            <a:pPr lvl="2">
              <a:lnSpc>
                <a:spcPct val="125000"/>
              </a:lnSpc>
              <a:spcBef>
                <a:spcPct val="0"/>
              </a:spcBef>
              <a:buClrTx/>
              <a:buSzPct val="75000"/>
              <a:buFont typeface="Wingdings" pitchFamily="2" charset="2"/>
              <a:buChar char="l"/>
            </a:pPr>
            <a:r>
              <a:rPr lang="en-US" dirty="0"/>
              <a:t>Specifications</a:t>
            </a:r>
          </a:p>
          <a:p>
            <a:pPr lvl="2">
              <a:lnSpc>
                <a:spcPct val="125000"/>
              </a:lnSpc>
              <a:spcBef>
                <a:spcPct val="0"/>
              </a:spcBef>
              <a:buClrTx/>
              <a:buSzPct val="75000"/>
              <a:buFont typeface="Wingdings" pitchFamily="2" charset="2"/>
              <a:buChar char="l"/>
            </a:pPr>
            <a:r>
              <a:rPr lang="en-US" dirty="0"/>
              <a:t>CAD models</a:t>
            </a:r>
          </a:p>
        </p:txBody>
      </p:sp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Management – PLM Concepts</a:t>
            </a:r>
            <a:endParaRPr lang="en-US" sz="1800"/>
          </a:p>
        </p:txBody>
      </p:sp>
      <p:sp>
        <p:nvSpPr>
          <p:cNvPr id="999428" name="Rectangle 4"/>
          <p:cNvSpPr>
            <a:spLocks noChangeArrowheads="1"/>
          </p:cNvSpPr>
          <p:nvPr/>
        </p:nvSpPr>
        <p:spPr bwMode="auto">
          <a:xfrm>
            <a:off x="4958288" y="1514488"/>
            <a:ext cx="1295865" cy="411652"/>
          </a:xfrm>
          <a:prstGeom prst="rect">
            <a:avLst/>
          </a:prstGeom>
          <a:noFill/>
          <a:ln w="19050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123 – Part Name</a:t>
            </a:r>
          </a:p>
          <a:p>
            <a:r>
              <a:rPr lang="en-US" sz="1100" b="1">
                <a:solidFill>
                  <a:schemeClr val="bg1">
                    <a:lumMod val="85000"/>
                  </a:schemeClr>
                </a:solidFill>
              </a:rPr>
              <a:t>A.3</a:t>
            </a:r>
          </a:p>
        </p:txBody>
      </p:sp>
      <p:sp>
        <p:nvSpPr>
          <p:cNvPr id="999429" name="Rectangle 5"/>
          <p:cNvSpPr>
            <a:spLocks noChangeArrowheads="1"/>
          </p:cNvSpPr>
          <p:nvPr/>
        </p:nvSpPr>
        <p:spPr bwMode="auto">
          <a:xfrm>
            <a:off x="2478555" y="2162056"/>
            <a:ext cx="4668456" cy="4259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lIns="91435" tIns="45718" rIns="91435" bIns="45718"/>
          <a:lstStyle/>
          <a:p>
            <a:pPr algn="l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endParaRPr lang="en-US" sz="20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99430" name="AutoShape 6"/>
          <p:cNvSpPr>
            <a:spLocks noChangeArrowheads="1"/>
          </p:cNvSpPr>
          <p:nvPr/>
        </p:nvSpPr>
        <p:spPr bwMode="auto">
          <a:xfrm>
            <a:off x="5823781" y="5058179"/>
            <a:ext cx="548726" cy="411652"/>
          </a:xfrm>
          <a:prstGeom prst="flowChartDecision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 dirty="0"/>
              <a:t>123</a:t>
            </a:r>
          </a:p>
        </p:txBody>
      </p:sp>
      <p:sp>
        <p:nvSpPr>
          <p:cNvPr id="999431" name="Rectangle 7"/>
          <p:cNvSpPr>
            <a:spLocks noChangeArrowheads="1"/>
          </p:cNvSpPr>
          <p:nvPr/>
        </p:nvSpPr>
        <p:spPr bwMode="auto">
          <a:xfrm>
            <a:off x="5445103" y="6227383"/>
            <a:ext cx="411544" cy="411652"/>
          </a:xfrm>
          <a:prstGeom prst="rect">
            <a:avLst/>
          </a:prstGeom>
          <a:solidFill>
            <a:srgbClr val="FFFFFF"/>
          </a:solidFill>
          <a:ln w="19050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123</a:t>
            </a:r>
          </a:p>
          <a:p>
            <a:r>
              <a:rPr lang="en-US" sz="1100" b="1"/>
              <a:t>A.3</a:t>
            </a:r>
          </a:p>
        </p:txBody>
      </p:sp>
      <p:sp>
        <p:nvSpPr>
          <p:cNvPr id="999432" name="Rectangle 8"/>
          <p:cNvSpPr>
            <a:spLocks noChangeArrowheads="1"/>
          </p:cNvSpPr>
          <p:nvPr/>
        </p:nvSpPr>
        <p:spPr bwMode="auto">
          <a:xfrm>
            <a:off x="6725463" y="6087307"/>
            <a:ext cx="411544" cy="411652"/>
          </a:xfrm>
          <a:prstGeom prst="rect">
            <a:avLst/>
          </a:prstGeom>
          <a:solidFill>
            <a:srgbClr val="FFFFFF"/>
          </a:solidFill>
          <a:ln w="19050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123</a:t>
            </a:r>
          </a:p>
          <a:p>
            <a:r>
              <a:rPr lang="en-US" sz="1100" b="1"/>
              <a:t>B.2</a:t>
            </a:r>
          </a:p>
        </p:txBody>
      </p:sp>
      <p:cxnSp>
        <p:nvCxnSpPr>
          <p:cNvPr id="999436" name="AutoShape 12"/>
          <p:cNvCxnSpPr>
            <a:cxnSpLocks noChangeShapeType="1"/>
            <a:stCxn id="999430" idx="2"/>
            <a:endCxn id="999434" idx="0"/>
          </p:cNvCxnSpPr>
          <p:nvPr/>
        </p:nvCxnSpPr>
        <p:spPr bwMode="auto">
          <a:xfrm flipH="1">
            <a:off x="5353649" y="5478408"/>
            <a:ext cx="744495" cy="3859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99437" name="AutoShape 13"/>
          <p:cNvCxnSpPr>
            <a:cxnSpLocks noChangeShapeType="1"/>
            <a:stCxn id="999430" idx="2"/>
            <a:endCxn id="999435" idx="0"/>
          </p:cNvCxnSpPr>
          <p:nvPr/>
        </p:nvCxnSpPr>
        <p:spPr bwMode="auto">
          <a:xfrm>
            <a:off x="6098144" y="5478406"/>
            <a:ext cx="684478" cy="4288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99438" name="Rectangle 14"/>
          <p:cNvSpPr>
            <a:spLocks noChangeArrowheads="1"/>
          </p:cNvSpPr>
          <p:nvPr/>
        </p:nvSpPr>
        <p:spPr bwMode="auto">
          <a:xfrm>
            <a:off x="6549700" y="5115353"/>
            <a:ext cx="1707877" cy="422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/>
          <a:p>
            <a:r>
              <a:rPr lang="en-US" b="1" i="1">
                <a:solidFill>
                  <a:schemeClr val="accent2">
                    <a:lumMod val="75000"/>
                  </a:schemeClr>
                </a:solidFill>
              </a:rPr>
              <a:t>Part Master</a:t>
            </a:r>
          </a:p>
        </p:txBody>
      </p:sp>
      <p:sp>
        <p:nvSpPr>
          <p:cNvPr id="999439" name="Rectangle 15"/>
          <p:cNvSpPr>
            <a:spLocks noChangeArrowheads="1"/>
          </p:cNvSpPr>
          <p:nvPr/>
        </p:nvSpPr>
        <p:spPr bwMode="auto">
          <a:xfrm>
            <a:off x="7167016" y="5984395"/>
            <a:ext cx="1909856" cy="422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/>
          <a:p>
            <a:r>
              <a:rPr lang="en-US" b="1" i="1">
                <a:solidFill>
                  <a:schemeClr val="accent2">
                    <a:lumMod val="75000"/>
                  </a:schemeClr>
                </a:solidFill>
              </a:rPr>
              <a:t>Part Versions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2638599" y="1628845"/>
            <a:ext cx="7567842" cy="34432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684213" lvl="1" indent="-228600" defTabSz="91440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l"/>
              <a:defRPr/>
            </a:pPr>
            <a:endParaRPr lang="en-US" sz="1600">
              <a:latin typeface="Arial Narrow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478555" y="1171456"/>
            <a:ext cx="4668456" cy="4259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lIns="91435" tIns="45718" rIns="91435" bIns="45718"/>
          <a:lstStyle/>
          <a:p>
            <a:pPr algn="l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endParaRPr lang="en-US" sz="20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911487" y="2856201"/>
            <a:ext cx="1295865" cy="411652"/>
          </a:xfrm>
          <a:prstGeom prst="rect">
            <a:avLst/>
          </a:prstGeom>
          <a:noFill/>
          <a:ln w="19050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123 – Part Name</a:t>
            </a:r>
          </a:p>
          <a:p>
            <a:r>
              <a:rPr lang="en-US" sz="1100" b="1" dirty="0"/>
              <a:t>A.3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9435" grpId="0" animBg="1"/>
      <p:bldP spid="999434" grpId="0" animBg="1"/>
      <p:bldP spid="999433" grpId="0" animBg="1"/>
      <p:bldP spid="999427" grpId="0" uiExpand="1" build="p"/>
      <p:bldP spid="999429" grpId="0"/>
      <p:bldP spid="999431" grpId="0" animBg="1"/>
      <p:bldP spid="999432" grpId="0" animBg="1"/>
      <p:bldP spid="999439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1" name="Rectangle 1027"/>
          <p:cNvSpPr>
            <a:spLocks noGrp="1" noChangeArrowheads="1"/>
          </p:cNvSpPr>
          <p:nvPr>
            <p:ph idx="1"/>
          </p:nvPr>
        </p:nvSpPr>
        <p:spPr>
          <a:xfrm>
            <a:off x="490760" y="1178169"/>
            <a:ext cx="10789920" cy="5103759"/>
          </a:xfrm>
          <a:noFill/>
          <a:ln/>
        </p:spPr>
        <p:txBody>
          <a:bodyPr vert="horz" lIns="91435" tIns="45718" rIns="91435" bIns="45718" rtlCol="0">
            <a:noAutofit/>
          </a:bodyPr>
          <a:lstStyle/>
          <a:p>
            <a:pPr defTabSz="823143">
              <a:buNone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How does Windchill know which Versions to show in the BOM?</a:t>
            </a:r>
          </a:p>
          <a:p>
            <a:pPr defTabSz="823143">
              <a:buNone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Which of these Part Versions is the latest with state “Released?”</a:t>
            </a:r>
          </a:p>
        </p:txBody>
      </p:sp>
      <p:sp>
        <p:nvSpPr>
          <p:cNvPr id="12769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PLM Configuration Management</a:t>
            </a:r>
            <a:endParaRPr lang="en-US" sz="1600"/>
          </a:p>
        </p:txBody>
      </p:sp>
      <p:sp>
        <p:nvSpPr>
          <p:cNvPr id="1276932" name="Rectangle 1028"/>
          <p:cNvSpPr>
            <a:spLocks noChangeArrowheads="1"/>
          </p:cNvSpPr>
          <p:nvPr/>
        </p:nvSpPr>
        <p:spPr bwMode="auto">
          <a:xfrm>
            <a:off x="4336219" y="2915710"/>
            <a:ext cx="411544" cy="411652"/>
          </a:xfrm>
          <a:prstGeom prst="rect">
            <a:avLst/>
          </a:prstGeom>
          <a:solidFill>
            <a:srgbClr val="F8F8F8"/>
          </a:solidFill>
          <a:ln w="19050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1</a:t>
            </a:r>
          </a:p>
          <a:p>
            <a:r>
              <a:rPr lang="en-US" sz="1100" b="1"/>
              <a:t>A</a:t>
            </a:r>
          </a:p>
        </p:txBody>
      </p:sp>
      <p:sp>
        <p:nvSpPr>
          <p:cNvPr id="1276933" name="AutoShape 1029"/>
          <p:cNvSpPr>
            <a:spLocks noChangeArrowheads="1"/>
          </p:cNvSpPr>
          <p:nvPr/>
        </p:nvSpPr>
        <p:spPr bwMode="auto">
          <a:xfrm>
            <a:off x="5756618" y="2189602"/>
            <a:ext cx="548726" cy="411652"/>
          </a:xfrm>
          <a:prstGeom prst="flowChartDecision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1</a:t>
            </a:r>
          </a:p>
        </p:txBody>
      </p:sp>
      <p:sp>
        <p:nvSpPr>
          <p:cNvPr id="1276934" name="Rectangle 1030"/>
          <p:cNvSpPr>
            <a:spLocks noChangeArrowheads="1"/>
          </p:cNvSpPr>
          <p:nvPr/>
        </p:nvSpPr>
        <p:spPr bwMode="auto">
          <a:xfrm>
            <a:off x="7322773" y="2915710"/>
            <a:ext cx="411544" cy="411652"/>
          </a:xfrm>
          <a:prstGeom prst="rect">
            <a:avLst/>
          </a:prstGeom>
          <a:solidFill>
            <a:srgbClr val="F8F8F8"/>
          </a:solidFill>
          <a:ln w="19050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1</a:t>
            </a:r>
          </a:p>
          <a:p>
            <a:r>
              <a:rPr lang="en-US" sz="1100" b="1"/>
              <a:t>B</a:t>
            </a:r>
          </a:p>
        </p:txBody>
      </p:sp>
      <p:sp>
        <p:nvSpPr>
          <p:cNvPr id="1276935" name="AutoShape 1031"/>
          <p:cNvSpPr>
            <a:spLocks noChangeArrowheads="1"/>
          </p:cNvSpPr>
          <p:nvPr/>
        </p:nvSpPr>
        <p:spPr bwMode="auto">
          <a:xfrm>
            <a:off x="3447398" y="3618948"/>
            <a:ext cx="548726" cy="411652"/>
          </a:xfrm>
          <a:prstGeom prst="flowChartDecision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4</a:t>
            </a:r>
          </a:p>
        </p:txBody>
      </p:sp>
      <p:sp>
        <p:nvSpPr>
          <p:cNvPr id="1276936" name="AutoShape 1032"/>
          <p:cNvSpPr>
            <a:spLocks noChangeArrowheads="1"/>
          </p:cNvSpPr>
          <p:nvPr/>
        </p:nvSpPr>
        <p:spPr bwMode="auto">
          <a:xfrm>
            <a:off x="4267628" y="3618948"/>
            <a:ext cx="548726" cy="411652"/>
          </a:xfrm>
          <a:prstGeom prst="flowChartDecision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5</a:t>
            </a:r>
          </a:p>
        </p:txBody>
      </p:sp>
      <p:sp>
        <p:nvSpPr>
          <p:cNvPr id="1276937" name="AutoShape 1033"/>
          <p:cNvSpPr>
            <a:spLocks noChangeArrowheads="1"/>
          </p:cNvSpPr>
          <p:nvPr/>
        </p:nvSpPr>
        <p:spPr bwMode="auto">
          <a:xfrm>
            <a:off x="5082143" y="3618948"/>
            <a:ext cx="548726" cy="411652"/>
          </a:xfrm>
          <a:prstGeom prst="flowChartDecision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6</a:t>
            </a:r>
          </a:p>
        </p:txBody>
      </p:sp>
      <p:sp>
        <p:nvSpPr>
          <p:cNvPr id="1276938" name="AutoShape 1034"/>
          <p:cNvSpPr>
            <a:spLocks noChangeArrowheads="1"/>
          </p:cNvSpPr>
          <p:nvPr/>
        </p:nvSpPr>
        <p:spPr bwMode="auto">
          <a:xfrm>
            <a:off x="6476821" y="3618948"/>
            <a:ext cx="548726" cy="411652"/>
          </a:xfrm>
          <a:prstGeom prst="flowChartDecision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4</a:t>
            </a:r>
          </a:p>
        </p:txBody>
      </p:sp>
      <p:sp>
        <p:nvSpPr>
          <p:cNvPr id="1276939" name="AutoShape 1035"/>
          <p:cNvSpPr>
            <a:spLocks noChangeArrowheads="1"/>
          </p:cNvSpPr>
          <p:nvPr/>
        </p:nvSpPr>
        <p:spPr bwMode="auto">
          <a:xfrm>
            <a:off x="7254182" y="3618948"/>
            <a:ext cx="548726" cy="411652"/>
          </a:xfrm>
          <a:prstGeom prst="flowChartDecision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7</a:t>
            </a:r>
          </a:p>
        </p:txBody>
      </p:sp>
      <p:sp>
        <p:nvSpPr>
          <p:cNvPr id="1276940" name="AutoShape 1036"/>
          <p:cNvSpPr>
            <a:spLocks noChangeArrowheads="1"/>
          </p:cNvSpPr>
          <p:nvPr/>
        </p:nvSpPr>
        <p:spPr bwMode="auto">
          <a:xfrm>
            <a:off x="8031544" y="3618948"/>
            <a:ext cx="548726" cy="411652"/>
          </a:xfrm>
          <a:prstGeom prst="flowChartDecision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6</a:t>
            </a:r>
          </a:p>
        </p:txBody>
      </p:sp>
      <p:sp>
        <p:nvSpPr>
          <p:cNvPr id="1276941" name="Rectangle 1037"/>
          <p:cNvSpPr>
            <a:spLocks noChangeArrowheads="1"/>
          </p:cNvSpPr>
          <p:nvPr/>
        </p:nvSpPr>
        <p:spPr bwMode="auto">
          <a:xfrm>
            <a:off x="3630307" y="4385077"/>
            <a:ext cx="411544" cy="411652"/>
          </a:xfrm>
          <a:prstGeom prst="rect">
            <a:avLst/>
          </a:prstGeom>
          <a:solidFill>
            <a:srgbClr val="F8F8F8"/>
          </a:solidFill>
          <a:ln w="19050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5</a:t>
            </a:r>
          </a:p>
          <a:p>
            <a:r>
              <a:rPr lang="en-US" sz="1100" b="1"/>
              <a:t>A</a:t>
            </a:r>
          </a:p>
        </p:txBody>
      </p:sp>
      <p:sp>
        <p:nvSpPr>
          <p:cNvPr id="1276942" name="Rectangle 1038"/>
          <p:cNvSpPr>
            <a:spLocks noChangeArrowheads="1"/>
          </p:cNvSpPr>
          <p:nvPr/>
        </p:nvSpPr>
        <p:spPr bwMode="auto">
          <a:xfrm>
            <a:off x="5024984" y="4385077"/>
            <a:ext cx="411544" cy="411652"/>
          </a:xfrm>
          <a:prstGeom prst="rect">
            <a:avLst/>
          </a:prstGeom>
          <a:solidFill>
            <a:srgbClr val="F8F8F8"/>
          </a:solidFill>
          <a:ln w="19050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5</a:t>
            </a:r>
          </a:p>
          <a:p>
            <a:r>
              <a:rPr lang="en-US" sz="1100" b="1"/>
              <a:t>B</a:t>
            </a:r>
          </a:p>
        </p:txBody>
      </p:sp>
      <p:sp>
        <p:nvSpPr>
          <p:cNvPr id="1276943" name="Rectangle 1039"/>
          <p:cNvSpPr>
            <a:spLocks noChangeArrowheads="1"/>
          </p:cNvSpPr>
          <p:nvPr/>
        </p:nvSpPr>
        <p:spPr bwMode="auto">
          <a:xfrm>
            <a:off x="7322773" y="4385077"/>
            <a:ext cx="411544" cy="411652"/>
          </a:xfrm>
          <a:prstGeom prst="rect">
            <a:avLst/>
          </a:prstGeom>
          <a:solidFill>
            <a:srgbClr val="F8F8F8"/>
          </a:solidFill>
          <a:ln w="19050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7</a:t>
            </a:r>
          </a:p>
          <a:p>
            <a:r>
              <a:rPr lang="en-US" sz="1100" b="1"/>
              <a:t>A</a:t>
            </a:r>
          </a:p>
        </p:txBody>
      </p:sp>
      <p:sp>
        <p:nvSpPr>
          <p:cNvPr id="1276944" name="AutoShape 1040"/>
          <p:cNvSpPr>
            <a:spLocks noChangeArrowheads="1"/>
          </p:cNvSpPr>
          <p:nvPr/>
        </p:nvSpPr>
        <p:spPr bwMode="auto">
          <a:xfrm>
            <a:off x="3207330" y="5151206"/>
            <a:ext cx="548726" cy="411652"/>
          </a:xfrm>
          <a:prstGeom prst="flowChartDecision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8</a:t>
            </a:r>
          </a:p>
        </p:txBody>
      </p:sp>
      <p:sp>
        <p:nvSpPr>
          <p:cNvPr id="1276945" name="AutoShape 1041"/>
          <p:cNvSpPr>
            <a:spLocks noChangeArrowheads="1"/>
          </p:cNvSpPr>
          <p:nvPr/>
        </p:nvSpPr>
        <p:spPr bwMode="auto">
          <a:xfrm>
            <a:off x="3858942" y="5151206"/>
            <a:ext cx="548726" cy="411652"/>
          </a:xfrm>
          <a:prstGeom prst="flowChartDecision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9</a:t>
            </a:r>
          </a:p>
        </p:txBody>
      </p:sp>
      <p:sp>
        <p:nvSpPr>
          <p:cNvPr id="1276946" name="AutoShape 1042"/>
          <p:cNvSpPr>
            <a:spLocks noChangeArrowheads="1"/>
          </p:cNvSpPr>
          <p:nvPr/>
        </p:nvSpPr>
        <p:spPr bwMode="auto">
          <a:xfrm>
            <a:off x="4567713" y="5151206"/>
            <a:ext cx="548726" cy="411652"/>
          </a:xfrm>
          <a:prstGeom prst="flowChartDecision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10</a:t>
            </a:r>
          </a:p>
        </p:txBody>
      </p:sp>
      <p:sp>
        <p:nvSpPr>
          <p:cNvPr id="1276947" name="AutoShape 1043"/>
          <p:cNvSpPr>
            <a:spLocks noChangeArrowheads="1"/>
          </p:cNvSpPr>
          <p:nvPr/>
        </p:nvSpPr>
        <p:spPr bwMode="auto">
          <a:xfrm>
            <a:off x="5310779" y="5151206"/>
            <a:ext cx="548726" cy="411652"/>
          </a:xfrm>
          <a:prstGeom prst="flowChartDecision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9</a:t>
            </a:r>
          </a:p>
        </p:txBody>
      </p:sp>
      <p:sp>
        <p:nvSpPr>
          <p:cNvPr id="1276948" name="AutoShape 1044"/>
          <p:cNvSpPr>
            <a:spLocks noChangeArrowheads="1"/>
          </p:cNvSpPr>
          <p:nvPr/>
        </p:nvSpPr>
        <p:spPr bwMode="auto">
          <a:xfrm>
            <a:off x="6876933" y="5151206"/>
            <a:ext cx="548726" cy="411652"/>
          </a:xfrm>
          <a:prstGeom prst="flowChartDecision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11</a:t>
            </a:r>
          </a:p>
        </p:txBody>
      </p:sp>
      <p:sp>
        <p:nvSpPr>
          <p:cNvPr id="1276949" name="AutoShape 1045"/>
          <p:cNvSpPr>
            <a:spLocks noChangeArrowheads="1"/>
          </p:cNvSpPr>
          <p:nvPr/>
        </p:nvSpPr>
        <p:spPr bwMode="auto">
          <a:xfrm>
            <a:off x="7711454" y="5151206"/>
            <a:ext cx="548726" cy="411652"/>
          </a:xfrm>
          <a:prstGeom prst="flowChartDecision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12</a:t>
            </a:r>
          </a:p>
        </p:txBody>
      </p:sp>
      <p:cxnSp>
        <p:nvCxnSpPr>
          <p:cNvPr id="1276950" name="AutoShape 1046"/>
          <p:cNvCxnSpPr>
            <a:cxnSpLocks noChangeShapeType="1"/>
            <a:stCxn id="1276933" idx="2"/>
            <a:endCxn id="1276932" idx="0"/>
          </p:cNvCxnSpPr>
          <p:nvPr/>
        </p:nvCxnSpPr>
        <p:spPr bwMode="auto">
          <a:xfrm flipH="1">
            <a:off x="4541992" y="2609830"/>
            <a:ext cx="1488990" cy="297304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276951" name="AutoShape 1047"/>
          <p:cNvCxnSpPr>
            <a:cxnSpLocks noChangeShapeType="1"/>
            <a:stCxn id="1276933" idx="2"/>
            <a:endCxn id="1276934" idx="0"/>
          </p:cNvCxnSpPr>
          <p:nvPr/>
        </p:nvCxnSpPr>
        <p:spPr bwMode="auto">
          <a:xfrm>
            <a:off x="6030981" y="2609830"/>
            <a:ext cx="1497564" cy="297304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276952" name="AutoShape 1048"/>
          <p:cNvCxnSpPr>
            <a:cxnSpLocks noChangeShapeType="1"/>
            <a:stCxn id="1276932" idx="2"/>
            <a:endCxn id="1276935" idx="0"/>
          </p:cNvCxnSpPr>
          <p:nvPr/>
        </p:nvCxnSpPr>
        <p:spPr bwMode="auto">
          <a:xfrm flipH="1">
            <a:off x="3721762" y="3335938"/>
            <a:ext cx="820231" cy="2744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6953" name="AutoShape 1049"/>
          <p:cNvCxnSpPr>
            <a:cxnSpLocks noChangeShapeType="1"/>
            <a:stCxn id="1276932" idx="2"/>
            <a:endCxn id="1276936" idx="0"/>
          </p:cNvCxnSpPr>
          <p:nvPr/>
        </p:nvCxnSpPr>
        <p:spPr bwMode="auto">
          <a:xfrm>
            <a:off x="4541991" y="3335938"/>
            <a:ext cx="0" cy="2744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6954" name="AutoShape 1050"/>
          <p:cNvCxnSpPr>
            <a:cxnSpLocks noChangeShapeType="1"/>
            <a:stCxn id="1276932" idx="2"/>
            <a:endCxn id="1276937" idx="0"/>
          </p:cNvCxnSpPr>
          <p:nvPr/>
        </p:nvCxnSpPr>
        <p:spPr bwMode="auto">
          <a:xfrm>
            <a:off x="4541993" y="3335938"/>
            <a:ext cx="814515" cy="2744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6955" name="AutoShape 1051"/>
          <p:cNvCxnSpPr>
            <a:cxnSpLocks noChangeShapeType="1"/>
            <a:stCxn id="1276934" idx="2"/>
            <a:endCxn id="1276940" idx="0"/>
          </p:cNvCxnSpPr>
          <p:nvPr/>
        </p:nvCxnSpPr>
        <p:spPr bwMode="auto">
          <a:xfrm>
            <a:off x="7528547" y="3335938"/>
            <a:ext cx="777361" cy="2744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6956" name="AutoShape 1052"/>
          <p:cNvCxnSpPr>
            <a:cxnSpLocks noChangeShapeType="1"/>
            <a:stCxn id="1276934" idx="2"/>
            <a:endCxn id="1276939" idx="0"/>
          </p:cNvCxnSpPr>
          <p:nvPr/>
        </p:nvCxnSpPr>
        <p:spPr bwMode="auto">
          <a:xfrm>
            <a:off x="7528545" y="3335938"/>
            <a:ext cx="0" cy="2744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6957" name="AutoShape 1053"/>
          <p:cNvCxnSpPr>
            <a:cxnSpLocks noChangeShapeType="1"/>
            <a:stCxn id="1276934" idx="2"/>
            <a:endCxn id="1276938" idx="0"/>
          </p:cNvCxnSpPr>
          <p:nvPr/>
        </p:nvCxnSpPr>
        <p:spPr bwMode="auto">
          <a:xfrm flipH="1">
            <a:off x="6751185" y="3335938"/>
            <a:ext cx="777361" cy="2744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6958" name="AutoShape 1054"/>
          <p:cNvCxnSpPr>
            <a:cxnSpLocks noChangeShapeType="1"/>
            <a:stCxn id="1276936" idx="2"/>
            <a:endCxn id="1276941" idx="0"/>
          </p:cNvCxnSpPr>
          <p:nvPr/>
        </p:nvCxnSpPr>
        <p:spPr bwMode="auto">
          <a:xfrm flipH="1">
            <a:off x="3836080" y="4039175"/>
            <a:ext cx="705913" cy="3373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6959" name="AutoShape 1055"/>
          <p:cNvCxnSpPr>
            <a:cxnSpLocks noChangeShapeType="1"/>
            <a:stCxn id="1276936" idx="2"/>
            <a:endCxn id="1276942" idx="0"/>
          </p:cNvCxnSpPr>
          <p:nvPr/>
        </p:nvCxnSpPr>
        <p:spPr bwMode="auto">
          <a:xfrm>
            <a:off x="4541993" y="4039175"/>
            <a:ext cx="688765" cy="3373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6960" name="AutoShape 1056"/>
          <p:cNvCxnSpPr>
            <a:cxnSpLocks noChangeShapeType="1"/>
            <a:stCxn id="1276941" idx="2"/>
            <a:endCxn id="1276944" idx="0"/>
          </p:cNvCxnSpPr>
          <p:nvPr/>
        </p:nvCxnSpPr>
        <p:spPr bwMode="auto">
          <a:xfrm flipH="1">
            <a:off x="3481694" y="4805305"/>
            <a:ext cx="354385" cy="3373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6961" name="AutoShape 1057"/>
          <p:cNvCxnSpPr>
            <a:cxnSpLocks noChangeShapeType="1"/>
            <a:stCxn id="1276941" idx="2"/>
            <a:endCxn id="1276945" idx="0"/>
          </p:cNvCxnSpPr>
          <p:nvPr/>
        </p:nvCxnSpPr>
        <p:spPr bwMode="auto">
          <a:xfrm>
            <a:off x="3836079" y="4805305"/>
            <a:ext cx="297226" cy="3373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6962" name="AutoShape 1058"/>
          <p:cNvCxnSpPr>
            <a:cxnSpLocks noChangeShapeType="1"/>
            <a:stCxn id="1276942" idx="2"/>
            <a:endCxn id="1276946" idx="0"/>
          </p:cNvCxnSpPr>
          <p:nvPr/>
        </p:nvCxnSpPr>
        <p:spPr bwMode="auto">
          <a:xfrm flipH="1">
            <a:off x="4842077" y="4805305"/>
            <a:ext cx="388681" cy="3373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6963" name="AutoShape 1059"/>
          <p:cNvCxnSpPr>
            <a:cxnSpLocks noChangeShapeType="1"/>
            <a:stCxn id="1276942" idx="2"/>
            <a:endCxn id="1276947" idx="0"/>
          </p:cNvCxnSpPr>
          <p:nvPr/>
        </p:nvCxnSpPr>
        <p:spPr bwMode="auto">
          <a:xfrm>
            <a:off x="5230758" y="4805305"/>
            <a:ext cx="354385" cy="3373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6964" name="AutoShape 1060"/>
          <p:cNvCxnSpPr>
            <a:cxnSpLocks noChangeShapeType="1"/>
            <a:stCxn id="1276943" idx="2"/>
            <a:endCxn id="1276949" idx="0"/>
          </p:cNvCxnSpPr>
          <p:nvPr/>
        </p:nvCxnSpPr>
        <p:spPr bwMode="auto">
          <a:xfrm>
            <a:off x="7528547" y="4805305"/>
            <a:ext cx="457271" cy="3373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6965" name="AutoShape 1061"/>
          <p:cNvCxnSpPr>
            <a:cxnSpLocks noChangeShapeType="1"/>
            <a:stCxn id="1276943" idx="2"/>
            <a:endCxn id="1276948" idx="0"/>
          </p:cNvCxnSpPr>
          <p:nvPr/>
        </p:nvCxnSpPr>
        <p:spPr bwMode="auto">
          <a:xfrm flipH="1">
            <a:off x="7151297" y="4805305"/>
            <a:ext cx="377249" cy="3373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6966" name="AutoShape 1062"/>
          <p:cNvCxnSpPr>
            <a:cxnSpLocks noChangeShapeType="1"/>
            <a:stCxn id="1276939" idx="2"/>
            <a:endCxn id="1276943" idx="0"/>
          </p:cNvCxnSpPr>
          <p:nvPr/>
        </p:nvCxnSpPr>
        <p:spPr bwMode="auto">
          <a:xfrm>
            <a:off x="7528545" y="4039175"/>
            <a:ext cx="0" cy="3373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76967" name="Rectangle 1063"/>
          <p:cNvSpPr>
            <a:spLocks noChangeArrowheads="1"/>
          </p:cNvSpPr>
          <p:nvPr/>
        </p:nvSpPr>
        <p:spPr bwMode="auto">
          <a:xfrm>
            <a:off x="7825772" y="2921429"/>
            <a:ext cx="837378" cy="3030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/>
          <a:p>
            <a:r>
              <a:rPr lang="en-US" sz="1400" b="1" i="1">
                <a:solidFill>
                  <a:schemeClr val="accent2">
                    <a:lumMod val="50000"/>
                  </a:schemeClr>
                </a:solidFill>
              </a:rPr>
              <a:t>In Work</a:t>
            </a:r>
          </a:p>
        </p:txBody>
      </p:sp>
      <p:sp>
        <p:nvSpPr>
          <p:cNvPr id="1276968" name="Rectangle 1064"/>
          <p:cNvSpPr>
            <a:spLocks noChangeArrowheads="1"/>
          </p:cNvSpPr>
          <p:nvPr/>
        </p:nvSpPr>
        <p:spPr bwMode="auto">
          <a:xfrm>
            <a:off x="3370235" y="2977173"/>
            <a:ext cx="967415" cy="3030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/>
          <a:p>
            <a:r>
              <a:rPr lang="en-US" sz="1400" b="1" i="1">
                <a:solidFill>
                  <a:schemeClr val="accent2">
                    <a:lumMod val="50000"/>
                  </a:schemeClr>
                </a:solidFill>
              </a:rPr>
              <a:t>Released</a:t>
            </a:r>
          </a:p>
        </p:txBody>
      </p:sp>
      <p:sp>
        <p:nvSpPr>
          <p:cNvPr id="1276969" name="Rectangle 1065"/>
          <p:cNvSpPr>
            <a:spLocks noChangeArrowheads="1"/>
          </p:cNvSpPr>
          <p:nvPr/>
        </p:nvSpPr>
        <p:spPr bwMode="auto">
          <a:xfrm>
            <a:off x="2661464" y="4453687"/>
            <a:ext cx="967415" cy="3030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/>
          <a:p>
            <a:r>
              <a:rPr lang="en-US" sz="1400" b="1" i="1">
                <a:solidFill>
                  <a:schemeClr val="accent2">
                    <a:lumMod val="50000"/>
                  </a:schemeClr>
                </a:solidFill>
              </a:rPr>
              <a:t>Released</a:t>
            </a:r>
          </a:p>
        </p:txBody>
      </p:sp>
      <p:sp>
        <p:nvSpPr>
          <p:cNvPr id="1276970" name="Rectangle 1066"/>
          <p:cNvSpPr>
            <a:spLocks noChangeArrowheads="1"/>
          </p:cNvSpPr>
          <p:nvPr/>
        </p:nvSpPr>
        <p:spPr bwMode="auto">
          <a:xfrm>
            <a:off x="5427956" y="4442252"/>
            <a:ext cx="967415" cy="3030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/>
          <a:p>
            <a:r>
              <a:rPr lang="en-US" sz="1400" b="1" i="1">
                <a:solidFill>
                  <a:schemeClr val="accent2">
                    <a:lumMod val="50000"/>
                  </a:schemeClr>
                </a:solidFill>
              </a:rPr>
              <a:t>Released</a:t>
            </a:r>
          </a:p>
        </p:txBody>
      </p:sp>
      <p:sp>
        <p:nvSpPr>
          <p:cNvPr id="1276971" name="Rectangle 1067"/>
          <p:cNvSpPr>
            <a:spLocks noChangeArrowheads="1"/>
          </p:cNvSpPr>
          <p:nvPr/>
        </p:nvSpPr>
        <p:spPr bwMode="auto">
          <a:xfrm>
            <a:off x="7768614" y="4430817"/>
            <a:ext cx="837378" cy="3030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/>
          <a:p>
            <a:r>
              <a:rPr lang="en-US" sz="1400" b="1" i="1">
                <a:solidFill>
                  <a:schemeClr val="accent2">
                    <a:lumMod val="50000"/>
                  </a:schemeClr>
                </a:solidFill>
              </a:rPr>
              <a:t>In 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99" name="Rectangle 1071"/>
          <p:cNvSpPr>
            <a:spLocks noGrp="1" noChangeArrowheads="1"/>
          </p:cNvSpPr>
          <p:nvPr>
            <p:ph idx="1"/>
          </p:nvPr>
        </p:nvSpPr>
        <p:spPr>
          <a:xfrm>
            <a:off x="490760" y="1256786"/>
            <a:ext cx="10789920" cy="5025142"/>
          </a:xfrm>
          <a:noFill/>
          <a:ln/>
        </p:spPr>
        <p:txBody>
          <a:bodyPr vert="horz" lIns="91435" tIns="45718" rIns="91435" bIns="45718" rtlCol="0">
            <a:noAutofit/>
          </a:bodyPr>
          <a:lstStyle/>
          <a:p>
            <a:pPr defTabSz="823143">
              <a:buNone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Which of these Part Versions is the latest with state “Released?”</a:t>
            </a:r>
          </a:p>
        </p:txBody>
      </p:sp>
      <p:sp>
        <p:nvSpPr>
          <p:cNvPr id="12779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PLM Configuration Management</a:t>
            </a:r>
            <a:endParaRPr lang="en-US" sz="1600"/>
          </a:p>
        </p:txBody>
      </p:sp>
      <p:sp>
        <p:nvSpPr>
          <p:cNvPr id="1277956" name="Rectangle 1028"/>
          <p:cNvSpPr>
            <a:spLocks noChangeArrowheads="1"/>
          </p:cNvSpPr>
          <p:nvPr/>
        </p:nvSpPr>
        <p:spPr bwMode="auto">
          <a:xfrm>
            <a:off x="4336219" y="2919302"/>
            <a:ext cx="411544" cy="41165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1</a:t>
            </a:r>
          </a:p>
          <a:p>
            <a:r>
              <a:rPr lang="en-US" sz="1100" b="1"/>
              <a:t>A</a:t>
            </a:r>
          </a:p>
        </p:txBody>
      </p:sp>
      <p:sp>
        <p:nvSpPr>
          <p:cNvPr id="1277957" name="AutoShape 1029"/>
          <p:cNvSpPr>
            <a:spLocks noChangeArrowheads="1"/>
          </p:cNvSpPr>
          <p:nvPr/>
        </p:nvSpPr>
        <p:spPr bwMode="auto">
          <a:xfrm>
            <a:off x="5756618" y="2193194"/>
            <a:ext cx="548726" cy="411652"/>
          </a:xfrm>
          <a:prstGeom prst="flowChartDecision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1</a:t>
            </a:r>
          </a:p>
        </p:txBody>
      </p:sp>
      <p:sp>
        <p:nvSpPr>
          <p:cNvPr id="1277958" name="Rectangle 1030"/>
          <p:cNvSpPr>
            <a:spLocks noChangeArrowheads="1"/>
          </p:cNvSpPr>
          <p:nvPr/>
        </p:nvSpPr>
        <p:spPr bwMode="auto">
          <a:xfrm>
            <a:off x="7322773" y="2919302"/>
            <a:ext cx="411544" cy="411652"/>
          </a:xfrm>
          <a:prstGeom prst="rect">
            <a:avLst/>
          </a:prstGeom>
          <a:solidFill>
            <a:srgbClr val="F8F8F8"/>
          </a:solidFill>
          <a:ln w="19050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1</a:t>
            </a:r>
          </a:p>
          <a:p>
            <a:r>
              <a:rPr lang="en-US" sz="1100" b="1"/>
              <a:t>B</a:t>
            </a:r>
          </a:p>
        </p:txBody>
      </p:sp>
      <p:sp>
        <p:nvSpPr>
          <p:cNvPr id="1277959" name="AutoShape 1031"/>
          <p:cNvSpPr>
            <a:spLocks noChangeArrowheads="1"/>
          </p:cNvSpPr>
          <p:nvPr/>
        </p:nvSpPr>
        <p:spPr bwMode="auto">
          <a:xfrm>
            <a:off x="3447398" y="3622540"/>
            <a:ext cx="548726" cy="411652"/>
          </a:xfrm>
          <a:prstGeom prst="flowChartDecision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4</a:t>
            </a:r>
          </a:p>
        </p:txBody>
      </p:sp>
      <p:sp>
        <p:nvSpPr>
          <p:cNvPr id="1277960" name="AutoShape 1032"/>
          <p:cNvSpPr>
            <a:spLocks noChangeArrowheads="1"/>
          </p:cNvSpPr>
          <p:nvPr/>
        </p:nvSpPr>
        <p:spPr bwMode="auto">
          <a:xfrm>
            <a:off x="4267628" y="3622540"/>
            <a:ext cx="548726" cy="411652"/>
          </a:xfrm>
          <a:prstGeom prst="flowChartDecision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5</a:t>
            </a:r>
          </a:p>
        </p:txBody>
      </p:sp>
      <p:sp>
        <p:nvSpPr>
          <p:cNvPr id="1277961" name="AutoShape 1033"/>
          <p:cNvSpPr>
            <a:spLocks noChangeArrowheads="1"/>
          </p:cNvSpPr>
          <p:nvPr/>
        </p:nvSpPr>
        <p:spPr bwMode="auto">
          <a:xfrm>
            <a:off x="5082143" y="3622540"/>
            <a:ext cx="548726" cy="411652"/>
          </a:xfrm>
          <a:prstGeom prst="flowChartDecision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6</a:t>
            </a:r>
          </a:p>
        </p:txBody>
      </p:sp>
      <p:sp>
        <p:nvSpPr>
          <p:cNvPr id="1277962" name="AutoShape 1034"/>
          <p:cNvSpPr>
            <a:spLocks noChangeArrowheads="1"/>
          </p:cNvSpPr>
          <p:nvPr/>
        </p:nvSpPr>
        <p:spPr bwMode="auto">
          <a:xfrm>
            <a:off x="6476821" y="3622540"/>
            <a:ext cx="548726" cy="411652"/>
          </a:xfrm>
          <a:prstGeom prst="flowChartDecision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4</a:t>
            </a:r>
          </a:p>
        </p:txBody>
      </p:sp>
      <p:sp>
        <p:nvSpPr>
          <p:cNvPr id="1277963" name="AutoShape 1035"/>
          <p:cNvSpPr>
            <a:spLocks noChangeArrowheads="1"/>
          </p:cNvSpPr>
          <p:nvPr/>
        </p:nvSpPr>
        <p:spPr bwMode="auto">
          <a:xfrm>
            <a:off x="7254182" y="3622540"/>
            <a:ext cx="548726" cy="411652"/>
          </a:xfrm>
          <a:prstGeom prst="flowChartDecision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7</a:t>
            </a:r>
          </a:p>
        </p:txBody>
      </p:sp>
      <p:sp>
        <p:nvSpPr>
          <p:cNvPr id="1277964" name="AutoShape 1036"/>
          <p:cNvSpPr>
            <a:spLocks noChangeArrowheads="1"/>
          </p:cNvSpPr>
          <p:nvPr/>
        </p:nvSpPr>
        <p:spPr bwMode="auto">
          <a:xfrm>
            <a:off x="8031544" y="3622540"/>
            <a:ext cx="548726" cy="411652"/>
          </a:xfrm>
          <a:prstGeom prst="flowChartDecision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6</a:t>
            </a:r>
          </a:p>
        </p:txBody>
      </p:sp>
      <p:sp>
        <p:nvSpPr>
          <p:cNvPr id="1277965" name="Rectangle 1037"/>
          <p:cNvSpPr>
            <a:spLocks noChangeArrowheads="1"/>
          </p:cNvSpPr>
          <p:nvPr/>
        </p:nvSpPr>
        <p:spPr bwMode="auto">
          <a:xfrm>
            <a:off x="3630307" y="4388669"/>
            <a:ext cx="411544" cy="411652"/>
          </a:xfrm>
          <a:prstGeom prst="rect">
            <a:avLst/>
          </a:prstGeom>
          <a:solidFill>
            <a:srgbClr val="F8F8F8"/>
          </a:solidFill>
          <a:ln w="19050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5</a:t>
            </a:r>
          </a:p>
          <a:p>
            <a:r>
              <a:rPr lang="en-US" sz="1100" b="1"/>
              <a:t>A</a:t>
            </a:r>
          </a:p>
        </p:txBody>
      </p:sp>
      <p:sp>
        <p:nvSpPr>
          <p:cNvPr id="1277966" name="Rectangle 1038"/>
          <p:cNvSpPr>
            <a:spLocks noChangeArrowheads="1"/>
          </p:cNvSpPr>
          <p:nvPr/>
        </p:nvSpPr>
        <p:spPr bwMode="auto">
          <a:xfrm>
            <a:off x="5024984" y="4388669"/>
            <a:ext cx="411544" cy="41165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5</a:t>
            </a:r>
          </a:p>
          <a:p>
            <a:r>
              <a:rPr lang="en-US" sz="1100" b="1"/>
              <a:t>B</a:t>
            </a:r>
          </a:p>
        </p:txBody>
      </p:sp>
      <p:sp>
        <p:nvSpPr>
          <p:cNvPr id="1277967" name="Rectangle 1039"/>
          <p:cNvSpPr>
            <a:spLocks noChangeArrowheads="1"/>
          </p:cNvSpPr>
          <p:nvPr/>
        </p:nvSpPr>
        <p:spPr bwMode="auto">
          <a:xfrm>
            <a:off x="7322773" y="4388669"/>
            <a:ext cx="411544" cy="411652"/>
          </a:xfrm>
          <a:prstGeom prst="rect">
            <a:avLst/>
          </a:prstGeom>
          <a:solidFill>
            <a:srgbClr val="F8F8F8"/>
          </a:solidFill>
          <a:ln w="19050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7</a:t>
            </a:r>
          </a:p>
          <a:p>
            <a:r>
              <a:rPr lang="en-US" sz="1100" b="1"/>
              <a:t>A</a:t>
            </a:r>
          </a:p>
        </p:txBody>
      </p:sp>
      <p:sp>
        <p:nvSpPr>
          <p:cNvPr id="1277968" name="AutoShape 1040"/>
          <p:cNvSpPr>
            <a:spLocks noChangeArrowheads="1"/>
          </p:cNvSpPr>
          <p:nvPr/>
        </p:nvSpPr>
        <p:spPr bwMode="auto">
          <a:xfrm>
            <a:off x="3207330" y="5154798"/>
            <a:ext cx="548726" cy="411652"/>
          </a:xfrm>
          <a:prstGeom prst="flowChartDecision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8</a:t>
            </a:r>
          </a:p>
        </p:txBody>
      </p:sp>
      <p:sp>
        <p:nvSpPr>
          <p:cNvPr id="1277969" name="AutoShape 1041"/>
          <p:cNvSpPr>
            <a:spLocks noChangeArrowheads="1"/>
          </p:cNvSpPr>
          <p:nvPr/>
        </p:nvSpPr>
        <p:spPr bwMode="auto">
          <a:xfrm>
            <a:off x="3858942" y="5154798"/>
            <a:ext cx="548726" cy="411652"/>
          </a:xfrm>
          <a:prstGeom prst="flowChartDecision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9</a:t>
            </a:r>
          </a:p>
        </p:txBody>
      </p:sp>
      <p:sp>
        <p:nvSpPr>
          <p:cNvPr id="1277970" name="AutoShape 1042"/>
          <p:cNvSpPr>
            <a:spLocks noChangeArrowheads="1"/>
          </p:cNvSpPr>
          <p:nvPr/>
        </p:nvSpPr>
        <p:spPr bwMode="auto">
          <a:xfrm>
            <a:off x="4567713" y="5154798"/>
            <a:ext cx="548726" cy="411652"/>
          </a:xfrm>
          <a:prstGeom prst="flowChartDecision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10</a:t>
            </a:r>
          </a:p>
        </p:txBody>
      </p:sp>
      <p:sp>
        <p:nvSpPr>
          <p:cNvPr id="1277971" name="AutoShape 1043"/>
          <p:cNvSpPr>
            <a:spLocks noChangeArrowheads="1"/>
          </p:cNvSpPr>
          <p:nvPr/>
        </p:nvSpPr>
        <p:spPr bwMode="auto">
          <a:xfrm>
            <a:off x="5310779" y="5154798"/>
            <a:ext cx="548726" cy="411652"/>
          </a:xfrm>
          <a:prstGeom prst="flowChartDecision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9</a:t>
            </a:r>
          </a:p>
        </p:txBody>
      </p:sp>
      <p:sp>
        <p:nvSpPr>
          <p:cNvPr id="1277972" name="AutoShape 1044"/>
          <p:cNvSpPr>
            <a:spLocks noChangeArrowheads="1"/>
          </p:cNvSpPr>
          <p:nvPr/>
        </p:nvSpPr>
        <p:spPr bwMode="auto">
          <a:xfrm>
            <a:off x="6876933" y="5154798"/>
            <a:ext cx="548726" cy="411652"/>
          </a:xfrm>
          <a:prstGeom prst="flowChartDecision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11</a:t>
            </a:r>
          </a:p>
        </p:txBody>
      </p:sp>
      <p:sp>
        <p:nvSpPr>
          <p:cNvPr id="1277973" name="AutoShape 1045"/>
          <p:cNvSpPr>
            <a:spLocks noChangeArrowheads="1"/>
          </p:cNvSpPr>
          <p:nvPr/>
        </p:nvSpPr>
        <p:spPr bwMode="auto">
          <a:xfrm>
            <a:off x="7711454" y="5154798"/>
            <a:ext cx="548726" cy="411652"/>
          </a:xfrm>
          <a:prstGeom prst="flowChartDecision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886" tIns="41443" rIns="82886" bIns="41443" anchor="ctr"/>
          <a:lstStyle/>
          <a:p>
            <a:r>
              <a:rPr lang="en-US" sz="1100" b="1"/>
              <a:t>12</a:t>
            </a:r>
          </a:p>
        </p:txBody>
      </p:sp>
      <p:cxnSp>
        <p:nvCxnSpPr>
          <p:cNvPr id="1277974" name="AutoShape 1046"/>
          <p:cNvCxnSpPr>
            <a:cxnSpLocks noChangeShapeType="1"/>
            <a:stCxn id="1277957" idx="2"/>
            <a:endCxn id="1277956" idx="0"/>
          </p:cNvCxnSpPr>
          <p:nvPr/>
        </p:nvCxnSpPr>
        <p:spPr bwMode="auto">
          <a:xfrm flipH="1">
            <a:off x="4541992" y="2613422"/>
            <a:ext cx="1488990" cy="2973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7975" name="AutoShape 1047"/>
          <p:cNvCxnSpPr>
            <a:cxnSpLocks noChangeShapeType="1"/>
            <a:stCxn id="1277957" idx="2"/>
            <a:endCxn id="1277958" idx="0"/>
          </p:cNvCxnSpPr>
          <p:nvPr/>
        </p:nvCxnSpPr>
        <p:spPr bwMode="auto">
          <a:xfrm>
            <a:off x="6030981" y="2613422"/>
            <a:ext cx="1497564" cy="297304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</p:cxnSp>
      <p:cxnSp>
        <p:nvCxnSpPr>
          <p:cNvPr id="1277976" name="AutoShape 1048"/>
          <p:cNvCxnSpPr>
            <a:cxnSpLocks noChangeShapeType="1"/>
            <a:stCxn id="1277956" idx="2"/>
            <a:endCxn id="1277959" idx="0"/>
          </p:cNvCxnSpPr>
          <p:nvPr/>
        </p:nvCxnSpPr>
        <p:spPr bwMode="auto">
          <a:xfrm flipH="1">
            <a:off x="3721762" y="3339530"/>
            <a:ext cx="820231" cy="2744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7977" name="AutoShape 1049"/>
          <p:cNvCxnSpPr>
            <a:cxnSpLocks noChangeShapeType="1"/>
            <a:stCxn id="1277956" idx="2"/>
            <a:endCxn id="1277960" idx="0"/>
          </p:cNvCxnSpPr>
          <p:nvPr/>
        </p:nvCxnSpPr>
        <p:spPr bwMode="auto">
          <a:xfrm>
            <a:off x="4541991" y="3339530"/>
            <a:ext cx="0" cy="2744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7978" name="AutoShape 1050"/>
          <p:cNvCxnSpPr>
            <a:cxnSpLocks noChangeShapeType="1"/>
            <a:stCxn id="1277956" idx="2"/>
            <a:endCxn id="1277961" idx="0"/>
          </p:cNvCxnSpPr>
          <p:nvPr/>
        </p:nvCxnSpPr>
        <p:spPr bwMode="auto">
          <a:xfrm>
            <a:off x="4541993" y="3339530"/>
            <a:ext cx="814515" cy="2744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7979" name="AutoShape 1051"/>
          <p:cNvCxnSpPr>
            <a:cxnSpLocks noChangeShapeType="1"/>
            <a:stCxn id="1277958" idx="2"/>
            <a:endCxn id="1277964" idx="0"/>
          </p:cNvCxnSpPr>
          <p:nvPr/>
        </p:nvCxnSpPr>
        <p:spPr bwMode="auto">
          <a:xfrm>
            <a:off x="7528547" y="3339530"/>
            <a:ext cx="777361" cy="2744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7980" name="AutoShape 1052"/>
          <p:cNvCxnSpPr>
            <a:cxnSpLocks noChangeShapeType="1"/>
            <a:stCxn id="1277958" idx="2"/>
            <a:endCxn id="1277963" idx="0"/>
          </p:cNvCxnSpPr>
          <p:nvPr/>
        </p:nvCxnSpPr>
        <p:spPr bwMode="auto">
          <a:xfrm>
            <a:off x="7528545" y="3339530"/>
            <a:ext cx="0" cy="2744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7981" name="AutoShape 1053"/>
          <p:cNvCxnSpPr>
            <a:cxnSpLocks noChangeShapeType="1"/>
            <a:stCxn id="1277958" idx="2"/>
            <a:endCxn id="1277962" idx="0"/>
          </p:cNvCxnSpPr>
          <p:nvPr/>
        </p:nvCxnSpPr>
        <p:spPr bwMode="auto">
          <a:xfrm flipH="1">
            <a:off x="6751185" y="3339530"/>
            <a:ext cx="777361" cy="2744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7982" name="AutoShape 1054"/>
          <p:cNvCxnSpPr>
            <a:cxnSpLocks noChangeShapeType="1"/>
            <a:stCxn id="1277960" idx="2"/>
            <a:endCxn id="1277965" idx="0"/>
          </p:cNvCxnSpPr>
          <p:nvPr/>
        </p:nvCxnSpPr>
        <p:spPr bwMode="auto">
          <a:xfrm flipH="1">
            <a:off x="3836080" y="4042767"/>
            <a:ext cx="705913" cy="3373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7983" name="AutoShape 1055"/>
          <p:cNvCxnSpPr>
            <a:cxnSpLocks noChangeShapeType="1"/>
            <a:stCxn id="1277960" idx="2"/>
            <a:endCxn id="1277966" idx="0"/>
          </p:cNvCxnSpPr>
          <p:nvPr/>
        </p:nvCxnSpPr>
        <p:spPr bwMode="auto">
          <a:xfrm>
            <a:off x="4541993" y="4042767"/>
            <a:ext cx="688765" cy="3373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7984" name="AutoShape 1056"/>
          <p:cNvCxnSpPr>
            <a:cxnSpLocks noChangeShapeType="1"/>
            <a:stCxn id="1277965" idx="2"/>
            <a:endCxn id="1277968" idx="0"/>
          </p:cNvCxnSpPr>
          <p:nvPr/>
        </p:nvCxnSpPr>
        <p:spPr bwMode="auto">
          <a:xfrm flipH="1">
            <a:off x="3481694" y="4808897"/>
            <a:ext cx="354385" cy="3373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7985" name="AutoShape 1057"/>
          <p:cNvCxnSpPr>
            <a:cxnSpLocks noChangeShapeType="1"/>
            <a:stCxn id="1277965" idx="2"/>
            <a:endCxn id="1277969" idx="0"/>
          </p:cNvCxnSpPr>
          <p:nvPr/>
        </p:nvCxnSpPr>
        <p:spPr bwMode="auto">
          <a:xfrm>
            <a:off x="3836079" y="4808897"/>
            <a:ext cx="297226" cy="3373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7986" name="AutoShape 1058"/>
          <p:cNvCxnSpPr>
            <a:cxnSpLocks noChangeShapeType="1"/>
            <a:stCxn id="1277966" idx="2"/>
            <a:endCxn id="1277970" idx="0"/>
          </p:cNvCxnSpPr>
          <p:nvPr/>
        </p:nvCxnSpPr>
        <p:spPr bwMode="auto">
          <a:xfrm flipH="1">
            <a:off x="4842077" y="4808897"/>
            <a:ext cx="388681" cy="3373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7987" name="AutoShape 1059"/>
          <p:cNvCxnSpPr>
            <a:cxnSpLocks noChangeShapeType="1"/>
            <a:stCxn id="1277966" idx="2"/>
            <a:endCxn id="1277971" idx="0"/>
          </p:cNvCxnSpPr>
          <p:nvPr/>
        </p:nvCxnSpPr>
        <p:spPr bwMode="auto">
          <a:xfrm>
            <a:off x="5230758" y="4808897"/>
            <a:ext cx="354385" cy="3373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7988" name="AutoShape 1060"/>
          <p:cNvCxnSpPr>
            <a:cxnSpLocks noChangeShapeType="1"/>
            <a:stCxn id="1277967" idx="2"/>
            <a:endCxn id="1277973" idx="0"/>
          </p:cNvCxnSpPr>
          <p:nvPr/>
        </p:nvCxnSpPr>
        <p:spPr bwMode="auto">
          <a:xfrm>
            <a:off x="7528547" y="4808897"/>
            <a:ext cx="457271" cy="3373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7989" name="AutoShape 1061"/>
          <p:cNvCxnSpPr>
            <a:cxnSpLocks noChangeShapeType="1"/>
            <a:stCxn id="1277967" idx="2"/>
            <a:endCxn id="1277972" idx="0"/>
          </p:cNvCxnSpPr>
          <p:nvPr/>
        </p:nvCxnSpPr>
        <p:spPr bwMode="auto">
          <a:xfrm flipH="1">
            <a:off x="7151297" y="4808897"/>
            <a:ext cx="377249" cy="3373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7990" name="AutoShape 1062"/>
          <p:cNvCxnSpPr>
            <a:cxnSpLocks noChangeShapeType="1"/>
            <a:stCxn id="1277963" idx="2"/>
            <a:endCxn id="1277967" idx="0"/>
          </p:cNvCxnSpPr>
          <p:nvPr/>
        </p:nvCxnSpPr>
        <p:spPr bwMode="auto">
          <a:xfrm>
            <a:off x="7528545" y="4042767"/>
            <a:ext cx="0" cy="3373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77991" name="Rectangle 1063"/>
          <p:cNvSpPr>
            <a:spLocks noChangeArrowheads="1"/>
          </p:cNvSpPr>
          <p:nvPr/>
        </p:nvSpPr>
        <p:spPr bwMode="auto">
          <a:xfrm>
            <a:off x="7825772" y="2925021"/>
            <a:ext cx="837378" cy="3030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/>
          <a:p>
            <a:r>
              <a:rPr lang="en-US" sz="1400" b="1" i="1">
                <a:solidFill>
                  <a:schemeClr val="accent1">
                    <a:lumMod val="75000"/>
                  </a:schemeClr>
                </a:solidFill>
              </a:rPr>
              <a:t>In Work</a:t>
            </a:r>
          </a:p>
        </p:txBody>
      </p:sp>
      <p:sp>
        <p:nvSpPr>
          <p:cNvPr id="1277992" name="Rectangle 1064"/>
          <p:cNvSpPr>
            <a:spLocks noChangeArrowheads="1"/>
          </p:cNvSpPr>
          <p:nvPr/>
        </p:nvSpPr>
        <p:spPr bwMode="auto">
          <a:xfrm>
            <a:off x="3370235" y="2980765"/>
            <a:ext cx="967415" cy="3030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/>
          <a:p>
            <a:r>
              <a:rPr lang="en-US" sz="1400" b="1" i="1">
                <a:solidFill>
                  <a:schemeClr val="accent1">
                    <a:lumMod val="75000"/>
                  </a:schemeClr>
                </a:solidFill>
              </a:rPr>
              <a:t>Released</a:t>
            </a:r>
          </a:p>
        </p:txBody>
      </p:sp>
      <p:sp>
        <p:nvSpPr>
          <p:cNvPr id="1277993" name="Rectangle 1065"/>
          <p:cNvSpPr>
            <a:spLocks noChangeArrowheads="1"/>
          </p:cNvSpPr>
          <p:nvPr/>
        </p:nvSpPr>
        <p:spPr bwMode="auto">
          <a:xfrm>
            <a:off x="2661464" y="4457279"/>
            <a:ext cx="967415" cy="3030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/>
          <a:p>
            <a:r>
              <a:rPr lang="en-US" sz="1400" b="1" i="1">
                <a:solidFill>
                  <a:schemeClr val="accent1">
                    <a:lumMod val="75000"/>
                  </a:schemeClr>
                </a:solidFill>
              </a:rPr>
              <a:t>Released</a:t>
            </a:r>
          </a:p>
        </p:txBody>
      </p:sp>
      <p:sp>
        <p:nvSpPr>
          <p:cNvPr id="1277994" name="Rectangle 1066"/>
          <p:cNvSpPr>
            <a:spLocks noChangeArrowheads="1"/>
          </p:cNvSpPr>
          <p:nvPr/>
        </p:nvSpPr>
        <p:spPr bwMode="auto">
          <a:xfrm>
            <a:off x="5427956" y="4445844"/>
            <a:ext cx="967415" cy="3030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/>
          <a:p>
            <a:r>
              <a:rPr lang="en-US" sz="1400" b="1" i="1">
                <a:solidFill>
                  <a:schemeClr val="accent1">
                    <a:lumMod val="75000"/>
                  </a:schemeClr>
                </a:solidFill>
              </a:rPr>
              <a:t>Released</a:t>
            </a:r>
          </a:p>
        </p:txBody>
      </p:sp>
      <p:sp>
        <p:nvSpPr>
          <p:cNvPr id="1277995" name="Rectangle 1067"/>
          <p:cNvSpPr>
            <a:spLocks noChangeArrowheads="1"/>
          </p:cNvSpPr>
          <p:nvPr/>
        </p:nvSpPr>
        <p:spPr bwMode="auto">
          <a:xfrm>
            <a:off x="7768614" y="4434409"/>
            <a:ext cx="837378" cy="3030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/>
          <a:p>
            <a:r>
              <a:rPr lang="en-US" sz="1400" b="1" i="1">
                <a:solidFill>
                  <a:schemeClr val="accent1">
                    <a:lumMod val="75000"/>
                  </a:schemeClr>
                </a:solidFill>
              </a:rPr>
              <a:t>In Work</a:t>
            </a:r>
          </a:p>
        </p:txBody>
      </p:sp>
      <p:sp>
        <p:nvSpPr>
          <p:cNvPr id="1278000" name="Rectangle 1072"/>
          <p:cNvSpPr>
            <a:spLocks noChangeArrowheads="1"/>
          </p:cNvSpPr>
          <p:nvPr/>
        </p:nvSpPr>
        <p:spPr bwMode="auto">
          <a:xfrm>
            <a:off x="6445384" y="5794130"/>
            <a:ext cx="5503362" cy="9638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lIns="91435" tIns="45718" rIns="91435" bIns="45718"/>
          <a:lstStyle/>
          <a:p>
            <a:pPr algn="l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000" i="1">
                <a:solidFill>
                  <a:schemeClr val="tx2">
                    <a:lumMod val="75000"/>
                  </a:schemeClr>
                </a:solidFill>
              </a:rPr>
              <a:t>The product structure navigator walks from the top of the tree to the bottom, selecting the appropriate Part Version.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FE35BB-9474-47E1-8321-360E1EA98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Several common patterns to link related data in Windchill</a:t>
            </a:r>
          </a:p>
          <a:p>
            <a:r>
              <a:rPr lang="en-US"/>
              <a:t>Version Specific Relationships – “Described by”</a:t>
            </a:r>
          </a:p>
          <a:p>
            <a:pPr lvl="1"/>
            <a:r>
              <a:rPr lang="en-US"/>
              <a:t>The Relationship holds information about the Versions on both sides of the link</a:t>
            </a:r>
          </a:p>
          <a:p>
            <a:pPr lvl="1"/>
            <a:r>
              <a:rPr lang="en-US"/>
              <a:t>Making changes to the Versions requires explicit action – for example manual update, or update via change process</a:t>
            </a:r>
          </a:p>
          <a:p>
            <a:r>
              <a:rPr lang="en-US"/>
              <a:t>Version Independent Relationships – “References”</a:t>
            </a:r>
          </a:p>
          <a:p>
            <a:pPr lvl="1"/>
            <a:r>
              <a:rPr lang="en-US"/>
              <a:t>The Relationship always points to the Latest Version of the related item</a:t>
            </a:r>
          </a:p>
          <a:p>
            <a:pPr lvl="1"/>
            <a:r>
              <a:rPr lang="en-US"/>
              <a:t>The user will always see the latest version of this and does not have to do any additional actions</a:t>
            </a:r>
          </a:p>
          <a:p>
            <a:pPr lvl="2"/>
            <a:r>
              <a:rPr lang="en-US"/>
              <a:t>Can use a Configuration Specification such as Baseline or Effectivity to determine a specific version (as long as there is a valid link)</a:t>
            </a:r>
          </a:p>
          <a:p>
            <a:r>
              <a:rPr lang="en-US"/>
              <a:t>There are other relationship types such as Master and Revision, but are not as common in these types of use cases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E13A6C-44AE-4CFA-B09E-D41EF788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PLM – Linking Data</a:t>
            </a:r>
          </a:p>
        </p:txBody>
      </p:sp>
    </p:spTree>
    <p:extLst>
      <p:ext uri="{BB962C8B-B14F-4D97-AF65-F5344CB8AC3E}">
        <p14:creationId xmlns:p14="http://schemas.microsoft.com/office/powerpoint/2010/main" val="303985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3B3BB9-69A9-43B1-B1DA-32059E0AA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/>
              <a:t>ALM applications in general support Branch and Copy models</a:t>
            </a:r>
          </a:p>
          <a:p>
            <a:r>
              <a:rPr lang="en-US" sz="1800"/>
              <a:t>MBSE tools have both concepts</a:t>
            </a:r>
          </a:p>
          <a:p>
            <a:pPr lvl="1"/>
            <a:r>
              <a:rPr lang="en-US" sz="1600"/>
              <a:t>(Depending upon vendor and domain)</a:t>
            </a:r>
          </a:p>
          <a:p>
            <a:r>
              <a:rPr lang="en-US" sz="1800"/>
              <a:t>Trace links can have different behavior</a:t>
            </a:r>
          </a:p>
          <a:p>
            <a:pPr lvl="1"/>
            <a:r>
              <a:rPr lang="en-US" sz="1600"/>
              <a:t>PTC will support the ability for </a:t>
            </a:r>
            <a:r>
              <a:rPr lang="en-US" sz="1600" u="sng"/>
              <a:t>configure</a:t>
            </a:r>
            <a:r>
              <a:rPr lang="en-US" sz="1600"/>
              <a:t> Trace links </a:t>
            </a:r>
            <a:br>
              <a:rPr lang="en-US" sz="1600"/>
            </a:br>
            <a:r>
              <a:rPr lang="en-US" sz="1600"/>
              <a:t>to communicate configuration information</a:t>
            </a:r>
          </a:p>
          <a:p>
            <a:pPr lvl="1"/>
            <a:r>
              <a:rPr lang="en-US" sz="1600"/>
              <a:t>A valid link </a:t>
            </a:r>
            <a:r>
              <a:rPr lang="en-US" sz="1600" u="sng"/>
              <a:t>must exist </a:t>
            </a:r>
            <a:r>
              <a:rPr lang="en-US" sz="1600"/>
              <a:t>for configuration information</a:t>
            </a:r>
            <a:br>
              <a:rPr lang="en-US" sz="1600"/>
            </a:br>
            <a:r>
              <a:rPr lang="en-US" sz="1600"/>
              <a:t>to be valid between systems</a:t>
            </a:r>
          </a:p>
          <a:p>
            <a:r>
              <a:rPr lang="en-US" sz="1800"/>
              <a:t>Augment OSLC to communicate configuration information</a:t>
            </a:r>
          </a:p>
          <a:p>
            <a:r>
              <a:rPr lang="en-US" sz="1800"/>
              <a:t>Support updating links manually, via Change process or</a:t>
            </a:r>
            <a:br>
              <a:rPr lang="en-US" sz="1800"/>
            </a:br>
            <a:r>
              <a:rPr lang="en-US" sz="1800"/>
              <a:t>Programmatically</a:t>
            </a:r>
          </a:p>
          <a:p>
            <a:r>
              <a:rPr lang="en-US" sz="1800"/>
              <a:t>Enable additional configuration concepts to be</a:t>
            </a:r>
            <a:br>
              <a:rPr lang="en-US" sz="1800"/>
            </a:br>
            <a:r>
              <a:rPr lang="en-US" sz="1800"/>
              <a:t>supported</a:t>
            </a:r>
          </a:p>
          <a:p>
            <a:pPr lvl="1"/>
            <a:r>
              <a:rPr lang="en-US" sz="1400"/>
              <a:t>Share Baseline information across systems</a:t>
            </a:r>
          </a:p>
          <a:p>
            <a:pPr lvl="1"/>
            <a:r>
              <a:rPr lang="en-US" sz="1400"/>
              <a:t>Leverage concepts such as State or Effectivity where appropriate</a:t>
            </a:r>
          </a:p>
          <a:p>
            <a:endParaRPr lang="en-US" sz="18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A377BA-81EF-4EEA-9285-BFD90CAD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Extending Concepts to OSLC Traceability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466B06E-DDA8-44FF-BFA5-BB01EFBC86CB}"/>
              </a:ext>
            </a:extLst>
          </p:cNvPr>
          <p:cNvSpPr/>
          <p:nvPr/>
        </p:nvSpPr>
        <p:spPr>
          <a:xfrm>
            <a:off x="7283039" y="3046351"/>
            <a:ext cx="1124125" cy="394283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900">
                <a:solidFill>
                  <a:sysClr val="windowText" lastClr="000000"/>
                </a:solidFill>
              </a:rPr>
              <a:t>Req 1, A-1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7608CC-EC7C-4332-B9F7-F6CD58E9D177}"/>
              </a:ext>
            </a:extLst>
          </p:cNvPr>
          <p:cNvSpPr/>
          <p:nvPr/>
        </p:nvSpPr>
        <p:spPr>
          <a:xfrm>
            <a:off x="7552272" y="4266333"/>
            <a:ext cx="1124125" cy="394283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900">
                <a:solidFill>
                  <a:sysClr val="windowText" lastClr="000000"/>
                </a:solidFill>
              </a:rPr>
              <a:t>Req 1, B-1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09470A-6EAF-4522-AC1A-F14F7E4E275A}"/>
              </a:ext>
            </a:extLst>
          </p:cNvPr>
          <p:cNvSpPr/>
          <p:nvPr/>
        </p:nvSpPr>
        <p:spPr>
          <a:xfrm>
            <a:off x="7552271" y="4928755"/>
            <a:ext cx="1124125" cy="394283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900">
                <a:solidFill>
                  <a:sysClr val="windowText" lastClr="000000"/>
                </a:solidFill>
              </a:rPr>
              <a:t>Req 1, B-2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C8865-0D5B-4689-96E5-5FA295968EE0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7845102" y="3440634"/>
            <a:ext cx="269233" cy="8256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F402D3-A382-4DD4-91FB-BB2BA601360B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8114334" y="4660616"/>
            <a:ext cx="1" cy="26813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30A3401-3FAA-4D9B-8C10-BAA2CDD39678}"/>
              </a:ext>
            </a:extLst>
          </p:cNvPr>
          <p:cNvSpPr/>
          <p:nvPr/>
        </p:nvSpPr>
        <p:spPr>
          <a:xfrm>
            <a:off x="10605412" y="2909047"/>
            <a:ext cx="686015" cy="39428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900">
                <a:solidFill>
                  <a:sysClr val="windowText" lastClr="000000"/>
                </a:solidFill>
              </a:rPr>
              <a:t>Part 1 (Master)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DD97B-A101-4D29-96F6-89FC4045ECFC}"/>
              </a:ext>
            </a:extLst>
          </p:cNvPr>
          <p:cNvSpPr/>
          <p:nvPr/>
        </p:nvSpPr>
        <p:spPr>
          <a:xfrm>
            <a:off x="10192338" y="3585970"/>
            <a:ext cx="654342" cy="39428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900">
                <a:solidFill>
                  <a:sysClr val="windowText" lastClr="000000"/>
                </a:solidFill>
              </a:rPr>
              <a:t>Rev A.1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DA9FC-F5BC-4F43-BE63-05ADE9728D75}"/>
              </a:ext>
            </a:extLst>
          </p:cNvPr>
          <p:cNvSpPr/>
          <p:nvPr/>
        </p:nvSpPr>
        <p:spPr>
          <a:xfrm>
            <a:off x="10192337" y="4098819"/>
            <a:ext cx="654342" cy="39428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900">
                <a:solidFill>
                  <a:sysClr val="windowText" lastClr="000000"/>
                </a:solidFill>
              </a:rPr>
              <a:t>Rev A.2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D77807-B306-4C50-BFBA-485A5E28A678}"/>
              </a:ext>
            </a:extLst>
          </p:cNvPr>
          <p:cNvSpPr/>
          <p:nvPr/>
        </p:nvSpPr>
        <p:spPr>
          <a:xfrm>
            <a:off x="10621249" y="5348205"/>
            <a:ext cx="654342" cy="39428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900">
                <a:solidFill>
                  <a:sysClr val="windowText" lastClr="000000"/>
                </a:solidFill>
              </a:rPr>
              <a:t>Rev B.1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D1BFB3-02EA-47BD-A142-06876487732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0519509" y="3303330"/>
            <a:ext cx="428911" cy="28264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C6209-BF77-41E3-8D7D-78495106342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10519508" y="3980253"/>
            <a:ext cx="1" cy="118566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7724B-64CF-471F-AE67-5603E9B8F8AE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10948420" y="3303330"/>
            <a:ext cx="0" cy="2044875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268718-DBF3-4748-8EF1-C4098FB2D9A5}"/>
              </a:ext>
            </a:extLst>
          </p:cNvPr>
          <p:cNvSpPr txBox="1"/>
          <p:nvPr/>
        </p:nvSpPr>
        <p:spPr>
          <a:xfrm>
            <a:off x="7173983" y="2323283"/>
            <a:ext cx="1342238" cy="184558"/>
          </a:xfrm>
          <a:prstGeom prst="rect">
            <a:avLst/>
          </a:prstGeom>
          <a:ln w="9525">
            <a:noFill/>
          </a:ln>
        </p:spPr>
        <p:txBody>
          <a:bodyPr vert="horz" wrap="non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900"/>
              <a:t>Requirements Domain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06DE0C-4BC0-420D-AA8A-93EC50457E1A}"/>
              </a:ext>
            </a:extLst>
          </p:cNvPr>
          <p:cNvSpPr txBox="1"/>
          <p:nvPr/>
        </p:nvSpPr>
        <p:spPr>
          <a:xfrm>
            <a:off x="10397683" y="2323283"/>
            <a:ext cx="1342238" cy="184558"/>
          </a:xfrm>
          <a:prstGeom prst="rect">
            <a:avLst/>
          </a:prstGeom>
          <a:ln w="9525">
            <a:noFill/>
          </a:ln>
        </p:spPr>
        <p:txBody>
          <a:bodyPr vert="horz" wrap="non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900"/>
              <a:t>Part/Product Domain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9831DD-72AA-458A-AD85-20BDF27899B2}"/>
              </a:ext>
            </a:extLst>
          </p:cNvPr>
          <p:cNvCxnSpPr>
            <a:cxnSpLocks/>
            <a:stCxn id="4" idx="6"/>
            <a:endCxn id="11" idx="1"/>
          </p:cNvCxnSpPr>
          <p:nvPr/>
        </p:nvCxnSpPr>
        <p:spPr>
          <a:xfrm>
            <a:off x="8407164" y="3243493"/>
            <a:ext cx="1785173" cy="1052468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448B2-41B4-41B2-93B1-74D6F9E0FEEA}"/>
              </a:ext>
            </a:extLst>
          </p:cNvPr>
          <p:cNvCxnSpPr>
            <a:cxnSpLocks/>
            <a:stCxn id="6" idx="6"/>
            <a:endCxn id="12" idx="1"/>
          </p:cNvCxnSpPr>
          <p:nvPr/>
        </p:nvCxnSpPr>
        <p:spPr>
          <a:xfrm>
            <a:off x="8676396" y="5125897"/>
            <a:ext cx="1944853" cy="41945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EABABC-7195-4A9A-B0B4-EC0D283D85A7}"/>
              </a:ext>
            </a:extLst>
          </p:cNvPr>
          <p:cNvSpPr/>
          <p:nvPr/>
        </p:nvSpPr>
        <p:spPr>
          <a:xfrm rot="6118525">
            <a:off x="8985245" y="4209816"/>
            <a:ext cx="1441844" cy="706137"/>
          </a:xfrm>
          <a:prstGeom prst="rightArrow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wordArtVert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900">
                <a:solidFill>
                  <a:schemeClr val="bg1"/>
                </a:solidFill>
              </a:rPr>
              <a:t>Change</a:t>
            </a:r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21D31219-B64C-407A-8519-17F717623372}"/>
              </a:ext>
            </a:extLst>
          </p:cNvPr>
          <p:cNvSpPr/>
          <p:nvPr/>
        </p:nvSpPr>
        <p:spPr>
          <a:xfrm>
            <a:off x="9741778" y="5964796"/>
            <a:ext cx="2450221" cy="573181"/>
          </a:xfrm>
          <a:prstGeom prst="wedgeRectCallout">
            <a:avLst>
              <a:gd name="adj1" fmla="val -48254"/>
              <a:gd name="adj2" fmla="val -155318"/>
            </a:avLst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1200">
                <a:solidFill>
                  <a:schemeClr val="bg1"/>
                </a:solidFill>
              </a:rPr>
              <a:t>Link is created / updated based upon explicit action such as a Change or via rules</a:t>
            </a:r>
          </a:p>
        </p:txBody>
      </p:sp>
    </p:spTree>
    <p:extLst>
      <p:ext uri="{BB962C8B-B14F-4D97-AF65-F5344CB8AC3E}">
        <p14:creationId xmlns:p14="http://schemas.microsoft.com/office/powerpoint/2010/main" val="292237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2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10EA13-AB73-44AA-BAD2-FF6B2B75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60" y="1182390"/>
            <a:ext cx="10789920" cy="5099538"/>
          </a:xfrm>
        </p:spPr>
        <p:txBody>
          <a:bodyPr vert="horz" lIns="0" tIns="0" rIns="0" bIns="0" rtlCol="0" anchor="t">
            <a:noAutofit/>
          </a:bodyPr>
          <a:lstStyle/>
          <a:p>
            <a:pPr>
              <a:buChar char="•"/>
            </a:pPr>
            <a:r>
              <a:rPr lang="en-US">
                <a:ea typeface="+mn-lt"/>
                <a:cs typeface="+mn-lt"/>
              </a:rPr>
              <a:t>Determines when a Part Revision is planned to be ”Used in Production”</a:t>
            </a:r>
            <a:endParaRPr lang="en-US"/>
          </a:p>
          <a:p>
            <a:pPr>
              <a:buChar char="•"/>
            </a:pPr>
            <a:r>
              <a:rPr lang="en-US">
                <a:ea typeface="+mn-lt"/>
                <a:cs typeface="+mn-lt"/>
              </a:rPr>
              <a:t>Three kinds of effectivity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Date   (global or effectivity context)</a:t>
            </a:r>
          </a:p>
          <a:p>
            <a:pPr lvl="1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Lot   (requires effectivity context)</a:t>
            </a:r>
          </a:p>
          <a:p>
            <a:pPr lvl="1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Serial Number   (requires effectivity context)</a:t>
            </a:r>
            <a:endParaRPr lang="en-US"/>
          </a:p>
          <a:p>
            <a:pPr>
              <a:buChar char="•"/>
            </a:pPr>
            <a:r>
              <a:rPr lang="en-US">
                <a:ea typeface="+mn-lt"/>
                <a:cs typeface="+mn-lt"/>
              </a:rPr>
              <a:t>Able to enter both a beginning and ending parameter</a:t>
            </a:r>
            <a:endParaRPr lang="en-US"/>
          </a:p>
          <a:p>
            <a:pPr lvl="1">
              <a:buChar char="•"/>
            </a:pPr>
            <a:r>
              <a:rPr lang="en-US">
                <a:ea typeface="+mn-lt"/>
                <a:cs typeface="+mn-lt"/>
              </a:rPr>
              <a:t>Date =&gt; 01/31/2009 – 12/31/2010</a:t>
            </a:r>
            <a:endParaRPr lang="en-US"/>
          </a:p>
          <a:p>
            <a:pPr lvl="1">
              <a:buChar char="•"/>
            </a:pPr>
            <a:r>
              <a:rPr lang="en-US">
                <a:ea typeface="+mn-lt"/>
                <a:cs typeface="+mn-lt"/>
              </a:rPr>
              <a:t>Unit  =&gt; 001-020</a:t>
            </a:r>
            <a:endParaRPr lang="en-US"/>
          </a:p>
          <a:p>
            <a:pPr>
              <a:buChar char="•"/>
            </a:pPr>
            <a:r>
              <a:rPr lang="en-US">
                <a:ea typeface="+mn-lt"/>
                <a:cs typeface="+mn-lt"/>
              </a:rPr>
              <a:t>Configuration Specification used to expand a product structure according to effectivity</a:t>
            </a:r>
            <a:endParaRPr lang="en-US"/>
          </a:p>
          <a:p>
            <a:pPr>
              <a:buChar char="•"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031CE7-8972-4DA8-8E68-01FC0513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60" y="678174"/>
            <a:ext cx="10789920" cy="369332"/>
          </a:xfrm>
        </p:spPr>
        <p:txBody>
          <a:bodyPr/>
          <a:lstStyle/>
          <a:p>
            <a:r>
              <a:rPr lang="en-US"/>
              <a:t>Effectivity</a:t>
            </a:r>
          </a:p>
        </p:txBody>
      </p:sp>
    </p:spTree>
    <p:extLst>
      <p:ext uri="{BB962C8B-B14F-4D97-AF65-F5344CB8AC3E}">
        <p14:creationId xmlns:p14="http://schemas.microsoft.com/office/powerpoint/2010/main" val="62328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32lStPzbKjeVqUbCWny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XfE9v86RQrOvrodLv8C5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V2maKZdWQUudon1RGby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V2maKZdWQUudon1RGbyQ"/>
</p:tagLst>
</file>

<file path=ppt/theme/theme1.xml><?xml version="1.0" encoding="utf-8"?>
<a:theme xmlns:a="http://schemas.openxmlformats.org/drawingml/2006/main" name="PTC PowerPoint Template">
  <a:themeElements>
    <a:clrScheme name="Feb 2">
      <a:dk1>
        <a:srgbClr val="3D4647"/>
      </a:dk1>
      <a:lt1>
        <a:srgbClr val="FFFFFF"/>
      </a:lt1>
      <a:dk2>
        <a:srgbClr val="C8C9C7"/>
      </a:dk2>
      <a:lt2>
        <a:srgbClr val="6CC04A"/>
      </a:lt2>
      <a:accent1>
        <a:srgbClr val="40AA1D"/>
      </a:accent1>
      <a:accent2>
        <a:srgbClr val="617480"/>
      </a:accent2>
      <a:accent3>
        <a:srgbClr val="26481F"/>
      </a:accent3>
      <a:accent4>
        <a:srgbClr val="197BC0"/>
      </a:accent4>
      <a:accent5>
        <a:srgbClr val="EB6D00"/>
      </a:accent5>
      <a:accent6>
        <a:srgbClr val="1D496E"/>
      </a:accent6>
      <a:hlink>
        <a:srgbClr val="197BC0"/>
      </a:hlink>
      <a:folHlink>
        <a:srgbClr val="197BC0"/>
      </a:folHlink>
    </a:clrScheme>
    <a:fontScheme name="PTC Newsletter">
      <a:majorFont>
        <a:latin typeface="PTCRaleway"/>
        <a:ea typeface=""/>
        <a:cs typeface=""/>
      </a:majorFont>
      <a:minorFont>
        <a:latin typeface="PTC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spcBef>
            <a:spcPts val="800"/>
          </a:spcBef>
          <a:defRPr dirty="0" err="1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9525">
          <a:noFill/>
        </a:ln>
      </a:spPr>
      <a:bodyPr vert="horz" wrap="square" lIns="45720" tIns="45720" rIns="45720" bIns="45720" rtlCol="0">
        <a:noAutofit/>
      </a:bodyPr>
      <a:lstStyle>
        <a:defPPr algn="l">
          <a:lnSpc>
            <a:spcPct val="90000"/>
          </a:lnSpc>
          <a:spcBef>
            <a:spcPts val="800"/>
          </a:spcBef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TC Corporate Template FY22.pptx" id="{1E68E7E2-B6C0-46A1-B54D-5A6C668C327B}" vid="{735B8A15-550A-45F5-8CCF-27E621F3D6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FA9E498BFF654091D7485492D3C2EE" ma:contentTypeVersion="17" ma:contentTypeDescription="Create a new document." ma:contentTypeScope="" ma:versionID="ea674e5ac9a094dbad0a5dfa192cea0a">
  <xsd:schema xmlns:xsd="http://www.w3.org/2001/XMLSchema" xmlns:xs="http://www.w3.org/2001/XMLSchema" xmlns:p="http://schemas.microsoft.com/office/2006/metadata/properties" xmlns:ns2="42dc5a07-1208-4400-bd00-6935704e6cd3" xmlns:ns3="e9d3ea12-5778-4f1c-8baf-8905601cb4bf" xmlns:ns4="0afc796f-8643-486e-8997-d31e75ae07ce" targetNamespace="http://schemas.microsoft.com/office/2006/metadata/properties" ma:root="true" ma:fieldsID="de963aeb949e0774a98bfea190886a19" ns2:_="" ns3:_="" ns4:_="">
    <xsd:import namespace="42dc5a07-1208-4400-bd00-6935704e6cd3"/>
    <xsd:import namespace="e9d3ea12-5778-4f1c-8baf-8905601cb4bf"/>
    <xsd:import namespace="0afc796f-8643-486e-8997-d31e75ae07c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Approval_x0020_Statu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dc5a07-1208-4400-bd00-6935704e6cd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d3ea12-5778-4f1c-8baf-8905601cb4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Approval_x0020_Status" ma:index="14" nillable="true" ma:displayName="Status" ma:format="Dropdown" ma:internalName="Approval_x0020_Status">
      <xsd:simpleType>
        <xsd:restriction base="dms:Choice">
          <xsd:enumeration value="Awaiting Submission"/>
          <xsd:enumeration value="Submitted"/>
          <xsd:enumeration value="Approved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5d64b0b-b9db-40f4-af1f-30e697a150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fc796f-8643-486e-8997-d31e75ae07c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425b833-e46d-4750-89d2-2c6597b2b34c}" ma:internalName="TaxCatchAll" ma:showField="CatchAllData" ma:web="42dc5a07-1208-4400-bd00-6935704e6c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afc796f-8643-486e-8997-d31e75ae07ce" xsi:nil="true"/>
    <lcf76f155ced4ddcb4097134ff3c332f xmlns="e9d3ea12-5778-4f1c-8baf-8905601cb4bf">
      <Terms xmlns="http://schemas.microsoft.com/office/infopath/2007/PartnerControls"/>
    </lcf76f155ced4ddcb4097134ff3c332f>
    <Approval_x0020_Status xmlns="e9d3ea12-5778-4f1c-8baf-8905601cb4bf" xsi:nil="true"/>
    <SharedWithUsers xmlns="42dc5a07-1208-4400-bd00-6935704e6cd3">
      <UserInfo>
        <DisplayName>Jolly, Tanupreet</DisplayName>
        <AccountId>240</AccountId>
        <AccountType/>
      </UserInfo>
      <UserInfo>
        <DisplayName>Zemsky, Jeffrey</DisplayName>
        <AccountId>238</AccountId>
        <AccountType/>
      </UserInfo>
      <UserInfo>
        <DisplayName>Apperly, Hedley</DisplayName>
        <AccountId>36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6CA288-E816-4618-B67E-E9419BDFCFC8}">
  <ds:schemaRefs>
    <ds:schemaRef ds:uri="0afc796f-8643-486e-8997-d31e75ae07ce"/>
    <ds:schemaRef ds:uri="42dc5a07-1208-4400-bd00-6935704e6cd3"/>
    <ds:schemaRef ds:uri="e9d3ea12-5778-4f1c-8baf-8905601cb4b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EC9CC59-D88B-4554-97B2-9371C42A2FAA}">
  <ds:schemaRefs>
    <ds:schemaRef ds:uri="0afc796f-8643-486e-8997-d31e75ae07ce"/>
    <ds:schemaRef ds:uri="42dc5a07-1208-4400-bd00-6935704e6cd3"/>
    <ds:schemaRef ds:uri="e9d3ea12-5778-4f1c-8baf-8905601cb4bf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9848EB1-4AC2-44A1-A8BC-E1888DF9BB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52</TotalTime>
  <Words>1379</Words>
  <Application>Microsoft Office PowerPoint</Application>
  <PresentationFormat>Widescreen</PresentationFormat>
  <Paragraphs>253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Times New Roman</vt:lpstr>
      <vt:lpstr>Wingdings</vt:lpstr>
      <vt:lpstr>Monotype Sorts</vt:lpstr>
      <vt:lpstr>Calibri</vt:lpstr>
      <vt:lpstr>Symbol</vt:lpstr>
      <vt:lpstr>Arial Narrow</vt:lpstr>
      <vt:lpstr>PTCRaleway</vt:lpstr>
      <vt:lpstr>PTCRaleway Black</vt:lpstr>
      <vt:lpstr>Arial</vt:lpstr>
      <vt:lpstr>PTC PowerPoint Template</vt:lpstr>
      <vt:lpstr>think-cell Slide</vt:lpstr>
      <vt:lpstr>Oslc Product Domain</vt:lpstr>
      <vt:lpstr>Agenda</vt:lpstr>
      <vt:lpstr>PLM – HOLISTIC Product Definition</vt:lpstr>
      <vt:lpstr>Configuration Management – PLM Concepts</vt:lpstr>
      <vt:lpstr>PLM Configuration Management</vt:lpstr>
      <vt:lpstr>PLM Configuration Management</vt:lpstr>
      <vt:lpstr>PLM – Linking Data</vt:lpstr>
      <vt:lpstr>Extending Concepts to OSLC Traceability</vt:lpstr>
      <vt:lpstr>Effectivity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PLM Linked Data</vt:lpstr>
      <vt:lpstr>Agenda</vt:lpstr>
      <vt:lpstr>Windchill as OSLC server</vt:lpstr>
      <vt:lpstr>Windchill OSLC services</vt:lpstr>
      <vt:lpstr>SEARCH FOR PARTS</vt:lpstr>
      <vt:lpstr>SEARCH FOR PART versions</vt:lpstr>
      <vt:lpstr>Reverse look-up service</vt:lpstr>
      <vt:lpstr>how Modeler OSLC Client links to Windchill PLM parts</vt:lpstr>
      <vt:lpstr>Agenda</vt:lpstr>
      <vt:lpstr>Poor PLM COVERAGE IN OSLC</vt:lpstr>
      <vt:lpstr>Poor UX, Weak Support for CM</vt:lpstr>
      <vt:lpstr>Weak Support for CM</vt:lpstr>
      <vt:lpstr>QUESTIONS?</vt:lpstr>
      <vt:lpstr>PowerPoint Presentation</vt:lpstr>
      <vt:lpstr>Config mgmt. - Modeler</vt:lpstr>
      <vt:lpstr>Config mgmt. - Modeler</vt:lpstr>
      <vt:lpstr>Config mgmt. - Modeler</vt:lpstr>
      <vt:lpstr>Config mgmt. - Modeler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Product Traceability</dc:title>
  <dc:creator>Zemsky, Jeffrey</dc:creator>
  <cp:lastModifiedBy>Ollerton, Patrick</cp:lastModifiedBy>
  <cp:revision>31</cp:revision>
  <dcterms:created xsi:type="dcterms:W3CDTF">2022-10-11T01:42:51Z</dcterms:created>
  <dcterms:modified xsi:type="dcterms:W3CDTF">2023-01-18T14:58:40Z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0x010100BDFA9E498BFF654091D7485492D3C2EE</vt:lpwstr>
  </property>
  <property fmtid="{D5CDD505-2E9C-101B-9397-08002B2CF9AE}" pid="3" name="MediaServiceImageTags">
    <vt:lpwstr/>
  </property>
</Properties>
</file>