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68" r:id="rId3"/>
    <p:sldId id="261" r:id="rId4"/>
    <p:sldId id="321" r:id="rId5"/>
    <p:sldId id="322" r:id="rId6"/>
    <p:sldId id="323" r:id="rId7"/>
    <p:sldId id="325" r:id="rId8"/>
    <p:sldId id="327" r:id="rId9"/>
    <p:sldId id="326" r:id="rId10"/>
    <p:sldId id="328" r:id="rId11"/>
    <p:sldId id="329" r:id="rId12"/>
    <p:sldId id="330" r:id="rId13"/>
    <p:sldId id="331" r:id="rId14"/>
    <p:sldId id="332" r:id="rId15"/>
    <p:sldId id="334" r:id="rId16"/>
    <p:sldId id="259" r:id="rId17"/>
    <p:sldId id="345" r:id="rId18"/>
    <p:sldId id="340" r:id="rId19"/>
    <p:sldId id="341" r:id="rId20"/>
    <p:sldId id="342" r:id="rId21"/>
    <p:sldId id="343" r:id="rId22"/>
    <p:sldId id="344" r:id="rId23"/>
  </p:sldIdLst>
  <p:sldSz cx="9144000" cy="5143500" type="screen16x9"/>
  <p:notesSz cx="6858000" cy="9144000"/>
  <p:embeddedFontLst>
    <p:embeddedFont>
      <p:font typeface="BioRhyme Expanded" panose="00000505000000000000" charset="0"/>
      <p:regular r:id="rId25"/>
      <p:bold r:id="rId26"/>
    </p:embeddedFont>
    <p:embeddedFont>
      <p:font typeface="Calibri" panose="020F0502020204030204" pitchFamily="34" charset="0"/>
      <p:regular r:id="rId27"/>
      <p:bold r:id="rId28"/>
      <p:italic r:id="rId29"/>
      <p:boldItalic r:id="rId30"/>
    </p:embeddedFont>
    <p:embeddedFont>
      <p:font typeface="Lato Black" panose="020B0604020202020204" pitchFamily="34" charset="0"/>
      <p:bold r:id="rId31"/>
      <p:boldItalic r:id="rId32"/>
    </p:embeddedFont>
    <p:embeddedFont>
      <p:font typeface="Nunito" panose="020B06040202020202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7C2"/>
    <a:srgbClr val="FA531F"/>
    <a:srgbClr val="FFFFFF"/>
    <a:srgbClr val="DCF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E57D2F-B527-4172-A6BE-0A59F631014D}">
  <a:tblStyle styleId="{EFE57D2F-B527-4172-A6BE-0A59F63101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sorterViewPr>
    <p:cViewPr>
      <p:scale>
        <a:sx n="46" d="100"/>
        <a:sy n="4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5172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449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86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70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512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02091994d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02091994d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78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b4b3bfeea1_2_23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b4b3bfeea1_2_23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27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31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60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69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02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51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9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2091994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2091994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98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7800" y="1213950"/>
            <a:ext cx="4479300" cy="20889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Clr>
                <a:schemeClr val="dk1"/>
              </a:buClr>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7800" y="3380850"/>
            <a:ext cx="4599300" cy="548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51" y="0"/>
            <a:ext cx="1841177" cy="1433952"/>
          </a:xfrm>
          <a:custGeom>
            <a:avLst/>
            <a:gdLst/>
            <a:ahLst/>
            <a:cxnLst/>
            <a:rect l="l" t="t" r="r" b="b"/>
            <a:pathLst>
              <a:path w="28783" h="22416" extrusionOk="0">
                <a:moveTo>
                  <a:pt x="1" y="1"/>
                </a:moveTo>
                <a:lnTo>
                  <a:pt x="189" y="57"/>
                </a:lnTo>
                <a:lnTo>
                  <a:pt x="717" y="227"/>
                </a:lnTo>
                <a:lnTo>
                  <a:pt x="1075" y="358"/>
                </a:lnTo>
                <a:lnTo>
                  <a:pt x="1489" y="528"/>
                </a:lnTo>
                <a:lnTo>
                  <a:pt x="1941" y="716"/>
                </a:lnTo>
                <a:lnTo>
                  <a:pt x="2450" y="961"/>
                </a:lnTo>
                <a:lnTo>
                  <a:pt x="2977" y="1225"/>
                </a:lnTo>
                <a:lnTo>
                  <a:pt x="3523" y="1526"/>
                </a:lnTo>
                <a:lnTo>
                  <a:pt x="4088" y="1865"/>
                </a:lnTo>
                <a:lnTo>
                  <a:pt x="4653" y="2261"/>
                </a:lnTo>
                <a:lnTo>
                  <a:pt x="5219" y="2675"/>
                </a:lnTo>
                <a:lnTo>
                  <a:pt x="5765" y="3127"/>
                </a:lnTo>
                <a:lnTo>
                  <a:pt x="6028" y="3372"/>
                </a:lnTo>
                <a:lnTo>
                  <a:pt x="6292" y="3636"/>
                </a:lnTo>
                <a:lnTo>
                  <a:pt x="6537" y="3900"/>
                </a:lnTo>
                <a:lnTo>
                  <a:pt x="6782" y="4182"/>
                </a:lnTo>
                <a:lnTo>
                  <a:pt x="7008" y="4465"/>
                </a:lnTo>
                <a:lnTo>
                  <a:pt x="7196" y="4728"/>
                </a:lnTo>
                <a:lnTo>
                  <a:pt x="7347" y="5011"/>
                </a:lnTo>
                <a:lnTo>
                  <a:pt x="7498" y="5294"/>
                </a:lnTo>
                <a:lnTo>
                  <a:pt x="7611" y="5576"/>
                </a:lnTo>
                <a:lnTo>
                  <a:pt x="7686" y="5840"/>
                </a:lnTo>
                <a:lnTo>
                  <a:pt x="7761" y="6122"/>
                </a:lnTo>
                <a:lnTo>
                  <a:pt x="7818" y="6386"/>
                </a:lnTo>
                <a:lnTo>
                  <a:pt x="7856" y="6669"/>
                </a:lnTo>
                <a:lnTo>
                  <a:pt x="7874" y="6932"/>
                </a:lnTo>
                <a:lnTo>
                  <a:pt x="7874" y="7196"/>
                </a:lnTo>
                <a:lnTo>
                  <a:pt x="7874" y="7478"/>
                </a:lnTo>
                <a:lnTo>
                  <a:pt x="7837" y="8006"/>
                </a:lnTo>
                <a:lnTo>
                  <a:pt x="7799" y="8552"/>
                </a:lnTo>
                <a:lnTo>
                  <a:pt x="7724" y="9080"/>
                </a:lnTo>
                <a:lnTo>
                  <a:pt x="7686" y="9607"/>
                </a:lnTo>
                <a:lnTo>
                  <a:pt x="7648" y="10153"/>
                </a:lnTo>
                <a:lnTo>
                  <a:pt x="7648" y="10417"/>
                </a:lnTo>
                <a:lnTo>
                  <a:pt x="7667" y="10681"/>
                </a:lnTo>
                <a:lnTo>
                  <a:pt x="7686" y="10944"/>
                </a:lnTo>
                <a:lnTo>
                  <a:pt x="7724" y="11227"/>
                </a:lnTo>
                <a:lnTo>
                  <a:pt x="7799" y="11491"/>
                </a:lnTo>
                <a:lnTo>
                  <a:pt x="7874" y="11754"/>
                </a:lnTo>
                <a:lnTo>
                  <a:pt x="7969" y="12018"/>
                </a:lnTo>
                <a:lnTo>
                  <a:pt x="8082" y="12300"/>
                </a:lnTo>
                <a:lnTo>
                  <a:pt x="8232" y="12564"/>
                </a:lnTo>
                <a:lnTo>
                  <a:pt x="8402" y="12847"/>
                </a:lnTo>
                <a:lnTo>
                  <a:pt x="8722" y="13242"/>
                </a:lnTo>
                <a:lnTo>
                  <a:pt x="9023" y="13600"/>
                </a:lnTo>
                <a:lnTo>
                  <a:pt x="9362" y="13902"/>
                </a:lnTo>
                <a:lnTo>
                  <a:pt x="9683" y="14146"/>
                </a:lnTo>
                <a:lnTo>
                  <a:pt x="10041" y="14354"/>
                </a:lnTo>
                <a:lnTo>
                  <a:pt x="10380" y="14523"/>
                </a:lnTo>
                <a:lnTo>
                  <a:pt x="10737" y="14655"/>
                </a:lnTo>
                <a:lnTo>
                  <a:pt x="11114" y="14749"/>
                </a:lnTo>
                <a:lnTo>
                  <a:pt x="11472" y="14825"/>
                </a:lnTo>
                <a:lnTo>
                  <a:pt x="11849" y="14881"/>
                </a:lnTo>
                <a:lnTo>
                  <a:pt x="12244" y="14919"/>
                </a:lnTo>
                <a:lnTo>
                  <a:pt x="12640" y="14938"/>
                </a:lnTo>
                <a:lnTo>
                  <a:pt x="13431" y="14975"/>
                </a:lnTo>
                <a:lnTo>
                  <a:pt x="14260" y="15013"/>
                </a:lnTo>
                <a:lnTo>
                  <a:pt x="14674" y="15051"/>
                </a:lnTo>
                <a:lnTo>
                  <a:pt x="15089" y="15107"/>
                </a:lnTo>
                <a:lnTo>
                  <a:pt x="15503" y="15182"/>
                </a:lnTo>
                <a:lnTo>
                  <a:pt x="15936" y="15277"/>
                </a:lnTo>
                <a:lnTo>
                  <a:pt x="16351" y="15408"/>
                </a:lnTo>
                <a:lnTo>
                  <a:pt x="16784" y="15578"/>
                </a:lnTo>
                <a:lnTo>
                  <a:pt x="17217" y="15766"/>
                </a:lnTo>
                <a:lnTo>
                  <a:pt x="17650" y="16011"/>
                </a:lnTo>
                <a:lnTo>
                  <a:pt x="18083" y="16313"/>
                </a:lnTo>
                <a:lnTo>
                  <a:pt x="18517" y="16652"/>
                </a:lnTo>
                <a:lnTo>
                  <a:pt x="18950" y="17047"/>
                </a:lnTo>
                <a:lnTo>
                  <a:pt x="19383" y="17518"/>
                </a:lnTo>
                <a:lnTo>
                  <a:pt x="19816" y="18045"/>
                </a:lnTo>
                <a:lnTo>
                  <a:pt x="20250" y="18648"/>
                </a:lnTo>
                <a:lnTo>
                  <a:pt x="20683" y="19326"/>
                </a:lnTo>
                <a:lnTo>
                  <a:pt x="21116" y="20080"/>
                </a:lnTo>
                <a:lnTo>
                  <a:pt x="21173" y="20193"/>
                </a:lnTo>
                <a:lnTo>
                  <a:pt x="21361" y="20532"/>
                </a:lnTo>
                <a:lnTo>
                  <a:pt x="21568" y="20833"/>
                </a:lnTo>
                <a:lnTo>
                  <a:pt x="21813" y="21116"/>
                </a:lnTo>
                <a:lnTo>
                  <a:pt x="22058" y="21379"/>
                </a:lnTo>
                <a:lnTo>
                  <a:pt x="22322" y="21587"/>
                </a:lnTo>
                <a:lnTo>
                  <a:pt x="22604" y="21794"/>
                </a:lnTo>
                <a:lnTo>
                  <a:pt x="22887" y="21963"/>
                </a:lnTo>
                <a:lnTo>
                  <a:pt x="23188" y="22095"/>
                </a:lnTo>
                <a:lnTo>
                  <a:pt x="23489" y="22208"/>
                </a:lnTo>
                <a:lnTo>
                  <a:pt x="23791" y="22302"/>
                </a:lnTo>
                <a:lnTo>
                  <a:pt x="24111" y="22359"/>
                </a:lnTo>
                <a:lnTo>
                  <a:pt x="24431" y="22397"/>
                </a:lnTo>
                <a:lnTo>
                  <a:pt x="24751" y="22415"/>
                </a:lnTo>
                <a:lnTo>
                  <a:pt x="25072" y="22397"/>
                </a:lnTo>
                <a:lnTo>
                  <a:pt x="25392" y="22359"/>
                </a:lnTo>
                <a:lnTo>
                  <a:pt x="25712" y="22302"/>
                </a:lnTo>
                <a:lnTo>
                  <a:pt x="26013" y="22208"/>
                </a:lnTo>
                <a:lnTo>
                  <a:pt x="26315" y="22095"/>
                </a:lnTo>
                <a:lnTo>
                  <a:pt x="26616" y="21963"/>
                </a:lnTo>
                <a:lnTo>
                  <a:pt x="26880" y="21813"/>
                </a:lnTo>
                <a:lnTo>
                  <a:pt x="27162" y="21643"/>
                </a:lnTo>
                <a:lnTo>
                  <a:pt x="27407" y="21436"/>
                </a:lnTo>
                <a:lnTo>
                  <a:pt x="27652" y="21229"/>
                </a:lnTo>
                <a:lnTo>
                  <a:pt x="27878" y="20984"/>
                </a:lnTo>
                <a:lnTo>
                  <a:pt x="28067" y="20739"/>
                </a:lnTo>
                <a:lnTo>
                  <a:pt x="28255" y="20456"/>
                </a:lnTo>
                <a:lnTo>
                  <a:pt x="28406" y="20155"/>
                </a:lnTo>
                <a:lnTo>
                  <a:pt x="28537" y="19835"/>
                </a:lnTo>
                <a:lnTo>
                  <a:pt x="28650" y="19496"/>
                </a:lnTo>
                <a:lnTo>
                  <a:pt x="28726" y="19157"/>
                </a:lnTo>
                <a:lnTo>
                  <a:pt x="28763" y="18780"/>
                </a:lnTo>
                <a:lnTo>
                  <a:pt x="28782" y="18385"/>
                </a:lnTo>
                <a:lnTo>
                  <a:pt x="28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userDrawn="1"/>
        </p:nvSpPr>
        <p:spPr>
          <a:xfrm rot="5400000" flipH="1">
            <a:off x="7843274" y="3312225"/>
            <a:ext cx="1409853" cy="2288200"/>
          </a:xfrm>
          <a:custGeom>
            <a:avLst/>
            <a:gdLst/>
            <a:ahLst/>
            <a:cxnLst/>
            <a:rect l="l" t="t" r="r" b="b"/>
            <a:pathLst>
              <a:path w="27332" h="44360" extrusionOk="0">
                <a:moveTo>
                  <a:pt x="1" y="1"/>
                </a:moveTo>
                <a:lnTo>
                  <a:pt x="1" y="44359"/>
                </a:lnTo>
                <a:lnTo>
                  <a:pt x="340" y="44246"/>
                </a:lnTo>
                <a:lnTo>
                  <a:pt x="716" y="44133"/>
                </a:lnTo>
                <a:lnTo>
                  <a:pt x="1225" y="43945"/>
                </a:lnTo>
                <a:lnTo>
                  <a:pt x="1828" y="43700"/>
                </a:lnTo>
                <a:lnTo>
                  <a:pt x="2487" y="43380"/>
                </a:lnTo>
                <a:lnTo>
                  <a:pt x="2845" y="43191"/>
                </a:lnTo>
                <a:lnTo>
                  <a:pt x="3222" y="42984"/>
                </a:lnTo>
                <a:lnTo>
                  <a:pt x="3598" y="42758"/>
                </a:lnTo>
                <a:lnTo>
                  <a:pt x="3975" y="42513"/>
                </a:lnTo>
                <a:lnTo>
                  <a:pt x="4352" y="42250"/>
                </a:lnTo>
                <a:lnTo>
                  <a:pt x="4728" y="41967"/>
                </a:lnTo>
                <a:lnTo>
                  <a:pt x="5105" y="41647"/>
                </a:lnTo>
                <a:lnTo>
                  <a:pt x="5482" y="41308"/>
                </a:lnTo>
                <a:lnTo>
                  <a:pt x="5859" y="40950"/>
                </a:lnTo>
                <a:lnTo>
                  <a:pt x="6198" y="40573"/>
                </a:lnTo>
                <a:lnTo>
                  <a:pt x="6556" y="40178"/>
                </a:lnTo>
                <a:lnTo>
                  <a:pt x="6876" y="39744"/>
                </a:lnTo>
                <a:lnTo>
                  <a:pt x="7177" y="39292"/>
                </a:lnTo>
                <a:lnTo>
                  <a:pt x="7460" y="38803"/>
                </a:lnTo>
                <a:lnTo>
                  <a:pt x="7723" y="38294"/>
                </a:lnTo>
                <a:lnTo>
                  <a:pt x="7949" y="37767"/>
                </a:lnTo>
                <a:lnTo>
                  <a:pt x="8157" y="37202"/>
                </a:lnTo>
                <a:lnTo>
                  <a:pt x="8326" y="36599"/>
                </a:lnTo>
                <a:lnTo>
                  <a:pt x="8458" y="35977"/>
                </a:lnTo>
                <a:lnTo>
                  <a:pt x="8571" y="35318"/>
                </a:lnTo>
                <a:lnTo>
                  <a:pt x="8627" y="34659"/>
                </a:lnTo>
                <a:lnTo>
                  <a:pt x="8684" y="34018"/>
                </a:lnTo>
                <a:lnTo>
                  <a:pt x="8759" y="32775"/>
                </a:lnTo>
                <a:lnTo>
                  <a:pt x="8816" y="31588"/>
                </a:lnTo>
                <a:lnTo>
                  <a:pt x="8835" y="30458"/>
                </a:lnTo>
                <a:lnTo>
                  <a:pt x="8854" y="29385"/>
                </a:lnTo>
                <a:lnTo>
                  <a:pt x="8891" y="28349"/>
                </a:lnTo>
                <a:lnTo>
                  <a:pt x="8948" y="27350"/>
                </a:lnTo>
                <a:lnTo>
                  <a:pt x="9004" y="26861"/>
                </a:lnTo>
                <a:lnTo>
                  <a:pt x="9061" y="26390"/>
                </a:lnTo>
                <a:lnTo>
                  <a:pt x="9136" y="25919"/>
                </a:lnTo>
                <a:lnTo>
                  <a:pt x="9230" y="25448"/>
                </a:lnTo>
                <a:lnTo>
                  <a:pt x="9343" y="24977"/>
                </a:lnTo>
                <a:lnTo>
                  <a:pt x="9475" y="24525"/>
                </a:lnTo>
                <a:lnTo>
                  <a:pt x="9645" y="24073"/>
                </a:lnTo>
                <a:lnTo>
                  <a:pt x="9833" y="23640"/>
                </a:lnTo>
                <a:lnTo>
                  <a:pt x="10040" y="23188"/>
                </a:lnTo>
                <a:lnTo>
                  <a:pt x="10285" y="22754"/>
                </a:lnTo>
                <a:lnTo>
                  <a:pt x="10549" y="22321"/>
                </a:lnTo>
                <a:lnTo>
                  <a:pt x="10850" y="21888"/>
                </a:lnTo>
                <a:lnTo>
                  <a:pt x="11189" y="21436"/>
                </a:lnTo>
                <a:lnTo>
                  <a:pt x="11566" y="21003"/>
                </a:lnTo>
                <a:lnTo>
                  <a:pt x="11999" y="20569"/>
                </a:lnTo>
                <a:lnTo>
                  <a:pt x="12451" y="20136"/>
                </a:lnTo>
                <a:lnTo>
                  <a:pt x="12960" y="19703"/>
                </a:lnTo>
                <a:lnTo>
                  <a:pt x="13506" y="19251"/>
                </a:lnTo>
                <a:lnTo>
                  <a:pt x="14071" y="18836"/>
                </a:lnTo>
                <a:lnTo>
                  <a:pt x="14655" y="18460"/>
                </a:lnTo>
                <a:lnTo>
                  <a:pt x="15239" y="18121"/>
                </a:lnTo>
                <a:lnTo>
                  <a:pt x="15823" y="17819"/>
                </a:lnTo>
                <a:lnTo>
                  <a:pt x="16407" y="17556"/>
                </a:lnTo>
                <a:lnTo>
                  <a:pt x="16991" y="17311"/>
                </a:lnTo>
                <a:lnTo>
                  <a:pt x="17556" y="17104"/>
                </a:lnTo>
                <a:lnTo>
                  <a:pt x="18140" y="16915"/>
                </a:lnTo>
                <a:lnTo>
                  <a:pt x="18705" y="16746"/>
                </a:lnTo>
                <a:lnTo>
                  <a:pt x="19270" y="16595"/>
                </a:lnTo>
                <a:lnTo>
                  <a:pt x="20381" y="16350"/>
                </a:lnTo>
                <a:lnTo>
                  <a:pt x="22453" y="15936"/>
                </a:lnTo>
                <a:lnTo>
                  <a:pt x="22943" y="15823"/>
                </a:lnTo>
                <a:lnTo>
                  <a:pt x="23395" y="15710"/>
                </a:lnTo>
                <a:lnTo>
                  <a:pt x="23847" y="15578"/>
                </a:lnTo>
                <a:lnTo>
                  <a:pt x="24280" y="15446"/>
                </a:lnTo>
                <a:lnTo>
                  <a:pt x="24676" y="15295"/>
                </a:lnTo>
                <a:lnTo>
                  <a:pt x="25052" y="15126"/>
                </a:lnTo>
                <a:lnTo>
                  <a:pt x="25410" y="14937"/>
                </a:lnTo>
                <a:lnTo>
                  <a:pt x="25749" y="14711"/>
                </a:lnTo>
                <a:lnTo>
                  <a:pt x="26051" y="14467"/>
                </a:lnTo>
                <a:lnTo>
                  <a:pt x="26314" y="14184"/>
                </a:lnTo>
                <a:lnTo>
                  <a:pt x="26446" y="14033"/>
                </a:lnTo>
                <a:lnTo>
                  <a:pt x="26559" y="13883"/>
                </a:lnTo>
                <a:lnTo>
                  <a:pt x="26672" y="13713"/>
                </a:lnTo>
                <a:lnTo>
                  <a:pt x="26766" y="13525"/>
                </a:lnTo>
                <a:lnTo>
                  <a:pt x="26861" y="13336"/>
                </a:lnTo>
                <a:lnTo>
                  <a:pt x="26955" y="13148"/>
                </a:lnTo>
                <a:lnTo>
                  <a:pt x="27030" y="12941"/>
                </a:lnTo>
                <a:lnTo>
                  <a:pt x="27106" y="12715"/>
                </a:lnTo>
                <a:lnTo>
                  <a:pt x="27162" y="12470"/>
                </a:lnTo>
                <a:lnTo>
                  <a:pt x="27219" y="12225"/>
                </a:lnTo>
                <a:lnTo>
                  <a:pt x="27294" y="11698"/>
                </a:lnTo>
                <a:lnTo>
                  <a:pt x="27313" y="11377"/>
                </a:lnTo>
                <a:lnTo>
                  <a:pt x="27332" y="11057"/>
                </a:lnTo>
                <a:lnTo>
                  <a:pt x="27313" y="10775"/>
                </a:lnTo>
                <a:lnTo>
                  <a:pt x="27294" y="10492"/>
                </a:lnTo>
                <a:lnTo>
                  <a:pt x="27275" y="10210"/>
                </a:lnTo>
                <a:lnTo>
                  <a:pt x="27219" y="9946"/>
                </a:lnTo>
                <a:lnTo>
                  <a:pt x="27162" y="9701"/>
                </a:lnTo>
                <a:lnTo>
                  <a:pt x="27087" y="9456"/>
                </a:lnTo>
                <a:lnTo>
                  <a:pt x="27011" y="9230"/>
                </a:lnTo>
                <a:lnTo>
                  <a:pt x="26917" y="9023"/>
                </a:lnTo>
                <a:lnTo>
                  <a:pt x="26804" y="8816"/>
                </a:lnTo>
                <a:lnTo>
                  <a:pt x="26691" y="8627"/>
                </a:lnTo>
                <a:lnTo>
                  <a:pt x="26559" y="8439"/>
                </a:lnTo>
                <a:lnTo>
                  <a:pt x="26409" y="8269"/>
                </a:lnTo>
                <a:lnTo>
                  <a:pt x="26258" y="8100"/>
                </a:lnTo>
                <a:lnTo>
                  <a:pt x="26107" y="7949"/>
                </a:lnTo>
                <a:lnTo>
                  <a:pt x="25919" y="7799"/>
                </a:lnTo>
                <a:lnTo>
                  <a:pt x="25749" y="7667"/>
                </a:lnTo>
                <a:lnTo>
                  <a:pt x="25542" y="7535"/>
                </a:lnTo>
                <a:lnTo>
                  <a:pt x="25354" y="7422"/>
                </a:lnTo>
                <a:lnTo>
                  <a:pt x="24921" y="7215"/>
                </a:lnTo>
                <a:lnTo>
                  <a:pt x="24450" y="7026"/>
                </a:lnTo>
                <a:lnTo>
                  <a:pt x="23960" y="6876"/>
                </a:lnTo>
                <a:lnTo>
                  <a:pt x="23433" y="6744"/>
                </a:lnTo>
                <a:lnTo>
                  <a:pt x="22886" y="6650"/>
                </a:lnTo>
                <a:lnTo>
                  <a:pt x="22302" y="6574"/>
                </a:lnTo>
                <a:lnTo>
                  <a:pt x="21718" y="6499"/>
                </a:lnTo>
                <a:lnTo>
                  <a:pt x="21097" y="6461"/>
                </a:lnTo>
                <a:lnTo>
                  <a:pt x="20475" y="6442"/>
                </a:lnTo>
                <a:lnTo>
                  <a:pt x="19835" y="6442"/>
                </a:lnTo>
                <a:lnTo>
                  <a:pt x="18516" y="6461"/>
                </a:lnTo>
                <a:lnTo>
                  <a:pt x="17160" y="6518"/>
                </a:lnTo>
                <a:lnTo>
                  <a:pt x="14485" y="6668"/>
                </a:lnTo>
                <a:lnTo>
                  <a:pt x="13186" y="6725"/>
                </a:lnTo>
                <a:lnTo>
                  <a:pt x="11924" y="6763"/>
                </a:lnTo>
                <a:lnTo>
                  <a:pt x="11321" y="6744"/>
                </a:lnTo>
                <a:lnTo>
                  <a:pt x="10718" y="6687"/>
                </a:lnTo>
                <a:lnTo>
                  <a:pt x="10134" y="6612"/>
                </a:lnTo>
                <a:lnTo>
                  <a:pt x="9550" y="6480"/>
                </a:lnTo>
                <a:lnTo>
                  <a:pt x="8967" y="6329"/>
                </a:lnTo>
                <a:lnTo>
                  <a:pt x="8401" y="6160"/>
                </a:lnTo>
                <a:lnTo>
                  <a:pt x="7855" y="5953"/>
                </a:lnTo>
                <a:lnTo>
                  <a:pt x="7309" y="5727"/>
                </a:lnTo>
                <a:lnTo>
                  <a:pt x="6782" y="5482"/>
                </a:lnTo>
                <a:lnTo>
                  <a:pt x="6273" y="5218"/>
                </a:lnTo>
                <a:lnTo>
                  <a:pt x="5783" y="4936"/>
                </a:lnTo>
                <a:lnTo>
                  <a:pt x="5294" y="4653"/>
                </a:lnTo>
                <a:lnTo>
                  <a:pt x="4823" y="4352"/>
                </a:lnTo>
                <a:lnTo>
                  <a:pt x="4371" y="4031"/>
                </a:lnTo>
                <a:lnTo>
                  <a:pt x="3937" y="3730"/>
                </a:lnTo>
                <a:lnTo>
                  <a:pt x="3523" y="3410"/>
                </a:lnTo>
                <a:lnTo>
                  <a:pt x="2751" y="2769"/>
                </a:lnTo>
                <a:lnTo>
                  <a:pt x="2054" y="2167"/>
                </a:lnTo>
                <a:lnTo>
                  <a:pt x="1451" y="1583"/>
                </a:lnTo>
                <a:lnTo>
                  <a:pt x="961" y="1074"/>
                </a:lnTo>
                <a:lnTo>
                  <a:pt x="547" y="641"/>
                </a:lnTo>
                <a:lnTo>
                  <a:pt x="245" y="3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33799" y="0"/>
            <a:ext cx="2210217" cy="548713"/>
          </a:xfrm>
          <a:custGeom>
            <a:avLst/>
            <a:gdLst/>
            <a:ahLst/>
            <a:cxnLst/>
            <a:rect l="l" t="t" r="r" b="b"/>
            <a:pathLst>
              <a:path w="45452" h="11284" extrusionOk="0">
                <a:moveTo>
                  <a:pt x="0" y="1"/>
                </a:moveTo>
                <a:lnTo>
                  <a:pt x="189" y="151"/>
                </a:lnTo>
                <a:lnTo>
                  <a:pt x="660" y="528"/>
                </a:lnTo>
                <a:lnTo>
                  <a:pt x="1394" y="1093"/>
                </a:lnTo>
                <a:lnTo>
                  <a:pt x="1846" y="1413"/>
                </a:lnTo>
                <a:lnTo>
                  <a:pt x="2336" y="1734"/>
                </a:lnTo>
                <a:lnTo>
                  <a:pt x="2863" y="2054"/>
                </a:lnTo>
                <a:lnTo>
                  <a:pt x="3410" y="2374"/>
                </a:lnTo>
                <a:lnTo>
                  <a:pt x="3993" y="2694"/>
                </a:lnTo>
                <a:lnTo>
                  <a:pt x="4596" y="2958"/>
                </a:lnTo>
                <a:lnTo>
                  <a:pt x="5199" y="3203"/>
                </a:lnTo>
                <a:lnTo>
                  <a:pt x="5500" y="3297"/>
                </a:lnTo>
                <a:lnTo>
                  <a:pt x="5821" y="3391"/>
                </a:lnTo>
                <a:lnTo>
                  <a:pt x="6122" y="3467"/>
                </a:lnTo>
                <a:lnTo>
                  <a:pt x="6423" y="3523"/>
                </a:lnTo>
                <a:lnTo>
                  <a:pt x="6725" y="3561"/>
                </a:lnTo>
                <a:lnTo>
                  <a:pt x="7026" y="3598"/>
                </a:lnTo>
                <a:lnTo>
                  <a:pt x="8307" y="3655"/>
                </a:lnTo>
                <a:lnTo>
                  <a:pt x="9776" y="3730"/>
                </a:lnTo>
                <a:lnTo>
                  <a:pt x="10548" y="3787"/>
                </a:lnTo>
                <a:lnTo>
                  <a:pt x="11340" y="3862"/>
                </a:lnTo>
                <a:lnTo>
                  <a:pt x="12149" y="3956"/>
                </a:lnTo>
                <a:lnTo>
                  <a:pt x="12922" y="4088"/>
                </a:lnTo>
                <a:lnTo>
                  <a:pt x="13694" y="4258"/>
                </a:lnTo>
                <a:lnTo>
                  <a:pt x="14071" y="4352"/>
                </a:lnTo>
                <a:lnTo>
                  <a:pt x="14447" y="4465"/>
                </a:lnTo>
                <a:lnTo>
                  <a:pt x="14805" y="4597"/>
                </a:lnTo>
                <a:lnTo>
                  <a:pt x="15163" y="4729"/>
                </a:lnTo>
                <a:lnTo>
                  <a:pt x="15502" y="4879"/>
                </a:lnTo>
                <a:lnTo>
                  <a:pt x="15822" y="5030"/>
                </a:lnTo>
                <a:lnTo>
                  <a:pt x="16143" y="5199"/>
                </a:lnTo>
                <a:lnTo>
                  <a:pt x="16444" y="5388"/>
                </a:lnTo>
                <a:lnTo>
                  <a:pt x="16708" y="5595"/>
                </a:lnTo>
                <a:lnTo>
                  <a:pt x="16971" y="5821"/>
                </a:lnTo>
                <a:lnTo>
                  <a:pt x="17216" y="6066"/>
                </a:lnTo>
                <a:lnTo>
                  <a:pt x="17442" y="6311"/>
                </a:lnTo>
                <a:lnTo>
                  <a:pt x="17650" y="6593"/>
                </a:lnTo>
                <a:lnTo>
                  <a:pt x="17838" y="6876"/>
                </a:lnTo>
                <a:lnTo>
                  <a:pt x="18007" y="7177"/>
                </a:lnTo>
                <a:lnTo>
                  <a:pt x="18215" y="7479"/>
                </a:lnTo>
                <a:lnTo>
                  <a:pt x="18441" y="7780"/>
                </a:lnTo>
                <a:lnTo>
                  <a:pt x="18667" y="8063"/>
                </a:lnTo>
                <a:lnTo>
                  <a:pt x="18912" y="8364"/>
                </a:lnTo>
                <a:lnTo>
                  <a:pt x="19194" y="8628"/>
                </a:lnTo>
                <a:lnTo>
                  <a:pt x="19477" y="8910"/>
                </a:lnTo>
                <a:lnTo>
                  <a:pt x="19759" y="9155"/>
                </a:lnTo>
                <a:lnTo>
                  <a:pt x="20079" y="9419"/>
                </a:lnTo>
                <a:lnTo>
                  <a:pt x="20400" y="9645"/>
                </a:lnTo>
                <a:lnTo>
                  <a:pt x="20739" y="9871"/>
                </a:lnTo>
                <a:lnTo>
                  <a:pt x="21078" y="10097"/>
                </a:lnTo>
                <a:lnTo>
                  <a:pt x="21436" y="10285"/>
                </a:lnTo>
                <a:lnTo>
                  <a:pt x="21793" y="10474"/>
                </a:lnTo>
                <a:lnTo>
                  <a:pt x="22170" y="10643"/>
                </a:lnTo>
                <a:lnTo>
                  <a:pt x="22547" y="10794"/>
                </a:lnTo>
                <a:lnTo>
                  <a:pt x="22924" y="10926"/>
                </a:lnTo>
                <a:lnTo>
                  <a:pt x="23319" y="11039"/>
                </a:lnTo>
                <a:lnTo>
                  <a:pt x="23715" y="11133"/>
                </a:lnTo>
                <a:lnTo>
                  <a:pt x="24110" y="11208"/>
                </a:lnTo>
                <a:lnTo>
                  <a:pt x="24525" y="11246"/>
                </a:lnTo>
                <a:lnTo>
                  <a:pt x="24920" y="11283"/>
                </a:lnTo>
                <a:lnTo>
                  <a:pt x="25335" y="11283"/>
                </a:lnTo>
                <a:lnTo>
                  <a:pt x="25730" y="11246"/>
                </a:lnTo>
                <a:lnTo>
                  <a:pt x="26145" y="11189"/>
                </a:lnTo>
                <a:lnTo>
                  <a:pt x="26559" y="11114"/>
                </a:lnTo>
                <a:lnTo>
                  <a:pt x="26955" y="11001"/>
                </a:lnTo>
                <a:lnTo>
                  <a:pt x="27350" y="10869"/>
                </a:lnTo>
                <a:lnTo>
                  <a:pt x="27746" y="10700"/>
                </a:lnTo>
                <a:lnTo>
                  <a:pt x="28141" y="10492"/>
                </a:lnTo>
                <a:lnTo>
                  <a:pt x="28537" y="10248"/>
                </a:lnTo>
                <a:lnTo>
                  <a:pt x="28913" y="9984"/>
                </a:lnTo>
                <a:lnTo>
                  <a:pt x="29271" y="9682"/>
                </a:lnTo>
                <a:lnTo>
                  <a:pt x="29592" y="9381"/>
                </a:lnTo>
                <a:lnTo>
                  <a:pt x="29893" y="9080"/>
                </a:lnTo>
                <a:lnTo>
                  <a:pt x="30157" y="8778"/>
                </a:lnTo>
                <a:lnTo>
                  <a:pt x="30383" y="8458"/>
                </a:lnTo>
                <a:lnTo>
                  <a:pt x="30609" y="8138"/>
                </a:lnTo>
                <a:lnTo>
                  <a:pt x="30797" y="7799"/>
                </a:lnTo>
                <a:lnTo>
                  <a:pt x="30985" y="7479"/>
                </a:lnTo>
                <a:lnTo>
                  <a:pt x="31136" y="7158"/>
                </a:lnTo>
                <a:lnTo>
                  <a:pt x="31287" y="6838"/>
                </a:lnTo>
                <a:lnTo>
                  <a:pt x="31569" y="6198"/>
                </a:lnTo>
                <a:lnTo>
                  <a:pt x="31833" y="5576"/>
                </a:lnTo>
                <a:lnTo>
                  <a:pt x="32097" y="4973"/>
                </a:lnTo>
                <a:lnTo>
                  <a:pt x="32247" y="4691"/>
                </a:lnTo>
                <a:lnTo>
                  <a:pt x="32398" y="4408"/>
                </a:lnTo>
                <a:lnTo>
                  <a:pt x="32568" y="4145"/>
                </a:lnTo>
                <a:lnTo>
                  <a:pt x="32756" y="3900"/>
                </a:lnTo>
                <a:lnTo>
                  <a:pt x="32944" y="3655"/>
                </a:lnTo>
                <a:lnTo>
                  <a:pt x="33170" y="3429"/>
                </a:lnTo>
                <a:lnTo>
                  <a:pt x="33415" y="3222"/>
                </a:lnTo>
                <a:lnTo>
                  <a:pt x="33698" y="3033"/>
                </a:lnTo>
                <a:lnTo>
                  <a:pt x="33999" y="2864"/>
                </a:lnTo>
                <a:lnTo>
                  <a:pt x="34338" y="2713"/>
                </a:lnTo>
                <a:lnTo>
                  <a:pt x="34696" y="2581"/>
                </a:lnTo>
                <a:lnTo>
                  <a:pt x="35110" y="2468"/>
                </a:lnTo>
                <a:lnTo>
                  <a:pt x="35563" y="2374"/>
                </a:lnTo>
                <a:lnTo>
                  <a:pt x="36052" y="2318"/>
                </a:lnTo>
                <a:lnTo>
                  <a:pt x="36599" y="2280"/>
                </a:lnTo>
                <a:lnTo>
                  <a:pt x="37182" y="2261"/>
                </a:lnTo>
                <a:lnTo>
                  <a:pt x="37861" y="2280"/>
                </a:lnTo>
                <a:lnTo>
                  <a:pt x="38557" y="2299"/>
                </a:lnTo>
                <a:lnTo>
                  <a:pt x="39970" y="2374"/>
                </a:lnTo>
                <a:lnTo>
                  <a:pt x="40686" y="2393"/>
                </a:lnTo>
                <a:lnTo>
                  <a:pt x="41364" y="2412"/>
                </a:lnTo>
                <a:lnTo>
                  <a:pt x="42023" y="2393"/>
                </a:lnTo>
                <a:lnTo>
                  <a:pt x="42645" y="2355"/>
                </a:lnTo>
                <a:lnTo>
                  <a:pt x="42946" y="2318"/>
                </a:lnTo>
                <a:lnTo>
                  <a:pt x="43248" y="2261"/>
                </a:lnTo>
                <a:lnTo>
                  <a:pt x="43511" y="2205"/>
                </a:lnTo>
                <a:lnTo>
                  <a:pt x="43775" y="2148"/>
                </a:lnTo>
                <a:lnTo>
                  <a:pt x="44020" y="2054"/>
                </a:lnTo>
                <a:lnTo>
                  <a:pt x="44246" y="1960"/>
                </a:lnTo>
                <a:lnTo>
                  <a:pt x="44453" y="1847"/>
                </a:lnTo>
                <a:lnTo>
                  <a:pt x="44660" y="1715"/>
                </a:lnTo>
                <a:lnTo>
                  <a:pt x="44830" y="1583"/>
                </a:lnTo>
                <a:lnTo>
                  <a:pt x="44999" y="1413"/>
                </a:lnTo>
                <a:lnTo>
                  <a:pt x="45131" y="1225"/>
                </a:lnTo>
                <a:lnTo>
                  <a:pt x="45244" y="1037"/>
                </a:lnTo>
                <a:lnTo>
                  <a:pt x="45320" y="811"/>
                </a:lnTo>
                <a:lnTo>
                  <a:pt x="45395" y="566"/>
                </a:lnTo>
                <a:lnTo>
                  <a:pt x="45433" y="283"/>
                </a:lnTo>
                <a:lnTo>
                  <a:pt x="45451"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0850" y="4599425"/>
            <a:ext cx="2609720" cy="548701"/>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18225" y="31100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98063" y="26662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13986" y="1586091"/>
            <a:ext cx="241737" cy="241737"/>
            <a:chOff x="10695150" y="4122575"/>
            <a:chExt cx="626100" cy="626100"/>
          </a:xfrm>
        </p:grpSpPr>
        <p:sp>
          <p:nvSpPr>
            <p:cNvPr id="20" name="Google Shape;20;p2"/>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243725" y="3023050"/>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3963" y="419197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8840561" y="2728128"/>
            <a:ext cx="241737" cy="241737"/>
            <a:chOff x="10695150" y="4122575"/>
            <a:chExt cx="626100" cy="626100"/>
          </a:xfrm>
        </p:grpSpPr>
        <p:sp>
          <p:nvSpPr>
            <p:cNvPr id="25" name="Google Shape;25;p2"/>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309911" y="1138478"/>
            <a:ext cx="241737" cy="241737"/>
            <a:chOff x="10695150" y="4122575"/>
            <a:chExt cx="626100" cy="626100"/>
          </a:xfrm>
        </p:grpSpPr>
        <p:sp>
          <p:nvSpPr>
            <p:cNvPr id="28" name="Google Shape;28;p2"/>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8748050" y="3312050"/>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49938" y="144785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2120889" y="453487"/>
            <a:ext cx="323880" cy="323880"/>
            <a:chOff x="-222250" y="-3001925"/>
            <a:chExt cx="609600" cy="609600"/>
          </a:xfrm>
        </p:grpSpPr>
        <p:sp>
          <p:nvSpPr>
            <p:cNvPr id="33" name="Google Shape;33;p2"/>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2722280" y="613818"/>
            <a:ext cx="163556" cy="163556"/>
            <a:chOff x="-222250" y="-3001925"/>
            <a:chExt cx="609600" cy="609600"/>
          </a:xfrm>
        </p:grpSpPr>
        <p:sp>
          <p:nvSpPr>
            <p:cNvPr id="36" name="Google Shape;36;p2"/>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8597889" y="2166262"/>
            <a:ext cx="323880" cy="323880"/>
            <a:chOff x="-222250" y="-3001925"/>
            <a:chExt cx="609600" cy="609600"/>
          </a:xfrm>
        </p:grpSpPr>
        <p:sp>
          <p:nvSpPr>
            <p:cNvPr id="39" name="Google Shape;39;p2"/>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8434343" y="2651893"/>
            <a:ext cx="163556" cy="163556"/>
            <a:chOff x="-222250" y="-3001925"/>
            <a:chExt cx="609600" cy="609600"/>
          </a:xfrm>
        </p:grpSpPr>
        <p:sp>
          <p:nvSpPr>
            <p:cNvPr id="42" name="Google Shape;42;p2"/>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09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9_Contents slide layout">
    <p:spTree>
      <p:nvGrpSpPr>
        <p:cNvPr id="1" name=""/>
        <p:cNvGrpSpPr/>
        <p:nvPr/>
      </p:nvGrpSpPr>
      <p:grpSpPr>
        <a:xfrm>
          <a:off x="0" y="0"/>
          <a:ext cx="0" cy="0"/>
          <a:chOff x="0" y="0"/>
          <a:chExt cx="0" cy="0"/>
        </a:xfrm>
      </p:grpSpPr>
      <p:sp>
        <p:nvSpPr>
          <p:cNvPr id="3" name="Freeform 5"/>
          <p:cNvSpPr>
            <a:spLocks/>
          </p:cNvSpPr>
          <p:nvPr userDrawn="1"/>
        </p:nvSpPr>
        <p:spPr bwMode="auto">
          <a:xfrm>
            <a:off x="4016829" y="18336"/>
            <a:ext cx="5127172" cy="5125164"/>
          </a:xfrm>
          <a:custGeom>
            <a:avLst/>
            <a:gdLst>
              <a:gd name="T0" fmla="*/ 2158 w 2158"/>
              <a:gd name="T1" fmla="*/ 0 h 2157"/>
              <a:gd name="T2" fmla="*/ 2158 w 2158"/>
              <a:gd name="T3" fmla="*/ 2157 h 2157"/>
              <a:gd name="T4" fmla="*/ 0 w 2158"/>
              <a:gd name="T5" fmla="*/ 2157 h 2157"/>
              <a:gd name="T6" fmla="*/ 2158 w 2158"/>
              <a:gd name="T7" fmla="*/ 0 h 2157"/>
            </a:gdLst>
            <a:ahLst/>
            <a:cxnLst>
              <a:cxn ang="0">
                <a:pos x="T0" y="T1"/>
              </a:cxn>
              <a:cxn ang="0">
                <a:pos x="T2" y="T3"/>
              </a:cxn>
              <a:cxn ang="0">
                <a:pos x="T4" y="T5"/>
              </a:cxn>
              <a:cxn ang="0">
                <a:pos x="T6" y="T7"/>
              </a:cxn>
            </a:cxnLst>
            <a:rect l="0" t="0" r="r" b="b"/>
            <a:pathLst>
              <a:path w="2158" h="2157">
                <a:moveTo>
                  <a:pt x="2158" y="0"/>
                </a:moveTo>
                <a:cubicBezTo>
                  <a:pt x="2158" y="2157"/>
                  <a:pt x="2158" y="2157"/>
                  <a:pt x="2158" y="2157"/>
                </a:cubicBezTo>
                <a:cubicBezTo>
                  <a:pt x="0" y="2157"/>
                  <a:pt x="0" y="2157"/>
                  <a:pt x="0" y="2157"/>
                </a:cubicBezTo>
                <a:cubicBezTo>
                  <a:pt x="0" y="966"/>
                  <a:pt x="966" y="0"/>
                  <a:pt x="2158" y="0"/>
                </a:cubicBezTo>
                <a:close/>
              </a:path>
            </a:pathLst>
          </a:custGeom>
          <a:solidFill>
            <a:srgbClr val="C7EBEA"/>
          </a:solidFill>
          <a:ln>
            <a:noFill/>
          </a:ln>
        </p:spPr>
        <p:txBody>
          <a:bodyPr vert="horz" wrap="square" lIns="68580" tIns="34290" rIns="68580" bIns="34290" numCol="1" anchor="t" anchorCtr="0" compatLnSpc="1">
            <a:prstTxWarp prst="textNoShape">
              <a:avLst/>
            </a:prstTxWarp>
          </a:bodyPr>
          <a:lstStyle/>
          <a:p>
            <a:endParaRPr lang="es-PE" sz="1050"/>
          </a:p>
        </p:txBody>
      </p:sp>
      <p:pic>
        <p:nvPicPr>
          <p:cNvPr id="4" name="Imagen 3"/>
          <p:cNvPicPr>
            <a:picLocks noChangeAspect="1"/>
          </p:cNvPicPr>
          <p:nvPr userDrawn="1"/>
        </p:nvPicPr>
        <p:blipFill>
          <a:blip r:embed="rId2"/>
          <a:stretch>
            <a:fillRect/>
          </a:stretch>
        </p:blipFill>
        <p:spPr>
          <a:xfrm>
            <a:off x="0" y="0"/>
            <a:ext cx="9144000" cy="1134764"/>
          </a:xfrm>
          <a:prstGeom prst="rect">
            <a:avLst/>
          </a:prstGeom>
        </p:spPr>
      </p:pic>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7781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Our Team LAYOUT</a:t>
            </a:r>
          </a:p>
        </p:txBody>
      </p:sp>
    </p:spTree>
    <p:extLst>
      <p:ext uri="{BB962C8B-B14F-4D97-AF65-F5344CB8AC3E}">
        <p14:creationId xmlns:p14="http://schemas.microsoft.com/office/powerpoint/2010/main" val="21115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44"/>
        <p:cNvGrpSpPr/>
        <p:nvPr/>
      </p:nvGrpSpPr>
      <p:grpSpPr>
        <a:xfrm>
          <a:off x="0" y="0"/>
          <a:ext cx="0" cy="0"/>
          <a:chOff x="0" y="0"/>
          <a:chExt cx="0" cy="0"/>
        </a:xfrm>
      </p:grpSpPr>
      <p:sp>
        <p:nvSpPr>
          <p:cNvPr id="43" name="Rectángulo 42"/>
          <p:cNvSpPr/>
          <p:nvPr userDrawn="1"/>
        </p:nvSpPr>
        <p:spPr>
          <a:xfrm>
            <a:off x="0" y="0"/>
            <a:ext cx="9144000" cy="51435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Google Shape;45;p3"/>
          <p:cNvSpPr txBox="1">
            <a:spLocks noGrp="1"/>
          </p:cNvSpPr>
          <p:nvPr>
            <p:ph type="title"/>
          </p:nvPr>
        </p:nvSpPr>
        <p:spPr>
          <a:xfrm>
            <a:off x="2117850" y="2620775"/>
            <a:ext cx="4908300" cy="548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subTitle" idx="1"/>
          </p:nvPr>
        </p:nvSpPr>
        <p:spPr>
          <a:xfrm>
            <a:off x="2194350" y="3383575"/>
            <a:ext cx="4755300" cy="54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7" name="Google Shape;47;p3"/>
          <p:cNvSpPr txBox="1">
            <a:spLocks noGrp="1"/>
          </p:cNvSpPr>
          <p:nvPr>
            <p:ph type="title" idx="2" hasCustomPrompt="1"/>
          </p:nvPr>
        </p:nvSpPr>
        <p:spPr>
          <a:xfrm>
            <a:off x="4027950" y="1558925"/>
            <a:ext cx="1088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50" name="Google Shape;50;p3"/>
          <p:cNvSpPr/>
          <p:nvPr/>
        </p:nvSpPr>
        <p:spPr>
          <a:xfrm rot="10800000" flipH="1">
            <a:off x="7294453" y="3690830"/>
            <a:ext cx="1865282" cy="1452669"/>
          </a:xfrm>
          <a:custGeom>
            <a:avLst/>
            <a:gdLst/>
            <a:ahLst/>
            <a:cxnLst/>
            <a:rect l="l" t="t" r="r" b="b"/>
            <a:pathLst>
              <a:path w="28783" h="22416" extrusionOk="0">
                <a:moveTo>
                  <a:pt x="1" y="1"/>
                </a:moveTo>
                <a:lnTo>
                  <a:pt x="189" y="57"/>
                </a:lnTo>
                <a:lnTo>
                  <a:pt x="717" y="227"/>
                </a:lnTo>
                <a:lnTo>
                  <a:pt x="1075" y="358"/>
                </a:lnTo>
                <a:lnTo>
                  <a:pt x="1489" y="528"/>
                </a:lnTo>
                <a:lnTo>
                  <a:pt x="1941" y="716"/>
                </a:lnTo>
                <a:lnTo>
                  <a:pt x="2450" y="961"/>
                </a:lnTo>
                <a:lnTo>
                  <a:pt x="2977" y="1225"/>
                </a:lnTo>
                <a:lnTo>
                  <a:pt x="3523" y="1526"/>
                </a:lnTo>
                <a:lnTo>
                  <a:pt x="4088" y="1865"/>
                </a:lnTo>
                <a:lnTo>
                  <a:pt x="4653" y="2261"/>
                </a:lnTo>
                <a:lnTo>
                  <a:pt x="5219" y="2675"/>
                </a:lnTo>
                <a:lnTo>
                  <a:pt x="5765" y="3127"/>
                </a:lnTo>
                <a:lnTo>
                  <a:pt x="6028" y="3372"/>
                </a:lnTo>
                <a:lnTo>
                  <a:pt x="6292" y="3636"/>
                </a:lnTo>
                <a:lnTo>
                  <a:pt x="6537" y="3900"/>
                </a:lnTo>
                <a:lnTo>
                  <a:pt x="6782" y="4182"/>
                </a:lnTo>
                <a:lnTo>
                  <a:pt x="7008" y="4465"/>
                </a:lnTo>
                <a:lnTo>
                  <a:pt x="7196" y="4728"/>
                </a:lnTo>
                <a:lnTo>
                  <a:pt x="7347" y="5011"/>
                </a:lnTo>
                <a:lnTo>
                  <a:pt x="7498" y="5294"/>
                </a:lnTo>
                <a:lnTo>
                  <a:pt x="7611" y="5576"/>
                </a:lnTo>
                <a:lnTo>
                  <a:pt x="7686" y="5840"/>
                </a:lnTo>
                <a:lnTo>
                  <a:pt x="7761" y="6122"/>
                </a:lnTo>
                <a:lnTo>
                  <a:pt x="7818" y="6386"/>
                </a:lnTo>
                <a:lnTo>
                  <a:pt x="7856" y="6669"/>
                </a:lnTo>
                <a:lnTo>
                  <a:pt x="7874" y="6932"/>
                </a:lnTo>
                <a:lnTo>
                  <a:pt x="7874" y="7196"/>
                </a:lnTo>
                <a:lnTo>
                  <a:pt x="7874" y="7478"/>
                </a:lnTo>
                <a:lnTo>
                  <a:pt x="7837" y="8006"/>
                </a:lnTo>
                <a:lnTo>
                  <a:pt x="7799" y="8552"/>
                </a:lnTo>
                <a:lnTo>
                  <a:pt x="7724" y="9080"/>
                </a:lnTo>
                <a:lnTo>
                  <a:pt x="7686" y="9607"/>
                </a:lnTo>
                <a:lnTo>
                  <a:pt x="7648" y="10153"/>
                </a:lnTo>
                <a:lnTo>
                  <a:pt x="7648" y="10417"/>
                </a:lnTo>
                <a:lnTo>
                  <a:pt x="7667" y="10681"/>
                </a:lnTo>
                <a:lnTo>
                  <a:pt x="7686" y="10944"/>
                </a:lnTo>
                <a:lnTo>
                  <a:pt x="7724" y="11227"/>
                </a:lnTo>
                <a:lnTo>
                  <a:pt x="7799" y="11491"/>
                </a:lnTo>
                <a:lnTo>
                  <a:pt x="7874" y="11754"/>
                </a:lnTo>
                <a:lnTo>
                  <a:pt x="7969" y="12018"/>
                </a:lnTo>
                <a:lnTo>
                  <a:pt x="8082" y="12300"/>
                </a:lnTo>
                <a:lnTo>
                  <a:pt x="8232" y="12564"/>
                </a:lnTo>
                <a:lnTo>
                  <a:pt x="8402" y="12847"/>
                </a:lnTo>
                <a:lnTo>
                  <a:pt x="8722" y="13242"/>
                </a:lnTo>
                <a:lnTo>
                  <a:pt x="9023" y="13600"/>
                </a:lnTo>
                <a:lnTo>
                  <a:pt x="9362" y="13902"/>
                </a:lnTo>
                <a:lnTo>
                  <a:pt x="9683" y="14146"/>
                </a:lnTo>
                <a:lnTo>
                  <a:pt x="10041" y="14354"/>
                </a:lnTo>
                <a:lnTo>
                  <a:pt x="10380" y="14523"/>
                </a:lnTo>
                <a:lnTo>
                  <a:pt x="10737" y="14655"/>
                </a:lnTo>
                <a:lnTo>
                  <a:pt x="11114" y="14749"/>
                </a:lnTo>
                <a:lnTo>
                  <a:pt x="11472" y="14825"/>
                </a:lnTo>
                <a:lnTo>
                  <a:pt x="11849" y="14881"/>
                </a:lnTo>
                <a:lnTo>
                  <a:pt x="12244" y="14919"/>
                </a:lnTo>
                <a:lnTo>
                  <a:pt x="12640" y="14938"/>
                </a:lnTo>
                <a:lnTo>
                  <a:pt x="13431" y="14975"/>
                </a:lnTo>
                <a:lnTo>
                  <a:pt x="14260" y="15013"/>
                </a:lnTo>
                <a:lnTo>
                  <a:pt x="14674" y="15051"/>
                </a:lnTo>
                <a:lnTo>
                  <a:pt x="15089" y="15107"/>
                </a:lnTo>
                <a:lnTo>
                  <a:pt x="15503" y="15182"/>
                </a:lnTo>
                <a:lnTo>
                  <a:pt x="15936" y="15277"/>
                </a:lnTo>
                <a:lnTo>
                  <a:pt x="16351" y="15408"/>
                </a:lnTo>
                <a:lnTo>
                  <a:pt x="16784" y="15578"/>
                </a:lnTo>
                <a:lnTo>
                  <a:pt x="17217" y="15766"/>
                </a:lnTo>
                <a:lnTo>
                  <a:pt x="17650" y="16011"/>
                </a:lnTo>
                <a:lnTo>
                  <a:pt x="18083" y="16313"/>
                </a:lnTo>
                <a:lnTo>
                  <a:pt x="18517" y="16652"/>
                </a:lnTo>
                <a:lnTo>
                  <a:pt x="18950" y="17047"/>
                </a:lnTo>
                <a:lnTo>
                  <a:pt x="19383" y="17518"/>
                </a:lnTo>
                <a:lnTo>
                  <a:pt x="19816" y="18045"/>
                </a:lnTo>
                <a:lnTo>
                  <a:pt x="20250" y="18648"/>
                </a:lnTo>
                <a:lnTo>
                  <a:pt x="20683" y="19326"/>
                </a:lnTo>
                <a:lnTo>
                  <a:pt x="21116" y="20080"/>
                </a:lnTo>
                <a:lnTo>
                  <a:pt x="21173" y="20193"/>
                </a:lnTo>
                <a:lnTo>
                  <a:pt x="21361" y="20532"/>
                </a:lnTo>
                <a:lnTo>
                  <a:pt x="21568" y="20833"/>
                </a:lnTo>
                <a:lnTo>
                  <a:pt x="21813" y="21116"/>
                </a:lnTo>
                <a:lnTo>
                  <a:pt x="22058" y="21379"/>
                </a:lnTo>
                <a:lnTo>
                  <a:pt x="22322" y="21587"/>
                </a:lnTo>
                <a:lnTo>
                  <a:pt x="22604" y="21794"/>
                </a:lnTo>
                <a:lnTo>
                  <a:pt x="22887" y="21963"/>
                </a:lnTo>
                <a:lnTo>
                  <a:pt x="23188" y="22095"/>
                </a:lnTo>
                <a:lnTo>
                  <a:pt x="23489" y="22208"/>
                </a:lnTo>
                <a:lnTo>
                  <a:pt x="23791" y="22302"/>
                </a:lnTo>
                <a:lnTo>
                  <a:pt x="24111" y="22359"/>
                </a:lnTo>
                <a:lnTo>
                  <a:pt x="24431" y="22397"/>
                </a:lnTo>
                <a:lnTo>
                  <a:pt x="24751" y="22415"/>
                </a:lnTo>
                <a:lnTo>
                  <a:pt x="25072" y="22397"/>
                </a:lnTo>
                <a:lnTo>
                  <a:pt x="25392" y="22359"/>
                </a:lnTo>
                <a:lnTo>
                  <a:pt x="25712" y="22302"/>
                </a:lnTo>
                <a:lnTo>
                  <a:pt x="26013" y="22208"/>
                </a:lnTo>
                <a:lnTo>
                  <a:pt x="26315" y="22095"/>
                </a:lnTo>
                <a:lnTo>
                  <a:pt x="26616" y="21963"/>
                </a:lnTo>
                <a:lnTo>
                  <a:pt x="26880" y="21813"/>
                </a:lnTo>
                <a:lnTo>
                  <a:pt x="27162" y="21643"/>
                </a:lnTo>
                <a:lnTo>
                  <a:pt x="27407" y="21436"/>
                </a:lnTo>
                <a:lnTo>
                  <a:pt x="27652" y="21229"/>
                </a:lnTo>
                <a:lnTo>
                  <a:pt x="27878" y="20984"/>
                </a:lnTo>
                <a:lnTo>
                  <a:pt x="28067" y="20739"/>
                </a:lnTo>
                <a:lnTo>
                  <a:pt x="28255" y="20456"/>
                </a:lnTo>
                <a:lnTo>
                  <a:pt x="28406" y="20155"/>
                </a:lnTo>
                <a:lnTo>
                  <a:pt x="28537" y="19835"/>
                </a:lnTo>
                <a:lnTo>
                  <a:pt x="28650" y="19496"/>
                </a:lnTo>
                <a:lnTo>
                  <a:pt x="28726" y="19157"/>
                </a:lnTo>
                <a:lnTo>
                  <a:pt x="28763" y="18780"/>
                </a:lnTo>
                <a:lnTo>
                  <a:pt x="28782" y="18385"/>
                </a:lnTo>
                <a:lnTo>
                  <a:pt x="28782"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userDrawn="1"/>
        </p:nvSpPr>
        <p:spPr>
          <a:xfrm>
            <a:off x="-260850" y="4505325"/>
            <a:ext cx="3057285" cy="642803"/>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403309" y="-585415"/>
            <a:ext cx="2960610" cy="1945044"/>
          </a:xfrm>
          <a:custGeom>
            <a:avLst/>
            <a:gdLst/>
            <a:ahLst/>
            <a:cxnLst/>
            <a:rect l="l" t="t" r="r" b="b"/>
            <a:pathLst>
              <a:path w="64138" h="42137" extrusionOk="0">
                <a:moveTo>
                  <a:pt x="53382" y="0"/>
                </a:moveTo>
                <a:lnTo>
                  <a:pt x="52402" y="19"/>
                </a:lnTo>
                <a:lnTo>
                  <a:pt x="51385" y="76"/>
                </a:lnTo>
                <a:lnTo>
                  <a:pt x="50349" y="170"/>
                </a:lnTo>
                <a:lnTo>
                  <a:pt x="49295" y="283"/>
                </a:lnTo>
                <a:lnTo>
                  <a:pt x="48221" y="433"/>
                </a:lnTo>
                <a:lnTo>
                  <a:pt x="47128" y="622"/>
                </a:lnTo>
                <a:lnTo>
                  <a:pt x="45998" y="829"/>
                </a:lnTo>
                <a:lnTo>
                  <a:pt x="44868" y="1055"/>
                </a:lnTo>
                <a:lnTo>
                  <a:pt x="43719" y="1319"/>
                </a:lnTo>
                <a:lnTo>
                  <a:pt x="42570" y="1601"/>
                </a:lnTo>
                <a:lnTo>
                  <a:pt x="41402" y="1903"/>
                </a:lnTo>
                <a:lnTo>
                  <a:pt x="40234" y="2223"/>
                </a:lnTo>
                <a:lnTo>
                  <a:pt x="39048" y="2562"/>
                </a:lnTo>
                <a:lnTo>
                  <a:pt x="37861" y="2920"/>
                </a:lnTo>
                <a:lnTo>
                  <a:pt x="36674" y="3296"/>
                </a:lnTo>
                <a:lnTo>
                  <a:pt x="35507" y="3673"/>
                </a:lnTo>
                <a:lnTo>
                  <a:pt x="34320" y="4069"/>
                </a:lnTo>
                <a:lnTo>
                  <a:pt x="33152" y="4483"/>
                </a:lnTo>
                <a:lnTo>
                  <a:pt x="30835" y="5331"/>
                </a:lnTo>
                <a:lnTo>
                  <a:pt x="28556" y="6197"/>
                </a:lnTo>
                <a:lnTo>
                  <a:pt x="26352" y="7083"/>
                </a:lnTo>
                <a:lnTo>
                  <a:pt x="24224" y="7968"/>
                </a:lnTo>
                <a:lnTo>
                  <a:pt x="22190" y="8834"/>
                </a:lnTo>
                <a:lnTo>
                  <a:pt x="20268" y="9682"/>
                </a:lnTo>
                <a:lnTo>
                  <a:pt x="18479" y="10492"/>
                </a:lnTo>
                <a:lnTo>
                  <a:pt x="16840" y="11245"/>
                </a:lnTo>
                <a:lnTo>
                  <a:pt x="15371" y="11942"/>
                </a:lnTo>
                <a:lnTo>
                  <a:pt x="12979" y="13110"/>
                </a:lnTo>
                <a:lnTo>
                  <a:pt x="11453" y="13863"/>
                </a:lnTo>
                <a:lnTo>
                  <a:pt x="10907" y="14146"/>
                </a:lnTo>
                <a:lnTo>
                  <a:pt x="10361" y="14485"/>
                </a:lnTo>
                <a:lnTo>
                  <a:pt x="9739" y="14881"/>
                </a:lnTo>
                <a:lnTo>
                  <a:pt x="8929" y="15427"/>
                </a:lnTo>
                <a:lnTo>
                  <a:pt x="7987" y="16086"/>
                </a:lnTo>
                <a:lnTo>
                  <a:pt x="6951" y="16858"/>
                </a:lnTo>
                <a:lnTo>
                  <a:pt x="6424" y="17292"/>
                </a:lnTo>
                <a:lnTo>
                  <a:pt x="5859" y="17744"/>
                </a:lnTo>
                <a:lnTo>
                  <a:pt x="5313" y="18215"/>
                </a:lnTo>
                <a:lnTo>
                  <a:pt x="4766" y="18704"/>
                </a:lnTo>
                <a:lnTo>
                  <a:pt x="4220" y="19194"/>
                </a:lnTo>
                <a:lnTo>
                  <a:pt x="3674" y="19721"/>
                </a:lnTo>
                <a:lnTo>
                  <a:pt x="3165" y="20268"/>
                </a:lnTo>
                <a:lnTo>
                  <a:pt x="2657" y="20814"/>
                </a:lnTo>
                <a:lnTo>
                  <a:pt x="2186" y="21379"/>
                </a:lnTo>
                <a:lnTo>
                  <a:pt x="1753" y="21944"/>
                </a:lnTo>
                <a:lnTo>
                  <a:pt x="1357" y="22528"/>
                </a:lnTo>
                <a:lnTo>
                  <a:pt x="999" y="23112"/>
                </a:lnTo>
                <a:lnTo>
                  <a:pt x="830" y="23413"/>
                </a:lnTo>
                <a:lnTo>
                  <a:pt x="679" y="23715"/>
                </a:lnTo>
                <a:lnTo>
                  <a:pt x="547" y="24016"/>
                </a:lnTo>
                <a:lnTo>
                  <a:pt x="415" y="24299"/>
                </a:lnTo>
                <a:lnTo>
                  <a:pt x="302" y="24600"/>
                </a:lnTo>
                <a:lnTo>
                  <a:pt x="208" y="24901"/>
                </a:lnTo>
                <a:lnTo>
                  <a:pt x="133" y="25203"/>
                </a:lnTo>
                <a:lnTo>
                  <a:pt x="76" y="25504"/>
                </a:lnTo>
                <a:lnTo>
                  <a:pt x="39" y="25787"/>
                </a:lnTo>
                <a:lnTo>
                  <a:pt x="1" y="26088"/>
                </a:lnTo>
                <a:lnTo>
                  <a:pt x="1" y="26389"/>
                </a:lnTo>
                <a:lnTo>
                  <a:pt x="1" y="26691"/>
                </a:lnTo>
                <a:lnTo>
                  <a:pt x="39" y="26973"/>
                </a:lnTo>
                <a:lnTo>
                  <a:pt x="76" y="27275"/>
                </a:lnTo>
                <a:lnTo>
                  <a:pt x="152" y="27557"/>
                </a:lnTo>
                <a:lnTo>
                  <a:pt x="246" y="27859"/>
                </a:lnTo>
                <a:lnTo>
                  <a:pt x="396" y="28254"/>
                </a:lnTo>
                <a:lnTo>
                  <a:pt x="547" y="28631"/>
                </a:lnTo>
                <a:lnTo>
                  <a:pt x="717" y="28989"/>
                </a:lnTo>
                <a:lnTo>
                  <a:pt x="886" y="29347"/>
                </a:lnTo>
                <a:lnTo>
                  <a:pt x="1075" y="29667"/>
                </a:lnTo>
                <a:lnTo>
                  <a:pt x="1263" y="29987"/>
                </a:lnTo>
                <a:lnTo>
                  <a:pt x="1470" y="30270"/>
                </a:lnTo>
                <a:lnTo>
                  <a:pt x="1677" y="30552"/>
                </a:lnTo>
                <a:lnTo>
                  <a:pt x="1903" y="30816"/>
                </a:lnTo>
                <a:lnTo>
                  <a:pt x="2129" y="31061"/>
                </a:lnTo>
                <a:lnTo>
                  <a:pt x="2355" y="31287"/>
                </a:lnTo>
                <a:lnTo>
                  <a:pt x="2600" y="31494"/>
                </a:lnTo>
                <a:lnTo>
                  <a:pt x="2845" y="31701"/>
                </a:lnTo>
                <a:lnTo>
                  <a:pt x="3109" y="31889"/>
                </a:lnTo>
                <a:lnTo>
                  <a:pt x="3391" y="32059"/>
                </a:lnTo>
                <a:lnTo>
                  <a:pt x="3655" y="32229"/>
                </a:lnTo>
                <a:lnTo>
                  <a:pt x="3938" y="32379"/>
                </a:lnTo>
                <a:lnTo>
                  <a:pt x="4239" y="32530"/>
                </a:lnTo>
                <a:lnTo>
                  <a:pt x="4540" y="32662"/>
                </a:lnTo>
                <a:lnTo>
                  <a:pt x="4842" y="32775"/>
                </a:lnTo>
                <a:lnTo>
                  <a:pt x="5162" y="32888"/>
                </a:lnTo>
                <a:lnTo>
                  <a:pt x="5482" y="32982"/>
                </a:lnTo>
                <a:lnTo>
                  <a:pt x="6160" y="33151"/>
                </a:lnTo>
                <a:lnTo>
                  <a:pt x="6857" y="33302"/>
                </a:lnTo>
                <a:lnTo>
                  <a:pt x="7592" y="33415"/>
                </a:lnTo>
                <a:lnTo>
                  <a:pt x="8364" y="33509"/>
                </a:lnTo>
                <a:lnTo>
                  <a:pt x="9155" y="33566"/>
                </a:lnTo>
                <a:lnTo>
                  <a:pt x="9984" y="33622"/>
                </a:lnTo>
                <a:lnTo>
                  <a:pt x="10832" y="33679"/>
                </a:lnTo>
                <a:lnTo>
                  <a:pt x="12621" y="33754"/>
                </a:lnTo>
                <a:lnTo>
                  <a:pt x="14523" y="33830"/>
                </a:lnTo>
                <a:lnTo>
                  <a:pt x="15522" y="33867"/>
                </a:lnTo>
                <a:lnTo>
                  <a:pt x="16539" y="33924"/>
                </a:lnTo>
                <a:lnTo>
                  <a:pt x="17594" y="34018"/>
                </a:lnTo>
                <a:lnTo>
                  <a:pt x="18667" y="34112"/>
                </a:lnTo>
                <a:lnTo>
                  <a:pt x="19760" y="34225"/>
                </a:lnTo>
                <a:lnTo>
                  <a:pt x="20890" y="34376"/>
                </a:lnTo>
                <a:lnTo>
                  <a:pt x="22039" y="34564"/>
                </a:lnTo>
                <a:lnTo>
                  <a:pt x="23207" y="34790"/>
                </a:lnTo>
                <a:lnTo>
                  <a:pt x="24412" y="35054"/>
                </a:lnTo>
                <a:lnTo>
                  <a:pt x="25637" y="35355"/>
                </a:lnTo>
                <a:lnTo>
                  <a:pt x="26578" y="35619"/>
                </a:lnTo>
                <a:lnTo>
                  <a:pt x="27483" y="35920"/>
                </a:lnTo>
                <a:lnTo>
                  <a:pt x="28330" y="36222"/>
                </a:lnTo>
                <a:lnTo>
                  <a:pt x="29159" y="36561"/>
                </a:lnTo>
                <a:lnTo>
                  <a:pt x="29950" y="36900"/>
                </a:lnTo>
                <a:lnTo>
                  <a:pt x="30703" y="37258"/>
                </a:lnTo>
                <a:lnTo>
                  <a:pt x="31438" y="37616"/>
                </a:lnTo>
                <a:lnTo>
                  <a:pt x="32135" y="37992"/>
                </a:lnTo>
                <a:lnTo>
                  <a:pt x="33472" y="38727"/>
                </a:lnTo>
                <a:lnTo>
                  <a:pt x="34734" y="39443"/>
                </a:lnTo>
                <a:lnTo>
                  <a:pt x="35940" y="40121"/>
                </a:lnTo>
                <a:lnTo>
                  <a:pt x="36524" y="40441"/>
                </a:lnTo>
                <a:lnTo>
                  <a:pt x="37089" y="40742"/>
                </a:lnTo>
                <a:lnTo>
                  <a:pt x="37654" y="41025"/>
                </a:lnTo>
                <a:lnTo>
                  <a:pt x="38238" y="41270"/>
                </a:lnTo>
                <a:lnTo>
                  <a:pt x="38803" y="41515"/>
                </a:lnTo>
                <a:lnTo>
                  <a:pt x="39368" y="41703"/>
                </a:lnTo>
                <a:lnTo>
                  <a:pt x="39933" y="41873"/>
                </a:lnTo>
                <a:lnTo>
                  <a:pt x="40517" y="41986"/>
                </a:lnTo>
                <a:lnTo>
                  <a:pt x="41101" y="42080"/>
                </a:lnTo>
                <a:lnTo>
                  <a:pt x="41704" y="42136"/>
                </a:lnTo>
                <a:lnTo>
                  <a:pt x="42306" y="42136"/>
                </a:lnTo>
                <a:lnTo>
                  <a:pt x="42627" y="42117"/>
                </a:lnTo>
                <a:lnTo>
                  <a:pt x="42947" y="42080"/>
                </a:lnTo>
                <a:lnTo>
                  <a:pt x="43267" y="42042"/>
                </a:lnTo>
                <a:lnTo>
                  <a:pt x="43587" y="41986"/>
                </a:lnTo>
                <a:lnTo>
                  <a:pt x="43926" y="41910"/>
                </a:lnTo>
                <a:lnTo>
                  <a:pt x="44247" y="41835"/>
                </a:lnTo>
                <a:lnTo>
                  <a:pt x="44604" y="41741"/>
                </a:lnTo>
                <a:lnTo>
                  <a:pt x="44943" y="41628"/>
                </a:lnTo>
                <a:lnTo>
                  <a:pt x="45301" y="41496"/>
                </a:lnTo>
                <a:lnTo>
                  <a:pt x="45659" y="41345"/>
                </a:lnTo>
                <a:lnTo>
                  <a:pt x="46017" y="41194"/>
                </a:lnTo>
                <a:lnTo>
                  <a:pt x="46394" y="41025"/>
                </a:lnTo>
                <a:lnTo>
                  <a:pt x="46789" y="40818"/>
                </a:lnTo>
                <a:lnTo>
                  <a:pt x="47166" y="40611"/>
                </a:lnTo>
                <a:lnTo>
                  <a:pt x="47373" y="40497"/>
                </a:lnTo>
                <a:lnTo>
                  <a:pt x="47562" y="40366"/>
                </a:lnTo>
                <a:lnTo>
                  <a:pt x="47750" y="40215"/>
                </a:lnTo>
                <a:lnTo>
                  <a:pt x="47920" y="40064"/>
                </a:lnTo>
                <a:lnTo>
                  <a:pt x="48070" y="39914"/>
                </a:lnTo>
                <a:lnTo>
                  <a:pt x="48221" y="39725"/>
                </a:lnTo>
                <a:lnTo>
                  <a:pt x="48353" y="39537"/>
                </a:lnTo>
                <a:lnTo>
                  <a:pt x="48466" y="39348"/>
                </a:lnTo>
                <a:lnTo>
                  <a:pt x="48579" y="39141"/>
                </a:lnTo>
                <a:lnTo>
                  <a:pt x="48692" y="38934"/>
                </a:lnTo>
                <a:lnTo>
                  <a:pt x="48861" y="38482"/>
                </a:lnTo>
                <a:lnTo>
                  <a:pt x="49012" y="38011"/>
                </a:lnTo>
                <a:lnTo>
                  <a:pt x="49144" y="37484"/>
                </a:lnTo>
                <a:lnTo>
                  <a:pt x="49238" y="36956"/>
                </a:lnTo>
                <a:lnTo>
                  <a:pt x="49295" y="36391"/>
                </a:lnTo>
                <a:lnTo>
                  <a:pt x="49351" y="35807"/>
                </a:lnTo>
                <a:lnTo>
                  <a:pt x="49389" y="35205"/>
                </a:lnTo>
                <a:lnTo>
                  <a:pt x="49389" y="34583"/>
                </a:lnTo>
                <a:lnTo>
                  <a:pt x="49408" y="33961"/>
                </a:lnTo>
                <a:lnTo>
                  <a:pt x="49389" y="32662"/>
                </a:lnTo>
                <a:lnTo>
                  <a:pt x="49370" y="31343"/>
                </a:lnTo>
                <a:lnTo>
                  <a:pt x="49389" y="30025"/>
                </a:lnTo>
                <a:lnTo>
                  <a:pt x="49389" y="29365"/>
                </a:lnTo>
                <a:lnTo>
                  <a:pt x="49426" y="28706"/>
                </a:lnTo>
                <a:lnTo>
                  <a:pt x="49464" y="28085"/>
                </a:lnTo>
                <a:lnTo>
                  <a:pt x="49539" y="27444"/>
                </a:lnTo>
                <a:lnTo>
                  <a:pt x="49634" y="26841"/>
                </a:lnTo>
                <a:lnTo>
                  <a:pt x="49747" y="26239"/>
                </a:lnTo>
                <a:lnTo>
                  <a:pt x="49878" y="25674"/>
                </a:lnTo>
                <a:lnTo>
                  <a:pt x="50067" y="25109"/>
                </a:lnTo>
                <a:lnTo>
                  <a:pt x="50274" y="24581"/>
                </a:lnTo>
                <a:lnTo>
                  <a:pt x="50387" y="24336"/>
                </a:lnTo>
                <a:lnTo>
                  <a:pt x="50519" y="24091"/>
                </a:lnTo>
                <a:lnTo>
                  <a:pt x="50670" y="23847"/>
                </a:lnTo>
                <a:lnTo>
                  <a:pt x="50820" y="23620"/>
                </a:lnTo>
                <a:lnTo>
                  <a:pt x="50971" y="23394"/>
                </a:lnTo>
                <a:lnTo>
                  <a:pt x="51159" y="23187"/>
                </a:lnTo>
                <a:lnTo>
                  <a:pt x="51800" y="22453"/>
                </a:lnTo>
                <a:lnTo>
                  <a:pt x="52440" y="21793"/>
                </a:lnTo>
                <a:lnTo>
                  <a:pt x="53099" y="21172"/>
                </a:lnTo>
                <a:lnTo>
                  <a:pt x="53759" y="20588"/>
                </a:lnTo>
                <a:lnTo>
                  <a:pt x="54418" y="20060"/>
                </a:lnTo>
                <a:lnTo>
                  <a:pt x="55077" y="19552"/>
                </a:lnTo>
                <a:lnTo>
                  <a:pt x="55736" y="19081"/>
                </a:lnTo>
                <a:lnTo>
                  <a:pt x="56377" y="18629"/>
                </a:lnTo>
                <a:lnTo>
                  <a:pt x="57639" y="17800"/>
                </a:lnTo>
                <a:lnTo>
                  <a:pt x="58844" y="17028"/>
                </a:lnTo>
                <a:lnTo>
                  <a:pt x="59975" y="16293"/>
                </a:lnTo>
                <a:lnTo>
                  <a:pt x="60502" y="15917"/>
                </a:lnTo>
                <a:lnTo>
                  <a:pt x="61011" y="15540"/>
                </a:lnTo>
                <a:lnTo>
                  <a:pt x="61481" y="15163"/>
                </a:lnTo>
                <a:lnTo>
                  <a:pt x="61933" y="14768"/>
                </a:lnTo>
                <a:lnTo>
                  <a:pt x="62348" y="14353"/>
                </a:lnTo>
                <a:lnTo>
                  <a:pt x="62725" y="13920"/>
                </a:lnTo>
                <a:lnTo>
                  <a:pt x="62894" y="13694"/>
                </a:lnTo>
                <a:lnTo>
                  <a:pt x="63064" y="13468"/>
                </a:lnTo>
                <a:lnTo>
                  <a:pt x="63214" y="13223"/>
                </a:lnTo>
                <a:lnTo>
                  <a:pt x="63346" y="12978"/>
                </a:lnTo>
                <a:lnTo>
                  <a:pt x="63478" y="12733"/>
                </a:lnTo>
                <a:lnTo>
                  <a:pt x="63610" y="12470"/>
                </a:lnTo>
                <a:lnTo>
                  <a:pt x="63723" y="12206"/>
                </a:lnTo>
                <a:lnTo>
                  <a:pt x="63817" y="11923"/>
                </a:lnTo>
                <a:lnTo>
                  <a:pt x="63892" y="11622"/>
                </a:lnTo>
                <a:lnTo>
                  <a:pt x="63968" y="11321"/>
                </a:lnTo>
                <a:lnTo>
                  <a:pt x="64024" y="11019"/>
                </a:lnTo>
                <a:lnTo>
                  <a:pt x="64081" y="10699"/>
                </a:lnTo>
                <a:lnTo>
                  <a:pt x="64118" y="10360"/>
                </a:lnTo>
                <a:lnTo>
                  <a:pt x="64137" y="10002"/>
                </a:lnTo>
                <a:lnTo>
                  <a:pt x="64137" y="9644"/>
                </a:lnTo>
                <a:lnTo>
                  <a:pt x="64137" y="9267"/>
                </a:lnTo>
                <a:lnTo>
                  <a:pt x="64118" y="8891"/>
                </a:lnTo>
                <a:lnTo>
                  <a:pt x="64081" y="8495"/>
                </a:lnTo>
                <a:lnTo>
                  <a:pt x="64024" y="8062"/>
                </a:lnTo>
                <a:lnTo>
                  <a:pt x="63968" y="7629"/>
                </a:lnTo>
                <a:lnTo>
                  <a:pt x="63874" y="7196"/>
                </a:lnTo>
                <a:lnTo>
                  <a:pt x="63779" y="6725"/>
                </a:lnTo>
                <a:lnTo>
                  <a:pt x="63666" y="6254"/>
                </a:lnTo>
                <a:lnTo>
                  <a:pt x="63535" y="5745"/>
                </a:lnTo>
                <a:lnTo>
                  <a:pt x="63422" y="5368"/>
                </a:lnTo>
                <a:lnTo>
                  <a:pt x="63290" y="4992"/>
                </a:lnTo>
                <a:lnTo>
                  <a:pt x="63139" y="4634"/>
                </a:lnTo>
                <a:lnTo>
                  <a:pt x="62988" y="4295"/>
                </a:lnTo>
                <a:lnTo>
                  <a:pt x="62800" y="3975"/>
                </a:lnTo>
                <a:lnTo>
                  <a:pt x="62612" y="3673"/>
                </a:lnTo>
                <a:lnTo>
                  <a:pt x="62404" y="3372"/>
                </a:lnTo>
                <a:lnTo>
                  <a:pt x="62197" y="3089"/>
                </a:lnTo>
                <a:lnTo>
                  <a:pt x="61952" y="2826"/>
                </a:lnTo>
                <a:lnTo>
                  <a:pt x="61707" y="2562"/>
                </a:lnTo>
                <a:lnTo>
                  <a:pt x="61444" y="2317"/>
                </a:lnTo>
                <a:lnTo>
                  <a:pt x="61180" y="2091"/>
                </a:lnTo>
                <a:lnTo>
                  <a:pt x="60897" y="1884"/>
                </a:lnTo>
                <a:lnTo>
                  <a:pt x="60596" y="1677"/>
                </a:lnTo>
                <a:lnTo>
                  <a:pt x="60276" y="1488"/>
                </a:lnTo>
                <a:lnTo>
                  <a:pt x="59956" y="1300"/>
                </a:lnTo>
                <a:lnTo>
                  <a:pt x="59635" y="1149"/>
                </a:lnTo>
                <a:lnTo>
                  <a:pt x="59278" y="998"/>
                </a:lnTo>
                <a:lnTo>
                  <a:pt x="58920" y="848"/>
                </a:lnTo>
                <a:lnTo>
                  <a:pt x="58562" y="716"/>
                </a:lnTo>
                <a:lnTo>
                  <a:pt x="58185" y="603"/>
                </a:lnTo>
                <a:lnTo>
                  <a:pt x="57790" y="490"/>
                </a:lnTo>
                <a:lnTo>
                  <a:pt x="57394" y="396"/>
                </a:lnTo>
                <a:lnTo>
                  <a:pt x="56980" y="320"/>
                </a:lnTo>
                <a:lnTo>
                  <a:pt x="56565" y="245"/>
                </a:lnTo>
                <a:lnTo>
                  <a:pt x="56132" y="170"/>
                </a:lnTo>
                <a:lnTo>
                  <a:pt x="55247" y="76"/>
                </a:lnTo>
                <a:lnTo>
                  <a:pt x="54324" y="19"/>
                </a:lnTo>
                <a:lnTo>
                  <a:pt x="53382" y="0"/>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308536" y="2070091"/>
            <a:ext cx="241737" cy="241737"/>
            <a:chOff x="10695150" y="4122575"/>
            <a:chExt cx="626100" cy="626100"/>
          </a:xfrm>
        </p:grpSpPr>
        <p:sp>
          <p:nvSpPr>
            <p:cNvPr id="54" name="Google Shape;54;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p:nvPr/>
        </p:nvSpPr>
        <p:spPr>
          <a:xfrm>
            <a:off x="346000" y="1534100"/>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2325" y="17228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631200" y="1610288"/>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3"/>
          <p:cNvGrpSpPr/>
          <p:nvPr/>
        </p:nvGrpSpPr>
        <p:grpSpPr>
          <a:xfrm>
            <a:off x="8586461" y="893278"/>
            <a:ext cx="241737" cy="241737"/>
            <a:chOff x="10695150" y="4122575"/>
            <a:chExt cx="626100" cy="626100"/>
          </a:xfrm>
        </p:grpSpPr>
        <p:sp>
          <p:nvSpPr>
            <p:cNvPr id="60" name="Google Shape;60;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8189036" y="4357678"/>
            <a:ext cx="241737" cy="241737"/>
            <a:chOff x="10695150" y="4122575"/>
            <a:chExt cx="626100" cy="626100"/>
          </a:xfrm>
        </p:grpSpPr>
        <p:sp>
          <p:nvSpPr>
            <p:cNvPr id="63" name="Google Shape;63;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a:off x="8525064" y="2343625"/>
            <a:ext cx="323880" cy="323880"/>
            <a:chOff x="-222250" y="-3001925"/>
            <a:chExt cx="609600" cy="609600"/>
          </a:xfrm>
        </p:grpSpPr>
        <p:sp>
          <p:nvSpPr>
            <p:cNvPr id="66" name="Google Shape;66;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605224" y="3194756"/>
            <a:ext cx="163556" cy="163556"/>
            <a:chOff x="-222250" y="-3001925"/>
            <a:chExt cx="609600" cy="609600"/>
          </a:xfrm>
        </p:grpSpPr>
        <p:sp>
          <p:nvSpPr>
            <p:cNvPr id="69" name="Google Shape;69;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195649" y="2620781"/>
            <a:ext cx="163556" cy="163556"/>
            <a:chOff x="-222250" y="-3001925"/>
            <a:chExt cx="609600" cy="609600"/>
          </a:xfrm>
        </p:grpSpPr>
        <p:sp>
          <p:nvSpPr>
            <p:cNvPr id="72" name="Google Shape;72;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1158276" y="497050"/>
            <a:ext cx="323880" cy="323880"/>
            <a:chOff x="-222250" y="-3001925"/>
            <a:chExt cx="609600" cy="609600"/>
          </a:xfrm>
        </p:grpSpPr>
        <p:sp>
          <p:nvSpPr>
            <p:cNvPr id="75" name="Google Shape;75;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994724" y="990081"/>
            <a:ext cx="163556" cy="163556"/>
            <a:chOff x="-222250" y="-3001925"/>
            <a:chExt cx="609600" cy="609600"/>
          </a:xfrm>
        </p:grpSpPr>
        <p:sp>
          <p:nvSpPr>
            <p:cNvPr id="78" name="Google Shape;78;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57551" y="3932287"/>
            <a:ext cx="323880" cy="323880"/>
            <a:chOff x="-222250" y="-3001925"/>
            <a:chExt cx="609600" cy="609600"/>
          </a:xfrm>
        </p:grpSpPr>
        <p:sp>
          <p:nvSpPr>
            <p:cNvPr id="81" name="Google Shape;81;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556574" y="4168843"/>
            <a:ext cx="163556" cy="163556"/>
            <a:chOff x="-222250" y="-3001925"/>
            <a:chExt cx="609600" cy="609600"/>
          </a:xfrm>
        </p:grpSpPr>
        <p:sp>
          <p:nvSpPr>
            <p:cNvPr id="84" name="Google Shape;84;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lt2"/>
        </a:solidFill>
        <a:effectLst/>
      </p:bgPr>
    </p:bg>
    <p:spTree>
      <p:nvGrpSpPr>
        <p:cNvPr id="1" name="Shape 44"/>
        <p:cNvGrpSpPr/>
        <p:nvPr/>
      </p:nvGrpSpPr>
      <p:grpSpPr>
        <a:xfrm>
          <a:off x="0" y="0"/>
          <a:ext cx="0" cy="0"/>
          <a:chOff x="0" y="0"/>
          <a:chExt cx="0" cy="0"/>
        </a:xfrm>
      </p:grpSpPr>
      <p:sp>
        <p:nvSpPr>
          <p:cNvPr id="2" name="Rectángulo 1"/>
          <p:cNvSpPr/>
          <p:nvPr userDrawn="1"/>
        </p:nvSpPr>
        <p:spPr>
          <a:xfrm>
            <a:off x="1"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n>
                <a:noFill/>
              </a:ln>
              <a:solidFill>
                <a:schemeClr val="bg1"/>
              </a:solidFill>
            </a:endParaRPr>
          </a:p>
        </p:txBody>
      </p:sp>
      <p:sp>
        <p:nvSpPr>
          <p:cNvPr id="45" name="Google Shape;45;p3"/>
          <p:cNvSpPr txBox="1">
            <a:spLocks noGrp="1"/>
          </p:cNvSpPr>
          <p:nvPr>
            <p:ph type="title"/>
          </p:nvPr>
        </p:nvSpPr>
        <p:spPr>
          <a:xfrm>
            <a:off x="2117850" y="2620775"/>
            <a:ext cx="4908300" cy="548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subTitle" idx="1"/>
          </p:nvPr>
        </p:nvSpPr>
        <p:spPr>
          <a:xfrm>
            <a:off x="2194350" y="3383575"/>
            <a:ext cx="4755300" cy="54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7" name="Google Shape;47;p3"/>
          <p:cNvSpPr txBox="1">
            <a:spLocks noGrp="1"/>
          </p:cNvSpPr>
          <p:nvPr>
            <p:ph type="title" idx="2" hasCustomPrompt="1"/>
          </p:nvPr>
        </p:nvSpPr>
        <p:spPr>
          <a:xfrm>
            <a:off x="4027950" y="1558925"/>
            <a:ext cx="1088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50" name="Google Shape;50;p3"/>
          <p:cNvSpPr/>
          <p:nvPr/>
        </p:nvSpPr>
        <p:spPr>
          <a:xfrm rot="10800000" flipH="1">
            <a:off x="7294453" y="3690830"/>
            <a:ext cx="1865282" cy="1452669"/>
          </a:xfrm>
          <a:custGeom>
            <a:avLst/>
            <a:gdLst/>
            <a:ahLst/>
            <a:cxnLst/>
            <a:rect l="l" t="t" r="r" b="b"/>
            <a:pathLst>
              <a:path w="28783" h="22416" extrusionOk="0">
                <a:moveTo>
                  <a:pt x="1" y="1"/>
                </a:moveTo>
                <a:lnTo>
                  <a:pt x="189" y="57"/>
                </a:lnTo>
                <a:lnTo>
                  <a:pt x="717" y="227"/>
                </a:lnTo>
                <a:lnTo>
                  <a:pt x="1075" y="358"/>
                </a:lnTo>
                <a:lnTo>
                  <a:pt x="1489" y="528"/>
                </a:lnTo>
                <a:lnTo>
                  <a:pt x="1941" y="716"/>
                </a:lnTo>
                <a:lnTo>
                  <a:pt x="2450" y="961"/>
                </a:lnTo>
                <a:lnTo>
                  <a:pt x="2977" y="1225"/>
                </a:lnTo>
                <a:lnTo>
                  <a:pt x="3523" y="1526"/>
                </a:lnTo>
                <a:lnTo>
                  <a:pt x="4088" y="1865"/>
                </a:lnTo>
                <a:lnTo>
                  <a:pt x="4653" y="2261"/>
                </a:lnTo>
                <a:lnTo>
                  <a:pt x="5219" y="2675"/>
                </a:lnTo>
                <a:lnTo>
                  <a:pt x="5765" y="3127"/>
                </a:lnTo>
                <a:lnTo>
                  <a:pt x="6028" y="3372"/>
                </a:lnTo>
                <a:lnTo>
                  <a:pt x="6292" y="3636"/>
                </a:lnTo>
                <a:lnTo>
                  <a:pt x="6537" y="3900"/>
                </a:lnTo>
                <a:lnTo>
                  <a:pt x="6782" y="4182"/>
                </a:lnTo>
                <a:lnTo>
                  <a:pt x="7008" y="4465"/>
                </a:lnTo>
                <a:lnTo>
                  <a:pt x="7196" y="4728"/>
                </a:lnTo>
                <a:lnTo>
                  <a:pt x="7347" y="5011"/>
                </a:lnTo>
                <a:lnTo>
                  <a:pt x="7498" y="5294"/>
                </a:lnTo>
                <a:lnTo>
                  <a:pt x="7611" y="5576"/>
                </a:lnTo>
                <a:lnTo>
                  <a:pt x="7686" y="5840"/>
                </a:lnTo>
                <a:lnTo>
                  <a:pt x="7761" y="6122"/>
                </a:lnTo>
                <a:lnTo>
                  <a:pt x="7818" y="6386"/>
                </a:lnTo>
                <a:lnTo>
                  <a:pt x="7856" y="6669"/>
                </a:lnTo>
                <a:lnTo>
                  <a:pt x="7874" y="6932"/>
                </a:lnTo>
                <a:lnTo>
                  <a:pt x="7874" y="7196"/>
                </a:lnTo>
                <a:lnTo>
                  <a:pt x="7874" y="7478"/>
                </a:lnTo>
                <a:lnTo>
                  <a:pt x="7837" y="8006"/>
                </a:lnTo>
                <a:lnTo>
                  <a:pt x="7799" y="8552"/>
                </a:lnTo>
                <a:lnTo>
                  <a:pt x="7724" y="9080"/>
                </a:lnTo>
                <a:lnTo>
                  <a:pt x="7686" y="9607"/>
                </a:lnTo>
                <a:lnTo>
                  <a:pt x="7648" y="10153"/>
                </a:lnTo>
                <a:lnTo>
                  <a:pt x="7648" y="10417"/>
                </a:lnTo>
                <a:lnTo>
                  <a:pt x="7667" y="10681"/>
                </a:lnTo>
                <a:lnTo>
                  <a:pt x="7686" y="10944"/>
                </a:lnTo>
                <a:lnTo>
                  <a:pt x="7724" y="11227"/>
                </a:lnTo>
                <a:lnTo>
                  <a:pt x="7799" y="11491"/>
                </a:lnTo>
                <a:lnTo>
                  <a:pt x="7874" y="11754"/>
                </a:lnTo>
                <a:lnTo>
                  <a:pt x="7969" y="12018"/>
                </a:lnTo>
                <a:lnTo>
                  <a:pt x="8082" y="12300"/>
                </a:lnTo>
                <a:lnTo>
                  <a:pt x="8232" y="12564"/>
                </a:lnTo>
                <a:lnTo>
                  <a:pt x="8402" y="12847"/>
                </a:lnTo>
                <a:lnTo>
                  <a:pt x="8722" y="13242"/>
                </a:lnTo>
                <a:lnTo>
                  <a:pt x="9023" y="13600"/>
                </a:lnTo>
                <a:lnTo>
                  <a:pt x="9362" y="13902"/>
                </a:lnTo>
                <a:lnTo>
                  <a:pt x="9683" y="14146"/>
                </a:lnTo>
                <a:lnTo>
                  <a:pt x="10041" y="14354"/>
                </a:lnTo>
                <a:lnTo>
                  <a:pt x="10380" y="14523"/>
                </a:lnTo>
                <a:lnTo>
                  <a:pt x="10737" y="14655"/>
                </a:lnTo>
                <a:lnTo>
                  <a:pt x="11114" y="14749"/>
                </a:lnTo>
                <a:lnTo>
                  <a:pt x="11472" y="14825"/>
                </a:lnTo>
                <a:lnTo>
                  <a:pt x="11849" y="14881"/>
                </a:lnTo>
                <a:lnTo>
                  <a:pt x="12244" y="14919"/>
                </a:lnTo>
                <a:lnTo>
                  <a:pt x="12640" y="14938"/>
                </a:lnTo>
                <a:lnTo>
                  <a:pt x="13431" y="14975"/>
                </a:lnTo>
                <a:lnTo>
                  <a:pt x="14260" y="15013"/>
                </a:lnTo>
                <a:lnTo>
                  <a:pt x="14674" y="15051"/>
                </a:lnTo>
                <a:lnTo>
                  <a:pt x="15089" y="15107"/>
                </a:lnTo>
                <a:lnTo>
                  <a:pt x="15503" y="15182"/>
                </a:lnTo>
                <a:lnTo>
                  <a:pt x="15936" y="15277"/>
                </a:lnTo>
                <a:lnTo>
                  <a:pt x="16351" y="15408"/>
                </a:lnTo>
                <a:lnTo>
                  <a:pt x="16784" y="15578"/>
                </a:lnTo>
                <a:lnTo>
                  <a:pt x="17217" y="15766"/>
                </a:lnTo>
                <a:lnTo>
                  <a:pt x="17650" y="16011"/>
                </a:lnTo>
                <a:lnTo>
                  <a:pt x="18083" y="16313"/>
                </a:lnTo>
                <a:lnTo>
                  <a:pt x="18517" y="16652"/>
                </a:lnTo>
                <a:lnTo>
                  <a:pt x="18950" y="17047"/>
                </a:lnTo>
                <a:lnTo>
                  <a:pt x="19383" y="17518"/>
                </a:lnTo>
                <a:lnTo>
                  <a:pt x="19816" y="18045"/>
                </a:lnTo>
                <a:lnTo>
                  <a:pt x="20250" y="18648"/>
                </a:lnTo>
                <a:lnTo>
                  <a:pt x="20683" y="19326"/>
                </a:lnTo>
                <a:lnTo>
                  <a:pt x="21116" y="20080"/>
                </a:lnTo>
                <a:lnTo>
                  <a:pt x="21173" y="20193"/>
                </a:lnTo>
                <a:lnTo>
                  <a:pt x="21361" y="20532"/>
                </a:lnTo>
                <a:lnTo>
                  <a:pt x="21568" y="20833"/>
                </a:lnTo>
                <a:lnTo>
                  <a:pt x="21813" y="21116"/>
                </a:lnTo>
                <a:lnTo>
                  <a:pt x="22058" y="21379"/>
                </a:lnTo>
                <a:lnTo>
                  <a:pt x="22322" y="21587"/>
                </a:lnTo>
                <a:lnTo>
                  <a:pt x="22604" y="21794"/>
                </a:lnTo>
                <a:lnTo>
                  <a:pt x="22887" y="21963"/>
                </a:lnTo>
                <a:lnTo>
                  <a:pt x="23188" y="22095"/>
                </a:lnTo>
                <a:lnTo>
                  <a:pt x="23489" y="22208"/>
                </a:lnTo>
                <a:lnTo>
                  <a:pt x="23791" y="22302"/>
                </a:lnTo>
                <a:lnTo>
                  <a:pt x="24111" y="22359"/>
                </a:lnTo>
                <a:lnTo>
                  <a:pt x="24431" y="22397"/>
                </a:lnTo>
                <a:lnTo>
                  <a:pt x="24751" y="22415"/>
                </a:lnTo>
                <a:lnTo>
                  <a:pt x="25072" y="22397"/>
                </a:lnTo>
                <a:lnTo>
                  <a:pt x="25392" y="22359"/>
                </a:lnTo>
                <a:lnTo>
                  <a:pt x="25712" y="22302"/>
                </a:lnTo>
                <a:lnTo>
                  <a:pt x="26013" y="22208"/>
                </a:lnTo>
                <a:lnTo>
                  <a:pt x="26315" y="22095"/>
                </a:lnTo>
                <a:lnTo>
                  <a:pt x="26616" y="21963"/>
                </a:lnTo>
                <a:lnTo>
                  <a:pt x="26880" y="21813"/>
                </a:lnTo>
                <a:lnTo>
                  <a:pt x="27162" y="21643"/>
                </a:lnTo>
                <a:lnTo>
                  <a:pt x="27407" y="21436"/>
                </a:lnTo>
                <a:lnTo>
                  <a:pt x="27652" y="21229"/>
                </a:lnTo>
                <a:lnTo>
                  <a:pt x="27878" y="20984"/>
                </a:lnTo>
                <a:lnTo>
                  <a:pt x="28067" y="20739"/>
                </a:lnTo>
                <a:lnTo>
                  <a:pt x="28255" y="20456"/>
                </a:lnTo>
                <a:lnTo>
                  <a:pt x="28406" y="20155"/>
                </a:lnTo>
                <a:lnTo>
                  <a:pt x="28537" y="19835"/>
                </a:lnTo>
                <a:lnTo>
                  <a:pt x="28650" y="19496"/>
                </a:lnTo>
                <a:lnTo>
                  <a:pt x="28726" y="19157"/>
                </a:lnTo>
                <a:lnTo>
                  <a:pt x="28763" y="18780"/>
                </a:lnTo>
                <a:lnTo>
                  <a:pt x="28782" y="18385"/>
                </a:lnTo>
                <a:lnTo>
                  <a:pt x="28782" y="1"/>
                </a:lnTo>
                <a:close/>
              </a:path>
            </a:pathLst>
          </a:custGeom>
          <a:solidFill>
            <a:srgbClr val="4BC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userDrawn="1"/>
        </p:nvSpPr>
        <p:spPr>
          <a:xfrm>
            <a:off x="-260850" y="4505325"/>
            <a:ext cx="3057285" cy="642803"/>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rgbClr val="4BC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userDrawn="1"/>
        </p:nvSpPr>
        <p:spPr>
          <a:xfrm>
            <a:off x="-1403309" y="-585415"/>
            <a:ext cx="2960610" cy="1945044"/>
          </a:xfrm>
          <a:custGeom>
            <a:avLst/>
            <a:gdLst/>
            <a:ahLst/>
            <a:cxnLst/>
            <a:rect l="l" t="t" r="r" b="b"/>
            <a:pathLst>
              <a:path w="64138" h="42137" extrusionOk="0">
                <a:moveTo>
                  <a:pt x="53382" y="0"/>
                </a:moveTo>
                <a:lnTo>
                  <a:pt x="52402" y="19"/>
                </a:lnTo>
                <a:lnTo>
                  <a:pt x="51385" y="76"/>
                </a:lnTo>
                <a:lnTo>
                  <a:pt x="50349" y="170"/>
                </a:lnTo>
                <a:lnTo>
                  <a:pt x="49295" y="283"/>
                </a:lnTo>
                <a:lnTo>
                  <a:pt x="48221" y="433"/>
                </a:lnTo>
                <a:lnTo>
                  <a:pt x="47128" y="622"/>
                </a:lnTo>
                <a:lnTo>
                  <a:pt x="45998" y="829"/>
                </a:lnTo>
                <a:lnTo>
                  <a:pt x="44868" y="1055"/>
                </a:lnTo>
                <a:lnTo>
                  <a:pt x="43719" y="1319"/>
                </a:lnTo>
                <a:lnTo>
                  <a:pt x="42570" y="1601"/>
                </a:lnTo>
                <a:lnTo>
                  <a:pt x="41402" y="1903"/>
                </a:lnTo>
                <a:lnTo>
                  <a:pt x="40234" y="2223"/>
                </a:lnTo>
                <a:lnTo>
                  <a:pt x="39048" y="2562"/>
                </a:lnTo>
                <a:lnTo>
                  <a:pt x="37861" y="2920"/>
                </a:lnTo>
                <a:lnTo>
                  <a:pt x="36674" y="3296"/>
                </a:lnTo>
                <a:lnTo>
                  <a:pt x="35507" y="3673"/>
                </a:lnTo>
                <a:lnTo>
                  <a:pt x="34320" y="4069"/>
                </a:lnTo>
                <a:lnTo>
                  <a:pt x="33152" y="4483"/>
                </a:lnTo>
                <a:lnTo>
                  <a:pt x="30835" y="5331"/>
                </a:lnTo>
                <a:lnTo>
                  <a:pt x="28556" y="6197"/>
                </a:lnTo>
                <a:lnTo>
                  <a:pt x="26352" y="7083"/>
                </a:lnTo>
                <a:lnTo>
                  <a:pt x="24224" y="7968"/>
                </a:lnTo>
                <a:lnTo>
                  <a:pt x="22190" y="8834"/>
                </a:lnTo>
                <a:lnTo>
                  <a:pt x="20268" y="9682"/>
                </a:lnTo>
                <a:lnTo>
                  <a:pt x="18479" y="10492"/>
                </a:lnTo>
                <a:lnTo>
                  <a:pt x="16840" y="11245"/>
                </a:lnTo>
                <a:lnTo>
                  <a:pt x="15371" y="11942"/>
                </a:lnTo>
                <a:lnTo>
                  <a:pt x="12979" y="13110"/>
                </a:lnTo>
                <a:lnTo>
                  <a:pt x="11453" y="13863"/>
                </a:lnTo>
                <a:lnTo>
                  <a:pt x="10907" y="14146"/>
                </a:lnTo>
                <a:lnTo>
                  <a:pt x="10361" y="14485"/>
                </a:lnTo>
                <a:lnTo>
                  <a:pt x="9739" y="14881"/>
                </a:lnTo>
                <a:lnTo>
                  <a:pt x="8929" y="15427"/>
                </a:lnTo>
                <a:lnTo>
                  <a:pt x="7987" y="16086"/>
                </a:lnTo>
                <a:lnTo>
                  <a:pt x="6951" y="16858"/>
                </a:lnTo>
                <a:lnTo>
                  <a:pt x="6424" y="17292"/>
                </a:lnTo>
                <a:lnTo>
                  <a:pt x="5859" y="17744"/>
                </a:lnTo>
                <a:lnTo>
                  <a:pt x="5313" y="18215"/>
                </a:lnTo>
                <a:lnTo>
                  <a:pt x="4766" y="18704"/>
                </a:lnTo>
                <a:lnTo>
                  <a:pt x="4220" y="19194"/>
                </a:lnTo>
                <a:lnTo>
                  <a:pt x="3674" y="19721"/>
                </a:lnTo>
                <a:lnTo>
                  <a:pt x="3165" y="20268"/>
                </a:lnTo>
                <a:lnTo>
                  <a:pt x="2657" y="20814"/>
                </a:lnTo>
                <a:lnTo>
                  <a:pt x="2186" y="21379"/>
                </a:lnTo>
                <a:lnTo>
                  <a:pt x="1753" y="21944"/>
                </a:lnTo>
                <a:lnTo>
                  <a:pt x="1357" y="22528"/>
                </a:lnTo>
                <a:lnTo>
                  <a:pt x="999" y="23112"/>
                </a:lnTo>
                <a:lnTo>
                  <a:pt x="830" y="23413"/>
                </a:lnTo>
                <a:lnTo>
                  <a:pt x="679" y="23715"/>
                </a:lnTo>
                <a:lnTo>
                  <a:pt x="547" y="24016"/>
                </a:lnTo>
                <a:lnTo>
                  <a:pt x="415" y="24299"/>
                </a:lnTo>
                <a:lnTo>
                  <a:pt x="302" y="24600"/>
                </a:lnTo>
                <a:lnTo>
                  <a:pt x="208" y="24901"/>
                </a:lnTo>
                <a:lnTo>
                  <a:pt x="133" y="25203"/>
                </a:lnTo>
                <a:lnTo>
                  <a:pt x="76" y="25504"/>
                </a:lnTo>
                <a:lnTo>
                  <a:pt x="39" y="25787"/>
                </a:lnTo>
                <a:lnTo>
                  <a:pt x="1" y="26088"/>
                </a:lnTo>
                <a:lnTo>
                  <a:pt x="1" y="26389"/>
                </a:lnTo>
                <a:lnTo>
                  <a:pt x="1" y="26691"/>
                </a:lnTo>
                <a:lnTo>
                  <a:pt x="39" y="26973"/>
                </a:lnTo>
                <a:lnTo>
                  <a:pt x="76" y="27275"/>
                </a:lnTo>
                <a:lnTo>
                  <a:pt x="152" y="27557"/>
                </a:lnTo>
                <a:lnTo>
                  <a:pt x="246" y="27859"/>
                </a:lnTo>
                <a:lnTo>
                  <a:pt x="396" y="28254"/>
                </a:lnTo>
                <a:lnTo>
                  <a:pt x="547" y="28631"/>
                </a:lnTo>
                <a:lnTo>
                  <a:pt x="717" y="28989"/>
                </a:lnTo>
                <a:lnTo>
                  <a:pt x="886" y="29347"/>
                </a:lnTo>
                <a:lnTo>
                  <a:pt x="1075" y="29667"/>
                </a:lnTo>
                <a:lnTo>
                  <a:pt x="1263" y="29987"/>
                </a:lnTo>
                <a:lnTo>
                  <a:pt x="1470" y="30270"/>
                </a:lnTo>
                <a:lnTo>
                  <a:pt x="1677" y="30552"/>
                </a:lnTo>
                <a:lnTo>
                  <a:pt x="1903" y="30816"/>
                </a:lnTo>
                <a:lnTo>
                  <a:pt x="2129" y="31061"/>
                </a:lnTo>
                <a:lnTo>
                  <a:pt x="2355" y="31287"/>
                </a:lnTo>
                <a:lnTo>
                  <a:pt x="2600" y="31494"/>
                </a:lnTo>
                <a:lnTo>
                  <a:pt x="2845" y="31701"/>
                </a:lnTo>
                <a:lnTo>
                  <a:pt x="3109" y="31889"/>
                </a:lnTo>
                <a:lnTo>
                  <a:pt x="3391" y="32059"/>
                </a:lnTo>
                <a:lnTo>
                  <a:pt x="3655" y="32229"/>
                </a:lnTo>
                <a:lnTo>
                  <a:pt x="3938" y="32379"/>
                </a:lnTo>
                <a:lnTo>
                  <a:pt x="4239" y="32530"/>
                </a:lnTo>
                <a:lnTo>
                  <a:pt x="4540" y="32662"/>
                </a:lnTo>
                <a:lnTo>
                  <a:pt x="4842" y="32775"/>
                </a:lnTo>
                <a:lnTo>
                  <a:pt x="5162" y="32888"/>
                </a:lnTo>
                <a:lnTo>
                  <a:pt x="5482" y="32982"/>
                </a:lnTo>
                <a:lnTo>
                  <a:pt x="6160" y="33151"/>
                </a:lnTo>
                <a:lnTo>
                  <a:pt x="6857" y="33302"/>
                </a:lnTo>
                <a:lnTo>
                  <a:pt x="7592" y="33415"/>
                </a:lnTo>
                <a:lnTo>
                  <a:pt x="8364" y="33509"/>
                </a:lnTo>
                <a:lnTo>
                  <a:pt x="9155" y="33566"/>
                </a:lnTo>
                <a:lnTo>
                  <a:pt x="9984" y="33622"/>
                </a:lnTo>
                <a:lnTo>
                  <a:pt x="10832" y="33679"/>
                </a:lnTo>
                <a:lnTo>
                  <a:pt x="12621" y="33754"/>
                </a:lnTo>
                <a:lnTo>
                  <a:pt x="14523" y="33830"/>
                </a:lnTo>
                <a:lnTo>
                  <a:pt x="15522" y="33867"/>
                </a:lnTo>
                <a:lnTo>
                  <a:pt x="16539" y="33924"/>
                </a:lnTo>
                <a:lnTo>
                  <a:pt x="17594" y="34018"/>
                </a:lnTo>
                <a:lnTo>
                  <a:pt x="18667" y="34112"/>
                </a:lnTo>
                <a:lnTo>
                  <a:pt x="19760" y="34225"/>
                </a:lnTo>
                <a:lnTo>
                  <a:pt x="20890" y="34376"/>
                </a:lnTo>
                <a:lnTo>
                  <a:pt x="22039" y="34564"/>
                </a:lnTo>
                <a:lnTo>
                  <a:pt x="23207" y="34790"/>
                </a:lnTo>
                <a:lnTo>
                  <a:pt x="24412" y="35054"/>
                </a:lnTo>
                <a:lnTo>
                  <a:pt x="25637" y="35355"/>
                </a:lnTo>
                <a:lnTo>
                  <a:pt x="26578" y="35619"/>
                </a:lnTo>
                <a:lnTo>
                  <a:pt x="27483" y="35920"/>
                </a:lnTo>
                <a:lnTo>
                  <a:pt x="28330" y="36222"/>
                </a:lnTo>
                <a:lnTo>
                  <a:pt x="29159" y="36561"/>
                </a:lnTo>
                <a:lnTo>
                  <a:pt x="29950" y="36900"/>
                </a:lnTo>
                <a:lnTo>
                  <a:pt x="30703" y="37258"/>
                </a:lnTo>
                <a:lnTo>
                  <a:pt x="31438" y="37616"/>
                </a:lnTo>
                <a:lnTo>
                  <a:pt x="32135" y="37992"/>
                </a:lnTo>
                <a:lnTo>
                  <a:pt x="33472" y="38727"/>
                </a:lnTo>
                <a:lnTo>
                  <a:pt x="34734" y="39443"/>
                </a:lnTo>
                <a:lnTo>
                  <a:pt x="35940" y="40121"/>
                </a:lnTo>
                <a:lnTo>
                  <a:pt x="36524" y="40441"/>
                </a:lnTo>
                <a:lnTo>
                  <a:pt x="37089" y="40742"/>
                </a:lnTo>
                <a:lnTo>
                  <a:pt x="37654" y="41025"/>
                </a:lnTo>
                <a:lnTo>
                  <a:pt x="38238" y="41270"/>
                </a:lnTo>
                <a:lnTo>
                  <a:pt x="38803" y="41515"/>
                </a:lnTo>
                <a:lnTo>
                  <a:pt x="39368" y="41703"/>
                </a:lnTo>
                <a:lnTo>
                  <a:pt x="39933" y="41873"/>
                </a:lnTo>
                <a:lnTo>
                  <a:pt x="40517" y="41986"/>
                </a:lnTo>
                <a:lnTo>
                  <a:pt x="41101" y="42080"/>
                </a:lnTo>
                <a:lnTo>
                  <a:pt x="41704" y="42136"/>
                </a:lnTo>
                <a:lnTo>
                  <a:pt x="42306" y="42136"/>
                </a:lnTo>
                <a:lnTo>
                  <a:pt x="42627" y="42117"/>
                </a:lnTo>
                <a:lnTo>
                  <a:pt x="42947" y="42080"/>
                </a:lnTo>
                <a:lnTo>
                  <a:pt x="43267" y="42042"/>
                </a:lnTo>
                <a:lnTo>
                  <a:pt x="43587" y="41986"/>
                </a:lnTo>
                <a:lnTo>
                  <a:pt x="43926" y="41910"/>
                </a:lnTo>
                <a:lnTo>
                  <a:pt x="44247" y="41835"/>
                </a:lnTo>
                <a:lnTo>
                  <a:pt x="44604" y="41741"/>
                </a:lnTo>
                <a:lnTo>
                  <a:pt x="44943" y="41628"/>
                </a:lnTo>
                <a:lnTo>
                  <a:pt x="45301" y="41496"/>
                </a:lnTo>
                <a:lnTo>
                  <a:pt x="45659" y="41345"/>
                </a:lnTo>
                <a:lnTo>
                  <a:pt x="46017" y="41194"/>
                </a:lnTo>
                <a:lnTo>
                  <a:pt x="46394" y="41025"/>
                </a:lnTo>
                <a:lnTo>
                  <a:pt x="46789" y="40818"/>
                </a:lnTo>
                <a:lnTo>
                  <a:pt x="47166" y="40611"/>
                </a:lnTo>
                <a:lnTo>
                  <a:pt x="47373" y="40497"/>
                </a:lnTo>
                <a:lnTo>
                  <a:pt x="47562" y="40366"/>
                </a:lnTo>
                <a:lnTo>
                  <a:pt x="47750" y="40215"/>
                </a:lnTo>
                <a:lnTo>
                  <a:pt x="47920" y="40064"/>
                </a:lnTo>
                <a:lnTo>
                  <a:pt x="48070" y="39914"/>
                </a:lnTo>
                <a:lnTo>
                  <a:pt x="48221" y="39725"/>
                </a:lnTo>
                <a:lnTo>
                  <a:pt x="48353" y="39537"/>
                </a:lnTo>
                <a:lnTo>
                  <a:pt x="48466" y="39348"/>
                </a:lnTo>
                <a:lnTo>
                  <a:pt x="48579" y="39141"/>
                </a:lnTo>
                <a:lnTo>
                  <a:pt x="48692" y="38934"/>
                </a:lnTo>
                <a:lnTo>
                  <a:pt x="48861" y="38482"/>
                </a:lnTo>
                <a:lnTo>
                  <a:pt x="49012" y="38011"/>
                </a:lnTo>
                <a:lnTo>
                  <a:pt x="49144" y="37484"/>
                </a:lnTo>
                <a:lnTo>
                  <a:pt x="49238" y="36956"/>
                </a:lnTo>
                <a:lnTo>
                  <a:pt x="49295" y="36391"/>
                </a:lnTo>
                <a:lnTo>
                  <a:pt x="49351" y="35807"/>
                </a:lnTo>
                <a:lnTo>
                  <a:pt x="49389" y="35205"/>
                </a:lnTo>
                <a:lnTo>
                  <a:pt x="49389" y="34583"/>
                </a:lnTo>
                <a:lnTo>
                  <a:pt x="49408" y="33961"/>
                </a:lnTo>
                <a:lnTo>
                  <a:pt x="49389" y="32662"/>
                </a:lnTo>
                <a:lnTo>
                  <a:pt x="49370" y="31343"/>
                </a:lnTo>
                <a:lnTo>
                  <a:pt x="49389" y="30025"/>
                </a:lnTo>
                <a:lnTo>
                  <a:pt x="49389" y="29365"/>
                </a:lnTo>
                <a:lnTo>
                  <a:pt x="49426" y="28706"/>
                </a:lnTo>
                <a:lnTo>
                  <a:pt x="49464" y="28085"/>
                </a:lnTo>
                <a:lnTo>
                  <a:pt x="49539" y="27444"/>
                </a:lnTo>
                <a:lnTo>
                  <a:pt x="49634" y="26841"/>
                </a:lnTo>
                <a:lnTo>
                  <a:pt x="49747" y="26239"/>
                </a:lnTo>
                <a:lnTo>
                  <a:pt x="49878" y="25674"/>
                </a:lnTo>
                <a:lnTo>
                  <a:pt x="50067" y="25109"/>
                </a:lnTo>
                <a:lnTo>
                  <a:pt x="50274" y="24581"/>
                </a:lnTo>
                <a:lnTo>
                  <a:pt x="50387" y="24336"/>
                </a:lnTo>
                <a:lnTo>
                  <a:pt x="50519" y="24091"/>
                </a:lnTo>
                <a:lnTo>
                  <a:pt x="50670" y="23847"/>
                </a:lnTo>
                <a:lnTo>
                  <a:pt x="50820" y="23620"/>
                </a:lnTo>
                <a:lnTo>
                  <a:pt x="50971" y="23394"/>
                </a:lnTo>
                <a:lnTo>
                  <a:pt x="51159" y="23187"/>
                </a:lnTo>
                <a:lnTo>
                  <a:pt x="51800" y="22453"/>
                </a:lnTo>
                <a:lnTo>
                  <a:pt x="52440" y="21793"/>
                </a:lnTo>
                <a:lnTo>
                  <a:pt x="53099" y="21172"/>
                </a:lnTo>
                <a:lnTo>
                  <a:pt x="53759" y="20588"/>
                </a:lnTo>
                <a:lnTo>
                  <a:pt x="54418" y="20060"/>
                </a:lnTo>
                <a:lnTo>
                  <a:pt x="55077" y="19552"/>
                </a:lnTo>
                <a:lnTo>
                  <a:pt x="55736" y="19081"/>
                </a:lnTo>
                <a:lnTo>
                  <a:pt x="56377" y="18629"/>
                </a:lnTo>
                <a:lnTo>
                  <a:pt x="57639" y="17800"/>
                </a:lnTo>
                <a:lnTo>
                  <a:pt x="58844" y="17028"/>
                </a:lnTo>
                <a:lnTo>
                  <a:pt x="59975" y="16293"/>
                </a:lnTo>
                <a:lnTo>
                  <a:pt x="60502" y="15917"/>
                </a:lnTo>
                <a:lnTo>
                  <a:pt x="61011" y="15540"/>
                </a:lnTo>
                <a:lnTo>
                  <a:pt x="61481" y="15163"/>
                </a:lnTo>
                <a:lnTo>
                  <a:pt x="61933" y="14768"/>
                </a:lnTo>
                <a:lnTo>
                  <a:pt x="62348" y="14353"/>
                </a:lnTo>
                <a:lnTo>
                  <a:pt x="62725" y="13920"/>
                </a:lnTo>
                <a:lnTo>
                  <a:pt x="62894" y="13694"/>
                </a:lnTo>
                <a:lnTo>
                  <a:pt x="63064" y="13468"/>
                </a:lnTo>
                <a:lnTo>
                  <a:pt x="63214" y="13223"/>
                </a:lnTo>
                <a:lnTo>
                  <a:pt x="63346" y="12978"/>
                </a:lnTo>
                <a:lnTo>
                  <a:pt x="63478" y="12733"/>
                </a:lnTo>
                <a:lnTo>
                  <a:pt x="63610" y="12470"/>
                </a:lnTo>
                <a:lnTo>
                  <a:pt x="63723" y="12206"/>
                </a:lnTo>
                <a:lnTo>
                  <a:pt x="63817" y="11923"/>
                </a:lnTo>
                <a:lnTo>
                  <a:pt x="63892" y="11622"/>
                </a:lnTo>
                <a:lnTo>
                  <a:pt x="63968" y="11321"/>
                </a:lnTo>
                <a:lnTo>
                  <a:pt x="64024" y="11019"/>
                </a:lnTo>
                <a:lnTo>
                  <a:pt x="64081" y="10699"/>
                </a:lnTo>
                <a:lnTo>
                  <a:pt x="64118" y="10360"/>
                </a:lnTo>
                <a:lnTo>
                  <a:pt x="64137" y="10002"/>
                </a:lnTo>
                <a:lnTo>
                  <a:pt x="64137" y="9644"/>
                </a:lnTo>
                <a:lnTo>
                  <a:pt x="64137" y="9267"/>
                </a:lnTo>
                <a:lnTo>
                  <a:pt x="64118" y="8891"/>
                </a:lnTo>
                <a:lnTo>
                  <a:pt x="64081" y="8495"/>
                </a:lnTo>
                <a:lnTo>
                  <a:pt x="64024" y="8062"/>
                </a:lnTo>
                <a:lnTo>
                  <a:pt x="63968" y="7629"/>
                </a:lnTo>
                <a:lnTo>
                  <a:pt x="63874" y="7196"/>
                </a:lnTo>
                <a:lnTo>
                  <a:pt x="63779" y="6725"/>
                </a:lnTo>
                <a:lnTo>
                  <a:pt x="63666" y="6254"/>
                </a:lnTo>
                <a:lnTo>
                  <a:pt x="63535" y="5745"/>
                </a:lnTo>
                <a:lnTo>
                  <a:pt x="63422" y="5368"/>
                </a:lnTo>
                <a:lnTo>
                  <a:pt x="63290" y="4992"/>
                </a:lnTo>
                <a:lnTo>
                  <a:pt x="63139" y="4634"/>
                </a:lnTo>
                <a:lnTo>
                  <a:pt x="62988" y="4295"/>
                </a:lnTo>
                <a:lnTo>
                  <a:pt x="62800" y="3975"/>
                </a:lnTo>
                <a:lnTo>
                  <a:pt x="62612" y="3673"/>
                </a:lnTo>
                <a:lnTo>
                  <a:pt x="62404" y="3372"/>
                </a:lnTo>
                <a:lnTo>
                  <a:pt x="62197" y="3089"/>
                </a:lnTo>
                <a:lnTo>
                  <a:pt x="61952" y="2826"/>
                </a:lnTo>
                <a:lnTo>
                  <a:pt x="61707" y="2562"/>
                </a:lnTo>
                <a:lnTo>
                  <a:pt x="61444" y="2317"/>
                </a:lnTo>
                <a:lnTo>
                  <a:pt x="61180" y="2091"/>
                </a:lnTo>
                <a:lnTo>
                  <a:pt x="60897" y="1884"/>
                </a:lnTo>
                <a:lnTo>
                  <a:pt x="60596" y="1677"/>
                </a:lnTo>
                <a:lnTo>
                  <a:pt x="60276" y="1488"/>
                </a:lnTo>
                <a:lnTo>
                  <a:pt x="59956" y="1300"/>
                </a:lnTo>
                <a:lnTo>
                  <a:pt x="59635" y="1149"/>
                </a:lnTo>
                <a:lnTo>
                  <a:pt x="59278" y="998"/>
                </a:lnTo>
                <a:lnTo>
                  <a:pt x="58920" y="848"/>
                </a:lnTo>
                <a:lnTo>
                  <a:pt x="58562" y="716"/>
                </a:lnTo>
                <a:lnTo>
                  <a:pt x="58185" y="603"/>
                </a:lnTo>
                <a:lnTo>
                  <a:pt x="57790" y="490"/>
                </a:lnTo>
                <a:lnTo>
                  <a:pt x="57394" y="396"/>
                </a:lnTo>
                <a:lnTo>
                  <a:pt x="56980" y="320"/>
                </a:lnTo>
                <a:lnTo>
                  <a:pt x="56565" y="245"/>
                </a:lnTo>
                <a:lnTo>
                  <a:pt x="56132" y="170"/>
                </a:lnTo>
                <a:lnTo>
                  <a:pt x="55247" y="76"/>
                </a:lnTo>
                <a:lnTo>
                  <a:pt x="54324" y="19"/>
                </a:lnTo>
                <a:lnTo>
                  <a:pt x="53382" y="0"/>
                </a:lnTo>
                <a:close/>
              </a:path>
            </a:pathLst>
          </a:custGeom>
          <a:solidFill>
            <a:srgbClr val="4BC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308536" y="2070091"/>
            <a:ext cx="241737" cy="241737"/>
            <a:chOff x="10695150" y="4122575"/>
            <a:chExt cx="626100" cy="626100"/>
          </a:xfrm>
        </p:grpSpPr>
        <p:sp>
          <p:nvSpPr>
            <p:cNvPr id="54" name="Google Shape;54;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p:nvPr/>
        </p:nvSpPr>
        <p:spPr>
          <a:xfrm>
            <a:off x="346000" y="1534100"/>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2325" y="17228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631200" y="1610288"/>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3"/>
          <p:cNvGrpSpPr/>
          <p:nvPr/>
        </p:nvGrpSpPr>
        <p:grpSpPr>
          <a:xfrm>
            <a:off x="8586461" y="893278"/>
            <a:ext cx="241737" cy="241737"/>
            <a:chOff x="10695150" y="4122575"/>
            <a:chExt cx="626100" cy="626100"/>
          </a:xfrm>
        </p:grpSpPr>
        <p:sp>
          <p:nvSpPr>
            <p:cNvPr id="60" name="Google Shape;60;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8189036" y="4357678"/>
            <a:ext cx="241737" cy="241737"/>
            <a:chOff x="10695150" y="4122575"/>
            <a:chExt cx="626100" cy="626100"/>
          </a:xfrm>
        </p:grpSpPr>
        <p:sp>
          <p:nvSpPr>
            <p:cNvPr id="63" name="Google Shape;63;p3"/>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a:off x="8525064" y="2343625"/>
            <a:ext cx="323880" cy="323880"/>
            <a:chOff x="-222250" y="-3001925"/>
            <a:chExt cx="609600" cy="609600"/>
          </a:xfrm>
        </p:grpSpPr>
        <p:sp>
          <p:nvSpPr>
            <p:cNvPr id="66" name="Google Shape;66;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605224" y="3194756"/>
            <a:ext cx="163556" cy="163556"/>
            <a:chOff x="-222250" y="-3001925"/>
            <a:chExt cx="609600" cy="609600"/>
          </a:xfrm>
        </p:grpSpPr>
        <p:sp>
          <p:nvSpPr>
            <p:cNvPr id="69" name="Google Shape;69;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195649" y="2620781"/>
            <a:ext cx="163556" cy="163556"/>
            <a:chOff x="-222250" y="-3001925"/>
            <a:chExt cx="609600" cy="609600"/>
          </a:xfrm>
        </p:grpSpPr>
        <p:sp>
          <p:nvSpPr>
            <p:cNvPr id="72" name="Google Shape;72;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1158276" y="497050"/>
            <a:ext cx="323880" cy="323880"/>
            <a:chOff x="-222250" y="-3001925"/>
            <a:chExt cx="609600" cy="609600"/>
          </a:xfrm>
        </p:grpSpPr>
        <p:sp>
          <p:nvSpPr>
            <p:cNvPr id="75" name="Google Shape;75;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994724" y="990081"/>
            <a:ext cx="163556" cy="163556"/>
            <a:chOff x="-222250" y="-3001925"/>
            <a:chExt cx="609600" cy="609600"/>
          </a:xfrm>
        </p:grpSpPr>
        <p:sp>
          <p:nvSpPr>
            <p:cNvPr id="78" name="Google Shape;78;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57551" y="3932287"/>
            <a:ext cx="323880" cy="323880"/>
            <a:chOff x="-222250" y="-3001925"/>
            <a:chExt cx="609600" cy="609600"/>
          </a:xfrm>
        </p:grpSpPr>
        <p:sp>
          <p:nvSpPr>
            <p:cNvPr id="81" name="Google Shape;81;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556574" y="4168843"/>
            <a:ext cx="163556" cy="163556"/>
            <a:chOff x="-222250" y="-3001925"/>
            <a:chExt cx="609600" cy="609600"/>
          </a:xfrm>
        </p:grpSpPr>
        <p:sp>
          <p:nvSpPr>
            <p:cNvPr id="84" name="Google Shape;84;p3"/>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591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96"/>
        <p:cNvGrpSpPr/>
        <p:nvPr/>
      </p:nvGrpSpPr>
      <p:grpSpPr>
        <a:xfrm>
          <a:off x="0" y="0"/>
          <a:ext cx="0" cy="0"/>
          <a:chOff x="0" y="0"/>
          <a:chExt cx="0" cy="0"/>
        </a:xfrm>
      </p:grpSpPr>
      <p:sp>
        <p:nvSpPr>
          <p:cNvPr id="33" name="Rectángulo 32"/>
          <p:cNvSpPr/>
          <p:nvPr userDrawn="1"/>
        </p:nvSpPr>
        <p:spPr>
          <a:xfrm>
            <a:off x="0" y="0"/>
            <a:ext cx="9144000" cy="51435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7" name="Google Shape;297;p9"/>
          <p:cNvSpPr/>
          <p:nvPr/>
        </p:nvSpPr>
        <p:spPr>
          <a:xfrm>
            <a:off x="6273070" y="0"/>
            <a:ext cx="2892793" cy="718170"/>
          </a:xfrm>
          <a:custGeom>
            <a:avLst/>
            <a:gdLst/>
            <a:ahLst/>
            <a:cxnLst/>
            <a:rect l="l" t="t" r="r" b="b"/>
            <a:pathLst>
              <a:path w="45452" h="11284" extrusionOk="0">
                <a:moveTo>
                  <a:pt x="0" y="1"/>
                </a:moveTo>
                <a:lnTo>
                  <a:pt x="189" y="151"/>
                </a:lnTo>
                <a:lnTo>
                  <a:pt x="660" y="528"/>
                </a:lnTo>
                <a:lnTo>
                  <a:pt x="1394" y="1093"/>
                </a:lnTo>
                <a:lnTo>
                  <a:pt x="1846" y="1413"/>
                </a:lnTo>
                <a:lnTo>
                  <a:pt x="2336" y="1734"/>
                </a:lnTo>
                <a:lnTo>
                  <a:pt x="2863" y="2054"/>
                </a:lnTo>
                <a:lnTo>
                  <a:pt x="3410" y="2374"/>
                </a:lnTo>
                <a:lnTo>
                  <a:pt x="3993" y="2694"/>
                </a:lnTo>
                <a:lnTo>
                  <a:pt x="4596" y="2958"/>
                </a:lnTo>
                <a:lnTo>
                  <a:pt x="5199" y="3203"/>
                </a:lnTo>
                <a:lnTo>
                  <a:pt x="5500" y="3297"/>
                </a:lnTo>
                <a:lnTo>
                  <a:pt x="5821" y="3391"/>
                </a:lnTo>
                <a:lnTo>
                  <a:pt x="6122" y="3467"/>
                </a:lnTo>
                <a:lnTo>
                  <a:pt x="6423" y="3523"/>
                </a:lnTo>
                <a:lnTo>
                  <a:pt x="6725" y="3561"/>
                </a:lnTo>
                <a:lnTo>
                  <a:pt x="7026" y="3598"/>
                </a:lnTo>
                <a:lnTo>
                  <a:pt x="8307" y="3655"/>
                </a:lnTo>
                <a:lnTo>
                  <a:pt x="9776" y="3730"/>
                </a:lnTo>
                <a:lnTo>
                  <a:pt x="10548" y="3787"/>
                </a:lnTo>
                <a:lnTo>
                  <a:pt x="11340" y="3862"/>
                </a:lnTo>
                <a:lnTo>
                  <a:pt x="12149" y="3956"/>
                </a:lnTo>
                <a:lnTo>
                  <a:pt x="12922" y="4088"/>
                </a:lnTo>
                <a:lnTo>
                  <a:pt x="13694" y="4258"/>
                </a:lnTo>
                <a:lnTo>
                  <a:pt x="14071" y="4352"/>
                </a:lnTo>
                <a:lnTo>
                  <a:pt x="14447" y="4465"/>
                </a:lnTo>
                <a:lnTo>
                  <a:pt x="14805" y="4597"/>
                </a:lnTo>
                <a:lnTo>
                  <a:pt x="15163" y="4729"/>
                </a:lnTo>
                <a:lnTo>
                  <a:pt x="15502" y="4879"/>
                </a:lnTo>
                <a:lnTo>
                  <a:pt x="15822" y="5030"/>
                </a:lnTo>
                <a:lnTo>
                  <a:pt x="16143" y="5199"/>
                </a:lnTo>
                <a:lnTo>
                  <a:pt x="16444" y="5388"/>
                </a:lnTo>
                <a:lnTo>
                  <a:pt x="16708" y="5595"/>
                </a:lnTo>
                <a:lnTo>
                  <a:pt x="16971" y="5821"/>
                </a:lnTo>
                <a:lnTo>
                  <a:pt x="17216" y="6066"/>
                </a:lnTo>
                <a:lnTo>
                  <a:pt x="17442" y="6311"/>
                </a:lnTo>
                <a:lnTo>
                  <a:pt x="17650" y="6593"/>
                </a:lnTo>
                <a:lnTo>
                  <a:pt x="17838" y="6876"/>
                </a:lnTo>
                <a:lnTo>
                  <a:pt x="18007" y="7177"/>
                </a:lnTo>
                <a:lnTo>
                  <a:pt x="18215" y="7479"/>
                </a:lnTo>
                <a:lnTo>
                  <a:pt x="18441" y="7780"/>
                </a:lnTo>
                <a:lnTo>
                  <a:pt x="18667" y="8063"/>
                </a:lnTo>
                <a:lnTo>
                  <a:pt x="18912" y="8364"/>
                </a:lnTo>
                <a:lnTo>
                  <a:pt x="19194" y="8628"/>
                </a:lnTo>
                <a:lnTo>
                  <a:pt x="19477" y="8910"/>
                </a:lnTo>
                <a:lnTo>
                  <a:pt x="19759" y="9155"/>
                </a:lnTo>
                <a:lnTo>
                  <a:pt x="20079" y="9419"/>
                </a:lnTo>
                <a:lnTo>
                  <a:pt x="20400" y="9645"/>
                </a:lnTo>
                <a:lnTo>
                  <a:pt x="20739" y="9871"/>
                </a:lnTo>
                <a:lnTo>
                  <a:pt x="21078" y="10097"/>
                </a:lnTo>
                <a:lnTo>
                  <a:pt x="21436" y="10285"/>
                </a:lnTo>
                <a:lnTo>
                  <a:pt x="21793" y="10474"/>
                </a:lnTo>
                <a:lnTo>
                  <a:pt x="22170" y="10643"/>
                </a:lnTo>
                <a:lnTo>
                  <a:pt x="22547" y="10794"/>
                </a:lnTo>
                <a:lnTo>
                  <a:pt x="22924" y="10926"/>
                </a:lnTo>
                <a:lnTo>
                  <a:pt x="23319" y="11039"/>
                </a:lnTo>
                <a:lnTo>
                  <a:pt x="23715" y="11133"/>
                </a:lnTo>
                <a:lnTo>
                  <a:pt x="24110" y="11208"/>
                </a:lnTo>
                <a:lnTo>
                  <a:pt x="24525" y="11246"/>
                </a:lnTo>
                <a:lnTo>
                  <a:pt x="24920" y="11283"/>
                </a:lnTo>
                <a:lnTo>
                  <a:pt x="25335" y="11283"/>
                </a:lnTo>
                <a:lnTo>
                  <a:pt x="25730" y="11246"/>
                </a:lnTo>
                <a:lnTo>
                  <a:pt x="26145" y="11189"/>
                </a:lnTo>
                <a:lnTo>
                  <a:pt x="26559" y="11114"/>
                </a:lnTo>
                <a:lnTo>
                  <a:pt x="26955" y="11001"/>
                </a:lnTo>
                <a:lnTo>
                  <a:pt x="27350" y="10869"/>
                </a:lnTo>
                <a:lnTo>
                  <a:pt x="27746" y="10700"/>
                </a:lnTo>
                <a:lnTo>
                  <a:pt x="28141" y="10492"/>
                </a:lnTo>
                <a:lnTo>
                  <a:pt x="28537" y="10248"/>
                </a:lnTo>
                <a:lnTo>
                  <a:pt x="28913" y="9984"/>
                </a:lnTo>
                <a:lnTo>
                  <a:pt x="29271" y="9682"/>
                </a:lnTo>
                <a:lnTo>
                  <a:pt x="29592" y="9381"/>
                </a:lnTo>
                <a:lnTo>
                  <a:pt x="29893" y="9080"/>
                </a:lnTo>
                <a:lnTo>
                  <a:pt x="30157" y="8778"/>
                </a:lnTo>
                <a:lnTo>
                  <a:pt x="30383" y="8458"/>
                </a:lnTo>
                <a:lnTo>
                  <a:pt x="30609" y="8138"/>
                </a:lnTo>
                <a:lnTo>
                  <a:pt x="30797" y="7799"/>
                </a:lnTo>
                <a:lnTo>
                  <a:pt x="30985" y="7479"/>
                </a:lnTo>
                <a:lnTo>
                  <a:pt x="31136" y="7158"/>
                </a:lnTo>
                <a:lnTo>
                  <a:pt x="31287" y="6838"/>
                </a:lnTo>
                <a:lnTo>
                  <a:pt x="31569" y="6198"/>
                </a:lnTo>
                <a:lnTo>
                  <a:pt x="31833" y="5576"/>
                </a:lnTo>
                <a:lnTo>
                  <a:pt x="32097" y="4973"/>
                </a:lnTo>
                <a:lnTo>
                  <a:pt x="32247" y="4691"/>
                </a:lnTo>
                <a:lnTo>
                  <a:pt x="32398" y="4408"/>
                </a:lnTo>
                <a:lnTo>
                  <a:pt x="32568" y="4145"/>
                </a:lnTo>
                <a:lnTo>
                  <a:pt x="32756" y="3900"/>
                </a:lnTo>
                <a:lnTo>
                  <a:pt x="32944" y="3655"/>
                </a:lnTo>
                <a:lnTo>
                  <a:pt x="33170" y="3429"/>
                </a:lnTo>
                <a:lnTo>
                  <a:pt x="33415" y="3222"/>
                </a:lnTo>
                <a:lnTo>
                  <a:pt x="33698" y="3033"/>
                </a:lnTo>
                <a:lnTo>
                  <a:pt x="33999" y="2864"/>
                </a:lnTo>
                <a:lnTo>
                  <a:pt x="34338" y="2713"/>
                </a:lnTo>
                <a:lnTo>
                  <a:pt x="34696" y="2581"/>
                </a:lnTo>
                <a:lnTo>
                  <a:pt x="35110" y="2468"/>
                </a:lnTo>
                <a:lnTo>
                  <a:pt x="35563" y="2374"/>
                </a:lnTo>
                <a:lnTo>
                  <a:pt x="36052" y="2318"/>
                </a:lnTo>
                <a:lnTo>
                  <a:pt x="36599" y="2280"/>
                </a:lnTo>
                <a:lnTo>
                  <a:pt x="37182" y="2261"/>
                </a:lnTo>
                <a:lnTo>
                  <a:pt x="37861" y="2280"/>
                </a:lnTo>
                <a:lnTo>
                  <a:pt x="38557" y="2299"/>
                </a:lnTo>
                <a:lnTo>
                  <a:pt x="39970" y="2374"/>
                </a:lnTo>
                <a:lnTo>
                  <a:pt x="40686" y="2393"/>
                </a:lnTo>
                <a:lnTo>
                  <a:pt x="41364" y="2412"/>
                </a:lnTo>
                <a:lnTo>
                  <a:pt x="42023" y="2393"/>
                </a:lnTo>
                <a:lnTo>
                  <a:pt x="42645" y="2355"/>
                </a:lnTo>
                <a:lnTo>
                  <a:pt x="42946" y="2318"/>
                </a:lnTo>
                <a:lnTo>
                  <a:pt x="43248" y="2261"/>
                </a:lnTo>
                <a:lnTo>
                  <a:pt x="43511" y="2205"/>
                </a:lnTo>
                <a:lnTo>
                  <a:pt x="43775" y="2148"/>
                </a:lnTo>
                <a:lnTo>
                  <a:pt x="44020" y="2054"/>
                </a:lnTo>
                <a:lnTo>
                  <a:pt x="44246" y="1960"/>
                </a:lnTo>
                <a:lnTo>
                  <a:pt x="44453" y="1847"/>
                </a:lnTo>
                <a:lnTo>
                  <a:pt x="44660" y="1715"/>
                </a:lnTo>
                <a:lnTo>
                  <a:pt x="44830" y="1583"/>
                </a:lnTo>
                <a:lnTo>
                  <a:pt x="44999" y="1413"/>
                </a:lnTo>
                <a:lnTo>
                  <a:pt x="45131" y="1225"/>
                </a:lnTo>
                <a:lnTo>
                  <a:pt x="45244" y="1037"/>
                </a:lnTo>
                <a:lnTo>
                  <a:pt x="45320" y="811"/>
                </a:lnTo>
                <a:lnTo>
                  <a:pt x="45395" y="566"/>
                </a:lnTo>
                <a:lnTo>
                  <a:pt x="45433" y="283"/>
                </a:lnTo>
                <a:lnTo>
                  <a:pt x="45451"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txBox="1">
            <a:spLocks noGrp="1"/>
          </p:cNvSpPr>
          <p:nvPr>
            <p:ph type="title"/>
          </p:nvPr>
        </p:nvSpPr>
        <p:spPr>
          <a:xfrm>
            <a:off x="4406300" y="1764638"/>
            <a:ext cx="3599100" cy="9225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9" name="Google Shape;299;p9"/>
          <p:cNvSpPr txBox="1">
            <a:spLocks noGrp="1"/>
          </p:cNvSpPr>
          <p:nvPr>
            <p:ph type="subTitle" idx="1"/>
          </p:nvPr>
        </p:nvSpPr>
        <p:spPr>
          <a:xfrm>
            <a:off x="3968750" y="2842750"/>
            <a:ext cx="4474200" cy="91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0" name="Google Shape;300;p9"/>
          <p:cNvSpPr/>
          <p:nvPr/>
        </p:nvSpPr>
        <p:spPr>
          <a:xfrm rot="10800000">
            <a:off x="-38600" y="3916775"/>
            <a:ext cx="1730873" cy="1226721"/>
          </a:xfrm>
          <a:custGeom>
            <a:avLst/>
            <a:gdLst/>
            <a:ahLst/>
            <a:cxnLst/>
            <a:rect l="l" t="t" r="r" b="b"/>
            <a:pathLst>
              <a:path w="49727" h="35243" extrusionOk="0">
                <a:moveTo>
                  <a:pt x="9606" y="0"/>
                </a:moveTo>
                <a:lnTo>
                  <a:pt x="9004" y="19"/>
                </a:lnTo>
                <a:lnTo>
                  <a:pt x="8401" y="75"/>
                </a:lnTo>
                <a:lnTo>
                  <a:pt x="7817" y="170"/>
                </a:lnTo>
                <a:lnTo>
                  <a:pt x="7233" y="283"/>
                </a:lnTo>
                <a:lnTo>
                  <a:pt x="6668" y="452"/>
                </a:lnTo>
                <a:lnTo>
                  <a:pt x="6141" y="641"/>
                </a:lnTo>
                <a:lnTo>
                  <a:pt x="5613" y="867"/>
                </a:lnTo>
                <a:lnTo>
                  <a:pt x="5105" y="1111"/>
                </a:lnTo>
                <a:lnTo>
                  <a:pt x="4615" y="1394"/>
                </a:lnTo>
                <a:lnTo>
                  <a:pt x="4144" y="1695"/>
                </a:lnTo>
                <a:lnTo>
                  <a:pt x="3692" y="2034"/>
                </a:lnTo>
                <a:lnTo>
                  <a:pt x="3259" y="2392"/>
                </a:lnTo>
                <a:lnTo>
                  <a:pt x="2863" y="2769"/>
                </a:lnTo>
                <a:lnTo>
                  <a:pt x="2468" y="3183"/>
                </a:lnTo>
                <a:lnTo>
                  <a:pt x="2110" y="3598"/>
                </a:lnTo>
                <a:lnTo>
                  <a:pt x="1771" y="4050"/>
                </a:lnTo>
                <a:lnTo>
                  <a:pt x="1469" y="4502"/>
                </a:lnTo>
                <a:lnTo>
                  <a:pt x="1187" y="4992"/>
                </a:lnTo>
                <a:lnTo>
                  <a:pt x="942" y="5481"/>
                </a:lnTo>
                <a:lnTo>
                  <a:pt x="716" y="5990"/>
                </a:lnTo>
                <a:lnTo>
                  <a:pt x="509" y="6517"/>
                </a:lnTo>
                <a:lnTo>
                  <a:pt x="358" y="7045"/>
                </a:lnTo>
                <a:lnTo>
                  <a:pt x="226" y="7591"/>
                </a:lnTo>
                <a:lnTo>
                  <a:pt x="113" y="8156"/>
                </a:lnTo>
                <a:lnTo>
                  <a:pt x="38" y="8721"/>
                </a:lnTo>
                <a:lnTo>
                  <a:pt x="19" y="9286"/>
                </a:lnTo>
                <a:lnTo>
                  <a:pt x="0" y="9870"/>
                </a:lnTo>
                <a:lnTo>
                  <a:pt x="38" y="10435"/>
                </a:lnTo>
                <a:lnTo>
                  <a:pt x="113" y="11019"/>
                </a:lnTo>
                <a:lnTo>
                  <a:pt x="226" y="11622"/>
                </a:lnTo>
                <a:lnTo>
                  <a:pt x="377" y="12206"/>
                </a:lnTo>
                <a:lnTo>
                  <a:pt x="565" y="12790"/>
                </a:lnTo>
                <a:lnTo>
                  <a:pt x="810" y="13487"/>
                </a:lnTo>
                <a:lnTo>
                  <a:pt x="1111" y="14184"/>
                </a:lnTo>
                <a:lnTo>
                  <a:pt x="1432" y="14881"/>
                </a:lnTo>
                <a:lnTo>
                  <a:pt x="1771" y="15540"/>
                </a:lnTo>
                <a:lnTo>
                  <a:pt x="2147" y="16199"/>
                </a:lnTo>
                <a:lnTo>
                  <a:pt x="2562" y="16821"/>
                </a:lnTo>
                <a:lnTo>
                  <a:pt x="3014" y="17423"/>
                </a:lnTo>
                <a:lnTo>
                  <a:pt x="3240" y="17725"/>
                </a:lnTo>
                <a:lnTo>
                  <a:pt x="3485" y="18007"/>
                </a:lnTo>
                <a:lnTo>
                  <a:pt x="3748" y="18290"/>
                </a:lnTo>
                <a:lnTo>
                  <a:pt x="4012" y="18572"/>
                </a:lnTo>
                <a:lnTo>
                  <a:pt x="4276" y="18836"/>
                </a:lnTo>
                <a:lnTo>
                  <a:pt x="4558" y="19081"/>
                </a:lnTo>
                <a:lnTo>
                  <a:pt x="4860" y="19326"/>
                </a:lnTo>
                <a:lnTo>
                  <a:pt x="5161" y="19571"/>
                </a:lnTo>
                <a:lnTo>
                  <a:pt x="5463" y="19797"/>
                </a:lnTo>
                <a:lnTo>
                  <a:pt x="5783" y="20023"/>
                </a:lnTo>
                <a:lnTo>
                  <a:pt x="6122" y="20230"/>
                </a:lnTo>
                <a:lnTo>
                  <a:pt x="6461" y="20437"/>
                </a:lnTo>
                <a:lnTo>
                  <a:pt x="6819" y="20626"/>
                </a:lnTo>
                <a:lnTo>
                  <a:pt x="7177" y="20795"/>
                </a:lnTo>
                <a:lnTo>
                  <a:pt x="7553" y="20965"/>
                </a:lnTo>
                <a:lnTo>
                  <a:pt x="7930" y="21134"/>
                </a:lnTo>
                <a:lnTo>
                  <a:pt x="8326" y="21266"/>
                </a:lnTo>
                <a:lnTo>
                  <a:pt x="8740" y="21398"/>
                </a:lnTo>
                <a:lnTo>
                  <a:pt x="9701" y="21680"/>
                </a:lnTo>
                <a:lnTo>
                  <a:pt x="10642" y="21906"/>
                </a:lnTo>
                <a:lnTo>
                  <a:pt x="11565" y="22076"/>
                </a:lnTo>
                <a:lnTo>
                  <a:pt x="12451" y="22227"/>
                </a:lnTo>
                <a:lnTo>
                  <a:pt x="13317" y="22340"/>
                </a:lnTo>
                <a:lnTo>
                  <a:pt x="14165" y="22396"/>
                </a:lnTo>
                <a:lnTo>
                  <a:pt x="14993" y="22453"/>
                </a:lnTo>
                <a:lnTo>
                  <a:pt x="16708" y="22453"/>
                </a:lnTo>
                <a:lnTo>
                  <a:pt x="17574" y="22396"/>
                </a:lnTo>
                <a:lnTo>
                  <a:pt x="18422" y="22340"/>
                </a:lnTo>
                <a:lnTo>
                  <a:pt x="19250" y="22245"/>
                </a:lnTo>
                <a:lnTo>
                  <a:pt x="20060" y="22151"/>
                </a:lnTo>
                <a:lnTo>
                  <a:pt x="20870" y="22038"/>
                </a:lnTo>
                <a:lnTo>
                  <a:pt x="22434" y="21793"/>
                </a:lnTo>
                <a:lnTo>
                  <a:pt x="23959" y="21530"/>
                </a:lnTo>
                <a:lnTo>
                  <a:pt x="24694" y="21417"/>
                </a:lnTo>
                <a:lnTo>
                  <a:pt x="25447" y="21322"/>
                </a:lnTo>
                <a:lnTo>
                  <a:pt x="26182" y="21228"/>
                </a:lnTo>
                <a:lnTo>
                  <a:pt x="26917" y="21172"/>
                </a:lnTo>
                <a:lnTo>
                  <a:pt x="27651" y="21134"/>
                </a:lnTo>
                <a:lnTo>
                  <a:pt x="28386" y="21115"/>
                </a:lnTo>
                <a:lnTo>
                  <a:pt x="29120" y="21134"/>
                </a:lnTo>
                <a:lnTo>
                  <a:pt x="29855" y="21172"/>
                </a:lnTo>
                <a:lnTo>
                  <a:pt x="30608" y="21266"/>
                </a:lnTo>
                <a:lnTo>
                  <a:pt x="31343" y="21398"/>
                </a:lnTo>
                <a:lnTo>
                  <a:pt x="31720" y="21492"/>
                </a:lnTo>
                <a:lnTo>
                  <a:pt x="32097" y="21586"/>
                </a:lnTo>
                <a:lnTo>
                  <a:pt x="32492" y="21699"/>
                </a:lnTo>
                <a:lnTo>
                  <a:pt x="32869" y="21812"/>
                </a:lnTo>
                <a:lnTo>
                  <a:pt x="33246" y="21963"/>
                </a:lnTo>
                <a:lnTo>
                  <a:pt x="33641" y="22114"/>
                </a:lnTo>
                <a:lnTo>
                  <a:pt x="34018" y="22283"/>
                </a:lnTo>
                <a:lnTo>
                  <a:pt x="34413" y="22453"/>
                </a:lnTo>
                <a:lnTo>
                  <a:pt x="34658" y="22584"/>
                </a:lnTo>
                <a:lnTo>
                  <a:pt x="34903" y="22735"/>
                </a:lnTo>
                <a:lnTo>
                  <a:pt x="35148" y="22923"/>
                </a:lnTo>
                <a:lnTo>
                  <a:pt x="35393" y="23131"/>
                </a:lnTo>
                <a:lnTo>
                  <a:pt x="35638" y="23357"/>
                </a:lnTo>
                <a:lnTo>
                  <a:pt x="35883" y="23620"/>
                </a:lnTo>
                <a:lnTo>
                  <a:pt x="36146" y="23884"/>
                </a:lnTo>
                <a:lnTo>
                  <a:pt x="36391" y="24186"/>
                </a:lnTo>
                <a:lnTo>
                  <a:pt x="36919" y="24826"/>
                </a:lnTo>
                <a:lnTo>
                  <a:pt x="37446" y="25542"/>
                </a:lnTo>
                <a:lnTo>
                  <a:pt x="37992" y="26314"/>
                </a:lnTo>
                <a:lnTo>
                  <a:pt x="38557" y="27124"/>
                </a:lnTo>
                <a:lnTo>
                  <a:pt x="39725" y="28838"/>
                </a:lnTo>
                <a:lnTo>
                  <a:pt x="40328" y="29723"/>
                </a:lnTo>
                <a:lnTo>
                  <a:pt x="40949" y="30627"/>
                </a:lnTo>
                <a:lnTo>
                  <a:pt x="41590" y="31513"/>
                </a:lnTo>
                <a:lnTo>
                  <a:pt x="42249" y="32398"/>
                </a:lnTo>
                <a:lnTo>
                  <a:pt x="42927" y="33246"/>
                </a:lnTo>
                <a:lnTo>
                  <a:pt x="43624" y="34074"/>
                </a:lnTo>
                <a:lnTo>
                  <a:pt x="43907" y="34357"/>
                </a:lnTo>
                <a:lnTo>
                  <a:pt x="44189" y="34602"/>
                </a:lnTo>
                <a:lnTo>
                  <a:pt x="44509" y="34790"/>
                </a:lnTo>
                <a:lnTo>
                  <a:pt x="44830" y="34960"/>
                </a:lnTo>
                <a:lnTo>
                  <a:pt x="45150" y="35073"/>
                </a:lnTo>
                <a:lnTo>
                  <a:pt x="45489" y="35167"/>
                </a:lnTo>
                <a:lnTo>
                  <a:pt x="45828" y="35223"/>
                </a:lnTo>
                <a:lnTo>
                  <a:pt x="46186" y="35242"/>
                </a:lnTo>
                <a:lnTo>
                  <a:pt x="46525" y="35223"/>
                </a:lnTo>
                <a:lnTo>
                  <a:pt x="46845" y="35167"/>
                </a:lnTo>
                <a:lnTo>
                  <a:pt x="47184" y="35092"/>
                </a:lnTo>
                <a:lnTo>
                  <a:pt x="47485" y="34979"/>
                </a:lnTo>
                <a:lnTo>
                  <a:pt x="47806" y="34847"/>
                </a:lnTo>
                <a:lnTo>
                  <a:pt x="48088" y="34677"/>
                </a:lnTo>
                <a:lnTo>
                  <a:pt x="48371" y="34489"/>
                </a:lnTo>
                <a:lnTo>
                  <a:pt x="48634" y="34282"/>
                </a:lnTo>
                <a:lnTo>
                  <a:pt x="48861" y="34037"/>
                </a:lnTo>
                <a:lnTo>
                  <a:pt x="49087" y="33773"/>
                </a:lnTo>
                <a:lnTo>
                  <a:pt x="49275" y="33472"/>
                </a:lnTo>
                <a:lnTo>
                  <a:pt x="49426" y="33170"/>
                </a:lnTo>
                <a:lnTo>
                  <a:pt x="49557" y="32831"/>
                </a:lnTo>
                <a:lnTo>
                  <a:pt x="49652" y="32473"/>
                </a:lnTo>
                <a:lnTo>
                  <a:pt x="49708" y="32097"/>
                </a:lnTo>
                <a:lnTo>
                  <a:pt x="49727" y="31720"/>
                </a:lnTo>
                <a:lnTo>
                  <a:pt x="49727" y="0"/>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rot="5400000">
            <a:off x="-1164995" y="891202"/>
            <a:ext cx="2950343" cy="620292"/>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rot="-5400000">
            <a:off x="7710600" y="3712501"/>
            <a:ext cx="1092938" cy="1773846"/>
          </a:xfrm>
          <a:custGeom>
            <a:avLst/>
            <a:gdLst/>
            <a:ahLst/>
            <a:cxnLst/>
            <a:rect l="l" t="t" r="r" b="b"/>
            <a:pathLst>
              <a:path w="27332" h="44360" extrusionOk="0">
                <a:moveTo>
                  <a:pt x="1" y="1"/>
                </a:moveTo>
                <a:lnTo>
                  <a:pt x="1" y="44359"/>
                </a:lnTo>
                <a:lnTo>
                  <a:pt x="340" y="44246"/>
                </a:lnTo>
                <a:lnTo>
                  <a:pt x="716" y="44133"/>
                </a:lnTo>
                <a:lnTo>
                  <a:pt x="1225" y="43945"/>
                </a:lnTo>
                <a:lnTo>
                  <a:pt x="1828" y="43700"/>
                </a:lnTo>
                <a:lnTo>
                  <a:pt x="2487" y="43380"/>
                </a:lnTo>
                <a:lnTo>
                  <a:pt x="2845" y="43191"/>
                </a:lnTo>
                <a:lnTo>
                  <a:pt x="3222" y="42984"/>
                </a:lnTo>
                <a:lnTo>
                  <a:pt x="3598" y="42758"/>
                </a:lnTo>
                <a:lnTo>
                  <a:pt x="3975" y="42513"/>
                </a:lnTo>
                <a:lnTo>
                  <a:pt x="4352" y="42250"/>
                </a:lnTo>
                <a:lnTo>
                  <a:pt x="4728" y="41967"/>
                </a:lnTo>
                <a:lnTo>
                  <a:pt x="5105" y="41647"/>
                </a:lnTo>
                <a:lnTo>
                  <a:pt x="5482" y="41308"/>
                </a:lnTo>
                <a:lnTo>
                  <a:pt x="5859" y="40950"/>
                </a:lnTo>
                <a:lnTo>
                  <a:pt x="6198" y="40573"/>
                </a:lnTo>
                <a:lnTo>
                  <a:pt x="6556" y="40178"/>
                </a:lnTo>
                <a:lnTo>
                  <a:pt x="6876" y="39744"/>
                </a:lnTo>
                <a:lnTo>
                  <a:pt x="7177" y="39292"/>
                </a:lnTo>
                <a:lnTo>
                  <a:pt x="7460" y="38803"/>
                </a:lnTo>
                <a:lnTo>
                  <a:pt x="7723" y="38294"/>
                </a:lnTo>
                <a:lnTo>
                  <a:pt x="7949" y="37767"/>
                </a:lnTo>
                <a:lnTo>
                  <a:pt x="8157" y="37202"/>
                </a:lnTo>
                <a:lnTo>
                  <a:pt x="8326" y="36599"/>
                </a:lnTo>
                <a:lnTo>
                  <a:pt x="8458" y="35977"/>
                </a:lnTo>
                <a:lnTo>
                  <a:pt x="8571" y="35318"/>
                </a:lnTo>
                <a:lnTo>
                  <a:pt x="8627" y="34659"/>
                </a:lnTo>
                <a:lnTo>
                  <a:pt x="8684" y="34018"/>
                </a:lnTo>
                <a:lnTo>
                  <a:pt x="8759" y="32775"/>
                </a:lnTo>
                <a:lnTo>
                  <a:pt x="8816" y="31588"/>
                </a:lnTo>
                <a:lnTo>
                  <a:pt x="8835" y="30458"/>
                </a:lnTo>
                <a:lnTo>
                  <a:pt x="8854" y="29385"/>
                </a:lnTo>
                <a:lnTo>
                  <a:pt x="8891" y="28349"/>
                </a:lnTo>
                <a:lnTo>
                  <a:pt x="8948" y="27350"/>
                </a:lnTo>
                <a:lnTo>
                  <a:pt x="9004" y="26861"/>
                </a:lnTo>
                <a:lnTo>
                  <a:pt x="9061" y="26390"/>
                </a:lnTo>
                <a:lnTo>
                  <a:pt x="9136" y="25919"/>
                </a:lnTo>
                <a:lnTo>
                  <a:pt x="9230" y="25448"/>
                </a:lnTo>
                <a:lnTo>
                  <a:pt x="9343" y="24977"/>
                </a:lnTo>
                <a:lnTo>
                  <a:pt x="9475" y="24525"/>
                </a:lnTo>
                <a:lnTo>
                  <a:pt x="9645" y="24073"/>
                </a:lnTo>
                <a:lnTo>
                  <a:pt x="9833" y="23640"/>
                </a:lnTo>
                <a:lnTo>
                  <a:pt x="10040" y="23188"/>
                </a:lnTo>
                <a:lnTo>
                  <a:pt x="10285" y="22754"/>
                </a:lnTo>
                <a:lnTo>
                  <a:pt x="10549" y="22321"/>
                </a:lnTo>
                <a:lnTo>
                  <a:pt x="10850" y="21888"/>
                </a:lnTo>
                <a:lnTo>
                  <a:pt x="11189" y="21436"/>
                </a:lnTo>
                <a:lnTo>
                  <a:pt x="11566" y="21003"/>
                </a:lnTo>
                <a:lnTo>
                  <a:pt x="11999" y="20569"/>
                </a:lnTo>
                <a:lnTo>
                  <a:pt x="12451" y="20136"/>
                </a:lnTo>
                <a:lnTo>
                  <a:pt x="12960" y="19703"/>
                </a:lnTo>
                <a:lnTo>
                  <a:pt x="13506" y="19251"/>
                </a:lnTo>
                <a:lnTo>
                  <a:pt x="14071" y="18836"/>
                </a:lnTo>
                <a:lnTo>
                  <a:pt x="14655" y="18460"/>
                </a:lnTo>
                <a:lnTo>
                  <a:pt x="15239" y="18121"/>
                </a:lnTo>
                <a:lnTo>
                  <a:pt x="15823" y="17819"/>
                </a:lnTo>
                <a:lnTo>
                  <a:pt x="16407" y="17556"/>
                </a:lnTo>
                <a:lnTo>
                  <a:pt x="16991" y="17311"/>
                </a:lnTo>
                <a:lnTo>
                  <a:pt x="17556" y="17104"/>
                </a:lnTo>
                <a:lnTo>
                  <a:pt x="18140" y="16915"/>
                </a:lnTo>
                <a:lnTo>
                  <a:pt x="18705" y="16746"/>
                </a:lnTo>
                <a:lnTo>
                  <a:pt x="19270" y="16595"/>
                </a:lnTo>
                <a:lnTo>
                  <a:pt x="20381" y="16350"/>
                </a:lnTo>
                <a:lnTo>
                  <a:pt x="22453" y="15936"/>
                </a:lnTo>
                <a:lnTo>
                  <a:pt x="22943" y="15823"/>
                </a:lnTo>
                <a:lnTo>
                  <a:pt x="23395" y="15710"/>
                </a:lnTo>
                <a:lnTo>
                  <a:pt x="23847" y="15578"/>
                </a:lnTo>
                <a:lnTo>
                  <a:pt x="24280" y="15446"/>
                </a:lnTo>
                <a:lnTo>
                  <a:pt x="24676" y="15295"/>
                </a:lnTo>
                <a:lnTo>
                  <a:pt x="25052" y="15126"/>
                </a:lnTo>
                <a:lnTo>
                  <a:pt x="25410" y="14937"/>
                </a:lnTo>
                <a:lnTo>
                  <a:pt x="25749" y="14711"/>
                </a:lnTo>
                <a:lnTo>
                  <a:pt x="26051" y="14467"/>
                </a:lnTo>
                <a:lnTo>
                  <a:pt x="26314" y="14184"/>
                </a:lnTo>
                <a:lnTo>
                  <a:pt x="26446" y="14033"/>
                </a:lnTo>
                <a:lnTo>
                  <a:pt x="26559" y="13883"/>
                </a:lnTo>
                <a:lnTo>
                  <a:pt x="26672" y="13713"/>
                </a:lnTo>
                <a:lnTo>
                  <a:pt x="26766" y="13525"/>
                </a:lnTo>
                <a:lnTo>
                  <a:pt x="26861" y="13336"/>
                </a:lnTo>
                <a:lnTo>
                  <a:pt x="26955" y="13148"/>
                </a:lnTo>
                <a:lnTo>
                  <a:pt x="27030" y="12941"/>
                </a:lnTo>
                <a:lnTo>
                  <a:pt x="27106" y="12715"/>
                </a:lnTo>
                <a:lnTo>
                  <a:pt x="27162" y="12470"/>
                </a:lnTo>
                <a:lnTo>
                  <a:pt x="27219" y="12225"/>
                </a:lnTo>
                <a:lnTo>
                  <a:pt x="27294" y="11698"/>
                </a:lnTo>
                <a:lnTo>
                  <a:pt x="27313" y="11377"/>
                </a:lnTo>
                <a:lnTo>
                  <a:pt x="27332" y="11057"/>
                </a:lnTo>
                <a:lnTo>
                  <a:pt x="27313" y="10775"/>
                </a:lnTo>
                <a:lnTo>
                  <a:pt x="27294" y="10492"/>
                </a:lnTo>
                <a:lnTo>
                  <a:pt x="27275" y="10210"/>
                </a:lnTo>
                <a:lnTo>
                  <a:pt x="27219" y="9946"/>
                </a:lnTo>
                <a:lnTo>
                  <a:pt x="27162" y="9701"/>
                </a:lnTo>
                <a:lnTo>
                  <a:pt x="27087" y="9456"/>
                </a:lnTo>
                <a:lnTo>
                  <a:pt x="27011" y="9230"/>
                </a:lnTo>
                <a:lnTo>
                  <a:pt x="26917" y="9023"/>
                </a:lnTo>
                <a:lnTo>
                  <a:pt x="26804" y="8816"/>
                </a:lnTo>
                <a:lnTo>
                  <a:pt x="26691" y="8627"/>
                </a:lnTo>
                <a:lnTo>
                  <a:pt x="26559" y="8439"/>
                </a:lnTo>
                <a:lnTo>
                  <a:pt x="26409" y="8269"/>
                </a:lnTo>
                <a:lnTo>
                  <a:pt x="26258" y="8100"/>
                </a:lnTo>
                <a:lnTo>
                  <a:pt x="26107" y="7949"/>
                </a:lnTo>
                <a:lnTo>
                  <a:pt x="25919" y="7799"/>
                </a:lnTo>
                <a:lnTo>
                  <a:pt x="25749" y="7667"/>
                </a:lnTo>
                <a:lnTo>
                  <a:pt x="25542" y="7535"/>
                </a:lnTo>
                <a:lnTo>
                  <a:pt x="25354" y="7422"/>
                </a:lnTo>
                <a:lnTo>
                  <a:pt x="24921" y="7215"/>
                </a:lnTo>
                <a:lnTo>
                  <a:pt x="24450" y="7026"/>
                </a:lnTo>
                <a:lnTo>
                  <a:pt x="23960" y="6876"/>
                </a:lnTo>
                <a:lnTo>
                  <a:pt x="23433" y="6744"/>
                </a:lnTo>
                <a:lnTo>
                  <a:pt x="22886" y="6650"/>
                </a:lnTo>
                <a:lnTo>
                  <a:pt x="22302" y="6574"/>
                </a:lnTo>
                <a:lnTo>
                  <a:pt x="21718" y="6499"/>
                </a:lnTo>
                <a:lnTo>
                  <a:pt x="21097" y="6461"/>
                </a:lnTo>
                <a:lnTo>
                  <a:pt x="20475" y="6442"/>
                </a:lnTo>
                <a:lnTo>
                  <a:pt x="19835" y="6442"/>
                </a:lnTo>
                <a:lnTo>
                  <a:pt x="18516" y="6461"/>
                </a:lnTo>
                <a:lnTo>
                  <a:pt x="17160" y="6518"/>
                </a:lnTo>
                <a:lnTo>
                  <a:pt x="14485" y="6668"/>
                </a:lnTo>
                <a:lnTo>
                  <a:pt x="13186" y="6725"/>
                </a:lnTo>
                <a:lnTo>
                  <a:pt x="11924" y="6763"/>
                </a:lnTo>
                <a:lnTo>
                  <a:pt x="11321" y="6744"/>
                </a:lnTo>
                <a:lnTo>
                  <a:pt x="10718" y="6687"/>
                </a:lnTo>
                <a:lnTo>
                  <a:pt x="10134" y="6612"/>
                </a:lnTo>
                <a:lnTo>
                  <a:pt x="9550" y="6480"/>
                </a:lnTo>
                <a:lnTo>
                  <a:pt x="8967" y="6329"/>
                </a:lnTo>
                <a:lnTo>
                  <a:pt x="8401" y="6160"/>
                </a:lnTo>
                <a:lnTo>
                  <a:pt x="7855" y="5953"/>
                </a:lnTo>
                <a:lnTo>
                  <a:pt x="7309" y="5727"/>
                </a:lnTo>
                <a:lnTo>
                  <a:pt x="6782" y="5482"/>
                </a:lnTo>
                <a:lnTo>
                  <a:pt x="6273" y="5218"/>
                </a:lnTo>
                <a:lnTo>
                  <a:pt x="5783" y="4936"/>
                </a:lnTo>
                <a:lnTo>
                  <a:pt x="5294" y="4653"/>
                </a:lnTo>
                <a:lnTo>
                  <a:pt x="4823" y="4352"/>
                </a:lnTo>
                <a:lnTo>
                  <a:pt x="4371" y="4031"/>
                </a:lnTo>
                <a:lnTo>
                  <a:pt x="3937" y="3730"/>
                </a:lnTo>
                <a:lnTo>
                  <a:pt x="3523" y="3410"/>
                </a:lnTo>
                <a:lnTo>
                  <a:pt x="2751" y="2769"/>
                </a:lnTo>
                <a:lnTo>
                  <a:pt x="2054" y="2167"/>
                </a:lnTo>
                <a:lnTo>
                  <a:pt x="1451" y="1583"/>
                </a:lnTo>
                <a:lnTo>
                  <a:pt x="961" y="1074"/>
                </a:lnTo>
                <a:lnTo>
                  <a:pt x="547" y="641"/>
                </a:lnTo>
                <a:lnTo>
                  <a:pt x="245" y="302"/>
                </a:lnTo>
                <a:lnTo>
                  <a:pt x="1" y="1"/>
                </a:lnTo>
                <a:close/>
              </a:path>
            </a:pathLst>
          </a:custGeom>
          <a:solidFill>
            <a:srgbClr val="FA5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277638" y="219562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9"/>
          <p:cNvGrpSpPr/>
          <p:nvPr/>
        </p:nvGrpSpPr>
        <p:grpSpPr>
          <a:xfrm>
            <a:off x="4745511" y="151916"/>
            <a:ext cx="241737" cy="241737"/>
            <a:chOff x="10695150" y="4122575"/>
            <a:chExt cx="626100" cy="626100"/>
          </a:xfrm>
        </p:grpSpPr>
        <p:sp>
          <p:nvSpPr>
            <p:cNvPr id="307" name="Google Shape;307;p9"/>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9"/>
          <p:cNvSpPr/>
          <p:nvPr/>
        </p:nvSpPr>
        <p:spPr>
          <a:xfrm>
            <a:off x="5107125" y="1226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5256775" y="206225"/>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136613" y="16185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8739663" y="375715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9"/>
          <p:cNvGrpSpPr/>
          <p:nvPr/>
        </p:nvGrpSpPr>
        <p:grpSpPr>
          <a:xfrm>
            <a:off x="8830286" y="4181791"/>
            <a:ext cx="241737" cy="241737"/>
            <a:chOff x="10695150" y="4122575"/>
            <a:chExt cx="626100" cy="626100"/>
          </a:xfrm>
        </p:grpSpPr>
        <p:sp>
          <p:nvSpPr>
            <p:cNvPr id="314" name="Google Shape;314;p9"/>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9"/>
          <p:cNvGrpSpPr/>
          <p:nvPr/>
        </p:nvGrpSpPr>
        <p:grpSpPr>
          <a:xfrm>
            <a:off x="7129851" y="4452262"/>
            <a:ext cx="323880" cy="323880"/>
            <a:chOff x="-222250" y="-3001925"/>
            <a:chExt cx="609600" cy="609600"/>
          </a:xfrm>
        </p:grpSpPr>
        <p:sp>
          <p:nvSpPr>
            <p:cNvPr id="317" name="Google Shape;317;p9"/>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6805974" y="4768693"/>
            <a:ext cx="163556" cy="163556"/>
            <a:chOff x="-222250" y="-3001925"/>
            <a:chExt cx="609600" cy="609600"/>
          </a:xfrm>
        </p:grpSpPr>
        <p:sp>
          <p:nvSpPr>
            <p:cNvPr id="320" name="Google Shape;320;p9"/>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9"/>
          <p:cNvGrpSpPr/>
          <p:nvPr/>
        </p:nvGrpSpPr>
        <p:grpSpPr>
          <a:xfrm>
            <a:off x="748101" y="156487"/>
            <a:ext cx="323880" cy="323880"/>
            <a:chOff x="-222250" y="-3001925"/>
            <a:chExt cx="609600" cy="609600"/>
          </a:xfrm>
        </p:grpSpPr>
        <p:sp>
          <p:nvSpPr>
            <p:cNvPr id="323" name="Google Shape;323;p9"/>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9"/>
          <p:cNvGrpSpPr/>
          <p:nvPr/>
        </p:nvGrpSpPr>
        <p:grpSpPr>
          <a:xfrm>
            <a:off x="1147124" y="393043"/>
            <a:ext cx="163556" cy="163556"/>
            <a:chOff x="-222250" y="-3001925"/>
            <a:chExt cx="609600" cy="609600"/>
          </a:xfrm>
        </p:grpSpPr>
        <p:sp>
          <p:nvSpPr>
            <p:cNvPr id="326" name="Google Shape;326;p9"/>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8"/>
        <p:cNvGrpSpPr/>
        <p:nvPr/>
      </p:nvGrpSpPr>
      <p:grpSpPr>
        <a:xfrm>
          <a:off x="0" y="0"/>
          <a:ext cx="0" cy="0"/>
          <a:chOff x="0" y="0"/>
          <a:chExt cx="0" cy="0"/>
        </a:xfrm>
      </p:grpSpPr>
      <p:sp>
        <p:nvSpPr>
          <p:cNvPr id="329" name="Google Shape;329;p10"/>
          <p:cNvSpPr txBox="1">
            <a:spLocks noGrp="1"/>
          </p:cNvSpPr>
          <p:nvPr>
            <p:ph type="body" idx="1"/>
          </p:nvPr>
        </p:nvSpPr>
        <p:spPr>
          <a:xfrm>
            <a:off x="1170425" y="2870275"/>
            <a:ext cx="3641100" cy="1925700"/>
          </a:xfrm>
          <a:prstGeom prst="rect">
            <a:avLst/>
          </a:prstGeom>
          <a:noFill/>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sz="3200">
                <a:solidFill>
                  <a:schemeClr val="dk1"/>
                </a:solidFill>
                <a:latin typeface="Lato Black"/>
                <a:ea typeface="Lato Black"/>
                <a:cs typeface="Lato Black"/>
                <a:sym typeface="Lato Black"/>
              </a:defRPr>
            </a:lvl1pPr>
          </a:lstStyle>
          <a:p>
            <a:endParaRPr/>
          </a:p>
        </p:txBody>
      </p:sp>
      <p:sp>
        <p:nvSpPr>
          <p:cNvPr id="331" name="Google Shape;331;p10"/>
          <p:cNvSpPr/>
          <p:nvPr/>
        </p:nvSpPr>
        <p:spPr>
          <a:xfrm rot="-5400000">
            <a:off x="-276047" y="276053"/>
            <a:ext cx="1895469" cy="1343375"/>
          </a:xfrm>
          <a:custGeom>
            <a:avLst/>
            <a:gdLst/>
            <a:ahLst/>
            <a:cxnLst/>
            <a:rect l="l" t="t" r="r" b="b"/>
            <a:pathLst>
              <a:path w="49727" h="35243" extrusionOk="0">
                <a:moveTo>
                  <a:pt x="9606" y="0"/>
                </a:moveTo>
                <a:lnTo>
                  <a:pt x="9004" y="19"/>
                </a:lnTo>
                <a:lnTo>
                  <a:pt x="8401" y="75"/>
                </a:lnTo>
                <a:lnTo>
                  <a:pt x="7817" y="170"/>
                </a:lnTo>
                <a:lnTo>
                  <a:pt x="7233" y="283"/>
                </a:lnTo>
                <a:lnTo>
                  <a:pt x="6668" y="452"/>
                </a:lnTo>
                <a:lnTo>
                  <a:pt x="6141" y="641"/>
                </a:lnTo>
                <a:lnTo>
                  <a:pt x="5613" y="867"/>
                </a:lnTo>
                <a:lnTo>
                  <a:pt x="5105" y="1111"/>
                </a:lnTo>
                <a:lnTo>
                  <a:pt x="4615" y="1394"/>
                </a:lnTo>
                <a:lnTo>
                  <a:pt x="4144" y="1695"/>
                </a:lnTo>
                <a:lnTo>
                  <a:pt x="3692" y="2034"/>
                </a:lnTo>
                <a:lnTo>
                  <a:pt x="3259" y="2392"/>
                </a:lnTo>
                <a:lnTo>
                  <a:pt x="2863" y="2769"/>
                </a:lnTo>
                <a:lnTo>
                  <a:pt x="2468" y="3183"/>
                </a:lnTo>
                <a:lnTo>
                  <a:pt x="2110" y="3598"/>
                </a:lnTo>
                <a:lnTo>
                  <a:pt x="1771" y="4050"/>
                </a:lnTo>
                <a:lnTo>
                  <a:pt x="1469" y="4502"/>
                </a:lnTo>
                <a:lnTo>
                  <a:pt x="1187" y="4992"/>
                </a:lnTo>
                <a:lnTo>
                  <a:pt x="942" y="5481"/>
                </a:lnTo>
                <a:lnTo>
                  <a:pt x="716" y="5990"/>
                </a:lnTo>
                <a:lnTo>
                  <a:pt x="509" y="6517"/>
                </a:lnTo>
                <a:lnTo>
                  <a:pt x="358" y="7045"/>
                </a:lnTo>
                <a:lnTo>
                  <a:pt x="226" y="7591"/>
                </a:lnTo>
                <a:lnTo>
                  <a:pt x="113" y="8156"/>
                </a:lnTo>
                <a:lnTo>
                  <a:pt x="38" y="8721"/>
                </a:lnTo>
                <a:lnTo>
                  <a:pt x="19" y="9286"/>
                </a:lnTo>
                <a:lnTo>
                  <a:pt x="0" y="9870"/>
                </a:lnTo>
                <a:lnTo>
                  <a:pt x="38" y="10435"/>
                </a:lnTo>
                <a:lnTo>
                  <a:pt x="113" y="11019"/>
                </a:lnTo>
                <a:lnTo>
                  <a:pt x="226" y="11622"/>
                </a:lnTo>
                <a:lnTo>
                  <a:pt x="377" y="12206"/>
                </a:lnTo>
                <a:lnTo>
                  <a:pt x="565" y="12790"/>
                </a:lnTo>
                <a:lnTo>
                  <a:pt x="810" y="13487"/>
                </a:lnTo>
                <a:lnTo>
                  <a:pt x="1111" y="14184"/>
                </a:lnTo>
                <a:lnTo>
                  <a:pt x="1432" y="14881"/>
                </a:lnTo>
                <a:lnTo>
                  <a:pt x="1771" y="15540"/>
                </a:lnTo>
                <a:lnTo>
                  <a:pt x="2147" y="16199"/>
                </a:lnTo>
                <a:lnTo>
                  <a:pt x="2562" y="16821"/>
                </a:lnTo>
                <a:lnTo>
                  <a:pt x="3014" y="17423"/>
                </a:lnTo>
                <a:lnTo>
                  <a:pt x="3240" y="17725"/>
                </a:lnTo>
                <a:lnTo>
                  <a:pt x="3485" y="18007"/>
                </a:lnTo>
                <a:lnTo>
                  <a:pt x="3748" y="18290"/>
                </a:lnTo>
                <a:lnTo>
                  <a:pt x="4012" y="18572"/>
                </a:lnTo>
                <a:lnTo>
                  <a:pt x="4276" y="18836"/>
                </a:lnTo>
                <a:lnTo>
                  <a:pt x="4558" y="19081"/>
                </a:lnTo>
                <a:lnTo>
                  <a:pt x="4860" y="19326"/>
                </a:lnTo>
                <a:lnTo>
                  <a:pt x="5161" y="19571"/>
                </a:lnTo>
                <a:lnTo>
                  <a:pt x="5463" y="19797"/>
                </a:lnTo>
                <a:lnTo>
                  <a:pt x="5783" y="20023"/>
                </a:lnTo>
                <a:lnTo>
                  <a:pt x="6122" y="20230"/>
                </a:lnTo>
                <a:lnTo>
                  <a:pt x="6461" y="20437"/>
                </a:lnTo>
                <a:lnTo>
                  <a:pt x="6819" y="20626"/>
                </a:lnTo>
                <a:lnTo>
                  <a:pt x="7177" y="20795"/>
                </a:lnTo>
                <a:lnTo>
                  <a:pt x="7553" y="20965"/>
                </a:lnTo>
                <a:lnTo>
                  <a:pt x="7930" y="21134"/>
                </a:lnTo>
                <a:lnTo>
                  <a:pt x="8326" y="21266"/>
                </a:lnTo>
                <a:lnTo>
                  <a:pt x="8740" y="21398"/>
                </a:lnTo>
                <a:lnTo>
                  <a:pt x="9701" y="21680"/>
                </a:lnTo>
                <a:lnTo>
                  <a:pt x="10642" y="21906"/>
                </a:lnTo>
                <a:lnTo>
                  <a:pt x="11565" y="22076"/>
                </a:lnTo>
                <a:lnTo>
                  <a:pt x="12451" y="22227"/>
                </a:lnTo>
                <a:lnTo>
                  <a:pt x="13317" y="22340"/>
                </a:lnTo>
                <a:lnTo>
                  <a:pt x="14165" y="22396"/>
                </a:lnTo>
                <a:lnTo>
                  <a:pt x="14993" y="22453"/>
                </a:lnTo>
                <a:lnTo>
                  <a:pt x="16708" y="22453"/>
                </a:lnTo>
                <a:lnTo>
                  <a:pt x="17574" y="22396"/>
                </a:lnTo>
                <a:lnTo>
                  <a:pt x="18422" y="22340"/>
                </a:lnTo>
                <a:lnTo>
                  <a:pt x="19250" y="22245"/>
                </a:lnTo>
                <a:lnTo>
                  <a:pt x="20060" y="22151"/>
                </a:lnTo>
                <a:lnTo>
                  <a:pt x="20870" y="22038"/>
                </a:lnTo>
                <a:lnTo>
                  <a:pt x="22434" y="21793"/>
                </a:lnTo>
                <a:lnTo>
                  <a:pt x="23959" y="21530"/>
                </a:lnTo>
                <a:lnTo>
                  <a:pt x="24694" y="21417"/>
                </a:lnTo>
                <a:lnTo>
                  <a:pt x="25447" y="21322"/>
                </a:lnTo>
                <a:lnTo>
                  <a:pt x="26182" y="21228"/>
                </a:lnTo>
                <a:lnTo>
                  <a:pt x="26917" y="21172"/>
                </a:lnTo>
                <a:lnTo>
                  <a:pt x="27651" y="21134"/>
                </a:lnTo>
                <a:lnTo>
                  <a:pt x="28386" y="21115"/>
                </a:lnTo>
                <a:lnTo>
                  <a:pt x="29120" y="21134"/>
                </a:lnTo>
                <a:lnTo>
                  <a:pt x="29855" y="21172"/>
                </a:lnTo>
                <a:lnTo>
                  <a:pt x="30608" y="21266"/>
                </a:lnTo>
                <a:lnTo>
                  <a:pt x="31343" y="21398"/>
                </a:lnTo>
                <a:lnTo>
                  <a:pt x="31720" y="21492"/>
                </a:lnTo>
                <a:lnTo>
                  <a:pt x="32097" y="21586"/>
                </a:lnTo>
                <a:lnTo>
                  <a:pt x="32492" y="21699"/>
                </a:lnTo>
                <a:lnTo>
                  <a:pt x="32869" y="21812"/>
                </a:lnTo>
                <a:lnTo>
                  <a:pt x="33246" y="21963"/>
                </a:lnTo>
                <a:lnTo>
                  <a:pt x="33641" y="22114"/>
                </a:lnTo>
                <a:lnTo>
                  <a:pt x="34018" y="22283"/>
                </a:lnTo>
                <a:lnTo>
                  <a:pt x="34413" y="22453"/>
                </a:lnTo>
                <a:lnTo>
                  <a:pt x="34658" y="22584"/>
                </a:lnTo>
                <a:lnTo>
                  <a:pt x="34903" y="22735"/>
                </a:lnTo>
                <a:lnTo>
                  <a:pt x="35148" y="22923"/>
                </a:lnTo>
                <a:lnTo>
                  <a:pt x="35393" y="23131"/>
                </a:lnTo>
                <a:lnTo>
                  <a:pt x="35638" y="23357"/>
                </a:lnTo>
                <a:lnTo>
                  <a:pt x="35883" y="23620"/>
                </a:lnTo>
                <a:lnTo>
                  <a:pt x="36146" y="23884"/>
                </a:lnTo>
                <a:lnTo>
                  <a:pt x="36391" y="24186"/>
                </a:lnTo>
                <a:lnTo>
                  <a:pt x="36919" y="24826"/>
                </a:lnTo>
                <a:lnTo>
                  <a:pt x="37446" y="25542"/>
                </a:lnTo>
                <a:lnTo>
                  <a:pt x="37992" y="26314"/>
                </a:lnTo>
                <a:lnTo>
                  <a:pt x="38557" y="27124"/>
                </a:lnTo>
                <a:lnTo>
                  <a:pt x="39725" y="28838"/>
                </a:lnTo>
                <a:lnTo>
                  <a:pt x="40328" y="29723"/>
                </a:lnTo>
                <a:lnTo>
                  <a:pt x="40949" y="30627"/>
                </a:lnTo>
                <a:lnTo>
                  <a:pt x="41590" y="31513"/>
                </a:lnTo>
                <a:lnTo>
                  <a:pt x="42249" y="32398"/>
                </a:lnTo>
                <a:lnTo>
                  <a:pt x="42927" y="33246"/>
                </a:lnTo>
                <a:lnTo>
                  <a:pt x="43624" y="34074"/>
                </a:lnTo>
                <a:lnTo>
                  <a:pt x="43907" y="34357"/>
                </a:lnTo>
                <a:lnTo>
                  <a:pt x="44189" y="34602"/>
                </a:lnTo>
                <a:lnTo>
                  <a:pt x="44509" y="34790"/>
                </a:lnTo>
                <a:lnTo>
                  <a:pt x="44830" y="34960"/>
                </a:lnTo>
                <a:lnTo>
                  <a:pt x="45150" y="35073"/>
                </a:lnTo>
                <a:lnTo>
                  <a:pt x="45489" y="35167"/>
                </a:lnTo>
                <a:lnTo>
                  <a:pt x="45828" y="35223"/>
                </a:lnTo>
                <a:lnTo>
                  <a:pt x="46186" y="35242"/>
                </a:lnTo>
                <a:lnTo>
                  <a:pt x="46525" y="35223"/>
                </a:lnTo>
                <a:lnTo>
                  <a:pt x="46845" y="35167"/>
                </a:lnTo>
                <a:lnTo>
                  <a:pt x="47184" y="35092"/>
                </a:lnTo>
                <a:lnTo>
                  <a:pt x="47485" y="34979"/>
                </a:lnTo>
                <a:lnTo>
                  <a:pt x="47806" y="34847"/>
                </a:lnTo>
                <a:lnTo>
                  <a:pt x="48088" y="34677"/>
                </a:lnTo>
                <a:lnTo>
                  <a:pt x="48371" y="34489"/>
                </a:lnTo>
                <a:lnTo>
                  <a:pt x="48634" y="34282"/>
                </a:lnTo>
                <a:lnTo>
                  <a:pt x="48861" y="34037"/>
                </a:lnTo>
                <a:lnTo>
                  <a:pt x="49087" y="33773"/>
                </a:lnTo>
                <a:lnTo>
                  <a:pt x="49275" y="33472"/>
                </a:lnTo>
                <a:lnTo>
                  <a:pt x="49426" y="33170"/>
                </a:lnTo>
                <a:lnTo>
                  <a:pt x="49557" y="32831"/>
                </a:lnTo>
                <a:lnTo>
                  <a:pt x="49652" y="32473"/>
                </a:lnTo>
                <a:lnTo>
                  <a:pt x="49708" y="32097"/>
                </a:lnTo>
                <a:lnTo>
                  <a:pt x="49727" y="31720"/>
                </a:lnTo>
                <a:lnTo>
                  <a:pt x="497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flipH="1">
            <a:off x="6762875" y="4599425"/>
            <a:ext cx="2609720" cy="548701"/>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0"/>
          <p:cNvGrpSpPr/>
          <p:nvPr/>
        </p:nvGrpSpPr>
        <p:grpSpPr>
          <a:xfrm>
            <a:off x="8718111" y="685028"/>
            <a:ext cx="241737" cy="241737"/>
            <a:chOff x="10695150" y="4122575"/>
            <a:chExt cx="626100" cy="626100"/>
          </a:xfrm>
        </p:grpSpPr>
        <p:sp>
          <p:nvSpPr>
            <p:cNvPr id="334" name="Google Shape;334;p1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0"/>
          <p:cNvSpPr/>
          <p:nvPr/>
        </p:nvSpPr>
        <p:spPr>
          <a:xfrm>
            <a:off x="8608650" y="222600"/>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0"/>
          <p:cNvGrpSpPr/>
          <p:nvPr/>
        </p:nvGrpSpPr>
        <p:grpSpPr>
          <a:xfrm>
            <a:off x="8718111" y="2814803"/>
            <a:ext cx="241737" cy="241737"/>
            <a:chOff x="10695150" y="4122575"/>
            <a:chExt cx="626100" cy="626100"/>
          </a:xfrm>
        </p:grpSpPr>
        <p:sp>
          <p:nvSpPr>
            <p:cNvPr id="338" name="Google Shape;338;p1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0"/>
          <p:cNvSpPr/>
          <p:nvPr/>
        </p:nvSpPr>
        <p:spPr>
          <a:xfrm>
            <a:off x="8551300" y="3229975"/>
            <a:ext cx="166800" cy="16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0"/>
          <p:cNvSpPr/>
          <p:nvPr/>
        </p:nvSpPr>
        <p:spPr>
          <a:xfrm>
            <a:off x="8597475" y="117035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0"/>
          <p:cNvGrpSpPr/>
          <p:nvPr/>
        </p:nvGrpSpPr>
        <p:grpSpPr>
          <a:xfrm>
            <a:off x="157551" y="270787"/>
            <a:ext cx="323880" cy="323880"/>
            <a:chOff x="-222250" y="-3001925"/>
            <a:chExt cx="609600" cy="609600"/>
          </a:xfrm>
        </p:grpSpPr>
        <p:sp>
          <p:nvSpPr>
            <p:cNvPr id="343" name="Google Shape;343;p10"/>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0"/>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0"/>
          <p:cNvGrpSpPr/>
          <p:nvPr/>
        </p:nvGrpSpPr>
        <p:grpSpPr>
          <a:xfrm>
            <a:off x="556574" y="507343"/>
            <a:ext cx="163556" cy="163556"/>
            <a:chOff x="-222250" y="-3001925"/>
            <a:chExt cx="609600" cy="609600"/>
          </a:xfrm>
        </p:grpSpPr>
        <p:sp>
          <p:nvSpPr>
            <p:cNvPr id="346" name="Google Shape;346;p10"/>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0"/>
          <p:cNvGrpSpPr/>
          <p:nvPr/>
        </p:nvGrpSpPr>
        <p:grpSpPr>
          <a:xfrm flipH="1">
            <a:off x="7835274" y="4557037"/>
            <a:ext cx="323880" cy="323880"/>
            <a:chOff x="-222250" y="-3001925"/>
            <a:chExt cx="609600" cy="609600"/>
          </a:xfrm>
        </p:grpSpPr>
        <p:sp>
          <p:nvSpPr>
            <p:cNvPr id="349" name="Google Shape;349;p10"/>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10"/>
          <p:cNvGrpSpPr/>
          <p:nvPr/>
        </p:nvGrpSpPr>
        <p:grpSpPr>
          <a:xfrm flipH="1">
            <a:off x="7596576" y="4793593"/>
            <a:ext cx="163556" cy="163556"/>
            <a:chOff x="-222250" y="-3001925"/>
            <a:chExt cx="609600" cy="609600"/>
          </a:xfrm>
        </p:grpSpPr>
        <p:sp>
          <p:nvSpPr>
            <p:cNvPr id="352" name="Google Shape;352;p10"/>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567"/>
        <p:cNvGrpSpPr/>
        <p:nvPr/>
      </p:nvGrpSpPr>
      <p:grpSpPr>
        <a:xfrm>
          <a:off x="0" y="0"/>
          <a:ext cx="0" cy="0"/>
          <a:chOff x="0" y="0"/>
          <a:chExt cx="0" cy="0"/>
        </a:xfrm>
      </p:grpSpPr>
      <p:sp>
        <p:nvSpPr>
          <p:cNvPr id="568" name="Google Shape;568;p16"/>
          <p:cNvSpPr txBox="1">
            <a:spLocks noGrp="1"/>
          </p:cNvSpPr>
          <p:nvPr>
            <p:ph type="title"/>
          </p:nvPr>
        </p:nvSpPr>
        <p:spPr>
          <a:xfrm>
            <a:off x="713225" y="548640"/>
            <a:ext cx="77178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569" name="Google Shape;569;p16"/>
          <p:cNvSpPr txBox="1">
            <a:spLocks noGrp="1"/>
          </p:cNvSpPr>
          <p:nvPr>
            <p:ph type="body" idx="1"/>
          </p:nvPr>
        </p:nvSpPr>
        <p:spPr>
          <a:xfrm>
            <a:off x="712200" y="1514638"/>
            <a:ext cx="4209000" cy="26676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70" name="Google Shape;570;p16"/>
          <p:cNvSpPr/>
          <p:nvPr/>
        </p:nvSpPr>
        <p:spPr>
          <a:xfrm flipH="1">
            <a:off x="46" y="0"/>
            <a:ext cx="1961777" cy="1527875"/>
          </a:xfrm>
          <a:custGeom>
            <a:avLst/>
            <a:gdLst/>
            <a:ahLst/>
            <a:cxnLst/>
            <a:rect l="l" t="t" r="r" b="b"/>
            <a:pathLst>
              <a:path w="28783" h="22416" extrusionOk="0">
                <a:moveTo>
                  <a:pt x="1" y="1"/>
                </a:moveTo>
                <a:lnTo>
                  <a:pt x="189" y="57"/>
                </a:lnTo>
                <a:lnTo>
                  <a:pt x="717" y="227"/>
                </a:lnTo>
                <a:lnTo>
                  <a:pt x="1075" y="358"/>
                </a:lnTo>
                <a:lnTo>
                  <a:pt x="1489" y="528"/>
                </a:lnTo>
                <a:lnTo>
                  <a:pt x="1941" y="716"/>
                </a:lnTo>
                <a:lnTo>
                  <a:pt x="2450" y="961"/>
                </a:lnTo>
                <a:lnTo>
                  <a:pt x="2977" y="1225"/>
                </a:lnTo>
                <a:lnTo>
                  <a:pt x="3523" y="1526"/>
                </a:lnTo>
                <a:lnTo>
                  <a:pt x="4088" y="1865"/>
                </a:lnTo>
                <a:lnTo>
                  <a:pt x="4653" y="2261"/>
                </a:lnTo>
                <a:lnTo>
                  <a:pt x="5219" y="2675"/>
                </a:lnTo>
                <a:lnTo>
                  <a:pt x="5765" y="3127"/>
                </a:lnTo>
                <a:lnTo>
                  <a:pt x="6028" y="3372"/>
                </a:lnTo>
                <a:lnTo>
                  <a:pt x="6292" y="3636"/>
                </a:lnTo>
                <a:lnTo>
                  <a:pt x="6537" y="3900"/>
                </a:lnTo>
                <a:lnTo>
                  <a:pt x="6782" y="4182"/>
                </a:lnTo>
                <a:lnTo>
                  <a:pt x="7008" y="4465"/>
                </a:lnTo>
                <a:lnTo>
                  <a:pt x="7196" y="4728"/>
                </a:lnTo>
                <a:lnTo>
                  <a:pt x="7347" y="5011"/>
                </a:lnTo>
                <a:lnTo>
                  <a:pt x="7498" y="5294"/>
                </a:lnTo>
                <a:lnTo>
                  <a:pt x="7611" y="5576"/>
                </a:lnTo>
                <a:lnTo>
                  <a:pt x="7686" y="5840"/>
                </a:lnTo>
                <a:lnTo>
                  <a:pt x="7761" y="6122"/>
                </a:lnTo>
                <a:lnTo>
                  <a:pt x="7818" y="6386"/>
                </a:lnTo>
                <a:lnTo>
                  <a:pt x="7856" y="6669"/>
                </a:lnTo>
                <a:lnTo>
                  <a:pt x="7874" y="6932"/>
                </a:lnTo>
                <a:lnTo>
                  <a:pt x="7874" y="7196"/>
                </a:lnTo>
                <a:lnTo>
                  <a:pt x="7874" y="7478"/>
                </a:lnTo>
                <a:lnTo>
                  <a:pt x="7837" y="8006"/>
                </a:lnTo>
                <a:lnTo>
                  <a:pt x="7799" y="8552"/>
                </a:lnTo>
                <a:lnTo>
                  <a:pt x="7724" y="9080"/>
                </a:lnTo>
                <a:lnTo>
                  <a:pt x="7686" y="9607"/>
                </a:lnTo>
                <a:lnTo>
                  <a:pt x="7648" y="10153"/>
                </a:lnTo>
                <a:lnTo>
                  <a:pt x="7648" y="10417"/>
                </a:lnTo>
                <a:lnTo>
                  <a:pt x="7667" y="10681"/>
                </a:lnTo>
                <a:lnTo>
                  <a:pt x="7686" y="10944"/>
                </a:lnTo>
                <a:lnTo>
                  <a:pt x="7724" y="11227"/>
                </a:lnTo>
                <a:lnTo>
                  <a:pt x="7799" y="11491"/>
                </a:lnTo>
                <a:lnTo>
                  <a:pt x="7874" y="11754"/>
                </a:lnTo>
                <a:lnTo>
                  <a:pt x="7969" y="12018"/>
                </a:lnTo>
                <a:lnTo>
                  <a:pt x="8082" y="12300"/>
                </a:lnTo>
                <a:lnTo>
                  <a:pt x="8232" y="12564"/>
                </a:lnTo>
                <a:lnTo>
                  <a:pt x="8402" y="12847"/>
                </a:lnTo>
                <a:lnTo>
                  <a:pt x="8722" y="13242"/>
                </a:lnTo>
                <a:lnTo>
                  <a:pt x="9023" y="13600"/>
                </a:lnTo>
                <a:lnTo>
                  <a:pt x="9362" y="13902"/>
                </a:lnTo>
                <a:lnTo>
                  <a:pt x="9683" y="14146"/>
                </a:lnTo>
                <a:lnTo>
                  <a:pt x="10041" y="14354"/>
                </a:lnTo>
                <a:lnTo>
                  <a:pt x="10380" y="14523"/>
                </a:lnTo>
                <a:lnTo>
                  <a:pt x="10737" y="14655"/>
                </a:lnTo>
                <a:lnTo>
                  <a:pt x="11114" y="14749"/>
                </a:lnTo>
                <a:lnTo>
                  <a:pt x="11472" y="14825"/>
                </a:lnTo>
                <a:lnTo>
                  <a:pt x="11849" y="14881"/>
                </a:lnTo>
                <a:lnTo>
                  <a:pt x="12244" y="14919"/>
                </a:lnTo>
                <a:lnTo>
                  <a:pt x="12640" y="14938"/>
                </a:lnTo>
                <a:lnTo>
                  <a:pt x="13431" y="14975"/>
                </a:lnTo>
                <a:lnTo>
                  <a:pt x="14260" y="15013"/>
                </a:lnTo>
                <a:lnTo>
                  <a:pt x="14674" y="15051"/>
                </a:lnTo>
                <a:lnTo>
                  <a:pt x="15089" y="15107"/>
                </a:lnTo>
                <a:lnTo>
                  <a:pt x="15503" y="15182"/>
                </a:lnTo>
                <a:lnTo>
                  <a:pt x="15936" y="15277"/>
                </a:lnTo>
                <a:lnTo>
                  <a:pt x="16351" y="15408"/>
                </a:lnTo>
                <a:lnTo>
                  <a:pt x="16784" y="15578"/>
                </a:lnTo>
                <a:lnTo>
                  <a:pt x="17217" y="15766"/>
                </a:lnTo>
                <a:lnTo>
                  <a:pt x="17650" y="16011"/>
                </a:lnTo>
                <a:lnTo>
                  <a:pt x="18083" y="16313"/>
                </a:lnTo>
                <a:lnTo>
                  <a:pt x="18517" y="16652"/>
                </a:lnTo>
                <a:lnTo>
                  <a:pt x="18950" y="17047"/>
                </a:lnTo>
                <a:lnTo>
                  <a:pt x="19383" y="17518"/>
                </a:lnTo>
                <a:lnTo>
                  <a:pt x="19816" y="18045"/>
                </a:lnTo>
                <a:lnTo>
                  <a:pt x="20250" y="18648"/>
                </a:lnTo>
                <a:lnTo>
                  <a:pt x="20683" y="19326"/>
                </a:lnTo>
                <a:lnTo>
                  <a:pt x="21116" y="20080"/>
                </a:lnTo>
                <a:lnTo>
                  <a:pt x="21173" y="20193"/>
                </a:lnTo>
                <a:lnTo>
                  <a:pt x="21361" y="20532"/>
                </a:lnTo>
                <a:lnTo>
                  <a:pt x="21568" y="20833"/>
                </a:lnTo>
                <a:lnTo>
                  <a:pt x="21813" y="21116"/>
                </a:lnTo>
                <a:lnTo>
                  <a:pt x="22058" y="21379"/>
                </a:lnTo>
                <a:lnTo>
                  <a:pt x="22322" y="21587"/>
                </a:lnTo>
                <a:lnTo>
                  <a:pt x="22604" y="21794"/>
                </a:lnTo>
                <a:lnTo>
                  <a:pt x="22887" y="21963"/>
                </a:lnTo>
                <a:lnTo>
                  <a:pt x="23188" y="22095"/>
                </a:lnTo>
                <a:lnTo>
                  <a:pt x="23489" y="22208"/>
                </a:lnTo>
                <a:lnTo>
                  <a:pt x="23791" y="22302"/>
                </a:lnTo>
                <a:lnTo>
                  <a:pt x="24111" y="22359"/>
                </a:lnTo>
                <a:lnTo>
                  <a:pt x="24431" y="22397"/>
                </a:lnTo>
                <a:lnTo>
                  <a:pt x="24751" y="22415"/>
                </a:lnTo>
                <a:lnTo>
                  <a:pt x="25072" y="22397"/>
                </a:lnTo>
                <a:lnTo>
                  <a:pt x="25392" y="22359"/>
                </a:lnTo>
                <a:lnTo>
                  <a:pt x="25712" y="22302"/>
                </a:lnTo>
                <a:lnTo>
                  <a:pt x="26013" y="22208"/>
                </a:lnTo>
                <a:lnTo>
                  <a:pt x="26315" y="22095"/>
                </a:lnTo>
                <a:lnTo>
                  <a:pt x="26616" y="21963"/>
                </a:lnTo>
                <a:lnTo>
                  <a:pt x="26880" y="21813"/>
                </a:lnTo>
                <a:lnTo>
                  <a:pt x="27162" y="21643"/>
                </a:lnTo>
                <a:lnTo>
                  <a:pt x="27407" y="21436"/>
                </a:lnTo>
                <a:lnTo>
                  <a:pt x="27652" y="21229"/>
                </a:lnTo>
                <a:lnTo>
                  <a:pt x="27878" y="20984"/>
                </a:lnTo>
                <a:lnTo>
                  <a:pt x="28067" y="20739"/>
                </a:lnTo>
                <a:lnTo>
                  <a:pt x="28255" y="20456"/>
                </a:lnTo>
                <a:lnTo>
                  <a:pt x="28406" y="20155"/>
                </a:lnTo>
                <a:lnTo>
                  <a:pt x="28537" y="19835"/>
                </a:lnTo>
                <a:lnTo>
                  <a:pt x="28650" y="19496"/>
                </a:lnTo>
                <a:lnTo>
                  <a:pt x="28726" y="19157"/>
                </a:lnTo>
                <a:lnTo>
                  <a:pt x="28763" y="18780"/>
                </a:lnTo>
                <a:lnTo>
                  <a:pt x="28782" y="18385"/>
                </a:lnTo>
                <a:lnTo>
                  <a:pt x="28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rot="9900055">
            <a:off x="7794275" y="4105382"/>
            <a:ext cx="2369825" cy="1556914"/>
          </a:xfrm>
          <a:custGeom>
            <a:avLst/>
            <a:gdLst/>
            <a:ahLst/>
            <a:cxnLst/>
            <a:rect l="l" t="t" r="r" b="b"/>
            <a:pathLst>
              <a:path w="64138" h="42137" extrusionOk="0">
                <a:moveTo>
                  <a:pt x="53382" y="0"/>
                </a:moveTo>
                <a:lnTo>
                  <a:pt x="52402" y="19"/>
                </a:lnTo>
                <a:lnTo>
                  <a:pt x="51385" y="76"/>
                </a:lnTo>
                <a:lnTo>
                  <a:pt x="50349" y="170"/>
                </a:lnTo>
                <a:lnTo>
                  <a:pt x="49295" y="283"/>
                </a:lnTo>
                <a:lnTo>
                  <a:pt x="48221" y="433"/>
                </a:lnTo>
                <a:lnTo>
                  <a:pt x="47128" y="622"/>
                </a:lnTo>
                <a:lnTo>
                  <a:pt x="45998" y="829"/>
                </a:lnTo>
                <a:lnTo>
                  <a:pt x="44868" y="1055"/>
                </a:lnTo>
                <a:lnTo>
                  <a:pt x="43719" y="1319"/>
                </a:lnTo>
                <a:lnTo>
                  <a:pt x="42570" y="1601"/>
                </a:lnTo>
                <a:lnTo>
                  <a:pt x="41402" y="1903"/>
                </a:lnTo>
                <a:lnTo>
                  <a:pt x="40234" y="2223"/>
                </a:lnTo>
                <a:lnTo>
                  <a:pt x="39048" y="2562"/>
                </a:lnTo>
                <a:lnTo>
                  <a:pt x="37861" y="2920"/>
                </a:lnTo>
                <a:lnTo>
                  <a:pt x="36674" y="3296"/>
                </a:lnTo>
                <a:lnTo>
                  <a:pt x="35507" y="3673"/>
                </a:lnTo>
                <a:lnTo>
                  <a:pt x="34320" y="4069"/>
                </a:lnTo>
                <a:lnTo>
                  <a:pt x="33152" y="4483"/>
                </a:lnTo>
                <a:lnTo>
                  <a:pt x="30835" y="5331"/>
                </a:lnTo>
                <a:lnTo>
                  <a:pt x="28556" y="6197"/>
                </a:lnTo>
                <a:lnTo>
                  <a:pt x="26352" y="7083"/>
                </a:lnTo>
                <a:lnTo>
                  <a:pt x="24224" y="7968"/>
                </a:lnTo>
                <a:lnTo>
                  <a:pt x="22190" y="8834"/>
                </a:lnTo>
                <a:lnTo>
                  <a:pt x="20268" y="9682"/>
                </a:lnTo>
                <a:lnTo>
                  <a:pt x="18479" y="10492"/>
                </a:lnTo>
                <a:lnTo>
                  <a:pt x="16840" y="11245"/>
                </a:lnTo>
                <a:lnTo>
                  <a:pt x="15371" y="11942"/>
                </a:lnTo>
                <a:lnTo>
                  <a:pt x="12979" y="13110"/>
                </a:lnTo>
                <a:lnTo>
                  <a:pt x="11453" y="13863"/>
                </a:lnTo>
                <a:lnTo>
                  <a:pt x="10907" y="14146"/>
                </a:lnTo>
                <a:lnTo>
                  <a:pt x="10361" y="14485"/>
                </a:lnTo>
                <a:lnTo>
                  <a:pt x="9739" y="14881"/>
                </a:lnTo>
                <a:lnTo>
                  <a:pt x="8929" y="15427"/>
                </a:lnTo>
                <a:lnTo>
                  <a:pt x="7987" y="16086"/>
                </a:lnTo>
                <a:lnTo>
                  <a:pt x="6951" y="16858"/>
                </a:lnTo>
                <a:lnTo>
                  <a:pt x="6424" y="17292"/>
                </a:lnTo>
                <a:lnTo>
                  <a:pt x="5859" y="17744"/>
                </a:lnTo>
                <a:lnTo>
                  <a:pt x="5313" y="18215"/>
                </a:lnTo>
                <a:lnTo>
                  <a:pt x="4766" y="18704"/>
                </a:lnTo>
                <a:lnTo>
                  <a:pt x="4220" y="19194"/>
                </a:lnTo>
                <a:lnTo>
                  <a:pt x="3674" y="19721"/>
                </a:lnTo>
                <a:lnTo>
                  <a:pt x="3165" y="20268"/>
                </a:lnTo>
                <a:lnTo>
                  <a:pt x="2657" y="20814"/>
                </a:lnTo>
                <a:lnTo>
                  <a:pt x="2186" y="21379"/>
                </a:lnTo>
                <a:lnTo>
                  <a:pt x="1753" y="21944"/>
                </a:lnTo>
                <a:lnTo>
                  <a:pt x="1357" y="22528"/>
                </a:lnTo>
                <a:lnTo>
                  <a:pt x="999" y="23112"/>
                </a:lnTo>
                <a:lnTo>
                  <a:pt x="830" y="23413"/>
                </a:lnTo>
                <a:lnTo>
                  <a:pt x="679" y="23715"/>
                </a:lnTo>
                <a:lnTo>
                  <a:pt x="547" y="24016"/>
                </a:lnTo>
                <a:lnTo>
                  <a:pt x="415" y="24299"/>
                </a:lnTo>
                <a:lnTo>
                  <a:pt x="302" y="24600"/>
                </a:lnTo>
                <a:lnTo>
                  <a:pt x="208" y="24901"/>
                </a:lnTo>
                <a:lnTo>
                  <a:pt x="133" y="25203"/>
                </a:lnTo>
                <a:lnTo>
                  <a:pt x="76" y="25504"/>
                </a:lnTo>
                <a:lnTo>
                  <a:pt x="39" y="25787"/>
                </a:lnTo>
                <a:lnTo>
                  <a:pt x="1" y="26088"/>
                </a:lnTo>
                <a:lnTo>
                  <a:pt x="1" y="26389"/>
                </a:lnTo>
                <a:lnTo>
                  <a:pt x="1" y="26691"/>
                </a:lnTo>
                <a:lnTo>
                  <a:pt x="39" y="26973"/>
                </a:lnTo>
                <a:lnTo>
                  <a:pt x="76" y="27275"/>
                </a:lnTo>
                <a:lnTo>
                  <a:pt x="152" y="27557"/>
                </a:lnTo>
                <a:lnTo>
                  <a:pt x="246" y="27859"/>
                </a:lnTo>
                <a:lnTo>
                  <a:pt x="396" y="28254"/>
                </a:lnTo>
                <a:lnTo>
                  <a:pt x="547" y="28631"/>
                </a:lnTo>
                <a:lnTo>
                  <a:pt x="717" y="28989"/>
                </a:lnTo>
                <a:lnTo>
                  <a:pt x="886" y="29347"/>
                </a:lnTo>
                <a:lnTo>
                  <a:pt x="1075" y="29667"/>
                </a:lnTo>
                <a:lnTo>
                  <a:pt x="1263" y="29987"/>
                </a:lnTo>
                <a:lnTo>
                  <a:pt x="1470" y="30270"/>
                </a:lnTo>
                <a:lnTo>
                  <a:pt x="1677" y="30552"/>
                </a:lnTo>
                <a:lnTo>
                  <a:pt x="1903" y="30816"/>
                </a:lnTo>
                <a:lnTo>
                  <a:pt x="2129" y="31061"/>
                </a:lnTo>
                <a:lnTo>
                  <a:pt x="2355" y="31287"/>
                </a:lnTo>
                <a:lnTo>
                  <a:pt x="2600" y="31494"/>
                </a:lnTo>
                <a:lnTo>
                  <a:pt x="2845" y="31701"/>
                </a:lnTo>
                <a:lnTo>
                  <a:pt x="3109" y="31889"/>
                </a:lnTo>
                <a:lnTo>
                  <a:pt x="3391" y="32059"/>
                </a:lnTo>
                <a:lnTo>
                  <a:pt x="3655" y="32229"/>
                </a:lnTo>
                <a:lnTo>
                  <a:pt x="3938" y="32379"/>
                </a:lnTo>
                <a:lnTo>
                  <a:pt x="4239" y="32530"/>
                </a:lnTo>
                <a:lnTo>
                  <a:pt x="4540" y="32662"/>
                </a:lnTo>
                <a:lnTo>
                  <a:pt x="4842" y="32775"/>
                </a:lnTo>
                <a:lnTo>
                  <a:pt x="5162" y="32888"/>
                </a:lnTo>
                <a:lnTo>
                  <a:pt x="5482" y="32982"/>
                </a:lnTo>
                <a:lnTo>
                  <a:pt x="6160" y="33151"/>
                </a:lnTo>
                <a:lnTo>
                  <a:pt x="6857" y="33302"/>
                </a:lnTo>
                <a:lnTo>
                  <a:pt x="7592" y="33415"/>
                </a:lnTo>
                <a:lnTo>
                  <a:pt x="8364" y="33509"/>
                </a:lnTo>
                <a:lnTo>
                  <a:pt x="9155" y="33566"/>
                </a:lnTo>
                <a:lnTo>
                  <a:pt x="9984" y="33622"/>
                </a:lnTo>
                <a:lnTo>
                  <a:pt x="10832" y="33679"/>
                </a:lnTo>
                <a:lnTo>
                  <a:pt x="12621" y="33754"/>
                </a:lnTo>
                <a:lnTo>
                  <a:pt x="14523" y="33830"/>
                </a:lnTo>
                <a:lnTo>
                  <a:pt x="15522" y="33867"/>
                </a:lnTo>
                <a:lnTo>
                  <a:pt x="16539" y="33924"/>
                </a:lnTo>
                <a:lnTo>
                  <a:pt x="17594" y="34018"/>
                </a:lnTo>
                <a:lnTo>
                  <a:pt x="18667" y="34112"/>
                </a:lnTo>
                <a:lnTo>
                  <a:pt x="19760" y="34225"/>
                </a:lnTo>
                <a:lnTo>
                  <a:pt x="20890" y="34376"/>
                </a:lnTo>
                <a:lnTo>
                  <a:pt x="22039" y="34564"/>
                </a:lnTo>
                <a:lnTo>
                  <a:pt x="23207" y="34790"/>
                </a:lnTo>
                <a:lnTo>
                  <a:pt x="24412" y="35054"/>
                </a:lnTo>
                <a:lnTo>
                  <a:pt x="25637" y="35355"/>
                </a:lnTo>
                <a:lnTo>
                  <a:pt x="26578" y="35619"/>
                </a:lnTo>
                <a:lnTo>
                  <a:pt x="27483" y="35920"/>
                </a:lnTo>
                <a:lnTo>
                  <a:pt x="28330" y="36222"/>
                </a:lnTo>
                <a:lnTo>
                  <a:pt x="29159" y="36561"/>
                </a:lnTo>
                <a:lnTo>
                  <a:pt x="29950" y="36900"/>
                </a:lnTo>
                <a:lnTo>
                  <a:pt x="30703" y="37258"/>
                </a:lnTo>
                <a:lnTo>
                  <a:pt x="31438" y="37616"/>
                </a:lnTo>
                <a:lnTo>
                  <a:pt x="32135" y="37992"/>
                </a:lnTo>
                <a:lnTo>
                  <a:pt x="33472" y="38727"/>
                </a:lnTo>
                <a:lnTo>
                  <a:pt x="34734" y="39443"/>
                </a:lnTo>
                <a:lnTo>
                  <a:pt x="35940" y="40121"/>
                </a:lnTo>
                <a:lnTo>
                  <a:pt x="36524" y="40441"/>
                </a:lnTo>
                <a:lnTo>
                  <a:pt x="37089" y="40742"/>
                </a:lnTo>
                <a:lnTo>
                  <a:pt x="37654" y="41025"/>
                </a:lnTo>
                <a:lnTo>
                  <a:pt x="38238" y="41270"/>
                </a:lnTo>
                <a:lnTo>
                  <a:pt x="38803" y="41515"/>
                </a:lnTo>
                <a:lnTo>
                  <a:pt x="39368" y="41703"/>
                </a:lnTo>
                <a:lnTo>
                  <a:pt x="39933" y="41873"/>
                </a:lnTo>
                <a:lnTo>
                  <a:pt x="40517" y="41986"/>
                </a:lnTo>
                <a:lnTo>
                  <a:pt x="41101" y="42080"/>
                </a:lnTo>
                <a:lnTo>
                  <a:pt x="41704" y="42136"/>
                </a:lnTo>
                <a:lnTo>
                  <a:pt x="42306" y="42136"/>
                </a:lnTo>
                <a:lnTo>
                  <a:pt x="42627" y="42117"/>
                </a:lnTo>
                <a:lnTo>
                  <a:pt x="42947" y="42080"/>
                </a:lnTo>
                <a:lnTo>
                  <a:pt x="43267" y="42042"/>
                </a:lnTo>
                <a:lnTo>
                  <a:pt x="43587" y="41986"/>
                </a:lnTo>
                <a:lnTo>
                  <a:pt x="43926" y="41910"/>
                </a:lnTo>
                <a:lnTo>
                  <a:pt x="44247" y="41835"/>
                </a:lnTo>
                <a:lnTo>
                  <a:pt x="44604" y="41741"/>
                </a:lnTo>
                <a:lnTo>
                  <a:pt x="44943" y="41628"/>
                </a:lnTo>
                <a:lnTo>
                  <a:pt x="45301" y="41496"/>
                </a:lnTo>
                <a:lnTo>
                  <a:pt x="45659" y="41345"/>
                </a:lnTo>
                <a:lnTo>
                  <a:pt x="46017" y="41194"/>
                </a:lnTo>
                <a:lnTo>
                  <a:pt x="46394" y="41025"/>
                </a:lnTo>
                <a:lnTo>
                  <a:pt x="46789" y="40818"/>
                </a:lnTo>
                <a:lnTo>
                  <a:pt x="47166" y="40611"/>
                </a:lnTo>
                <a:lnTo>
                  <a:pt x="47373" y="40497"/>
                </a:lnTo>
                <a:lnTo>
                  <a:pt x="47562" y="40366"/>
                </a:lnTo>
                <a:lnTo>
                  <a:pt x="47750" y="40215"/>
                </a:lnTo>
                <a:lnTo>
                  <a:pt x="47920" y="40064"/>
                </a:lnTo>
                <a:lnTo>
                  <a:pt x="48070" y="39914"/>
                </a:lnTo>
                <a:lnTo>
                  <a:pt x="48221" y="39725"/>
                </a:lnTo>
                <a:lnTo>
                  <a:pt x="48353" y="39537"/>
                </a:lnTo>
                <a:lnTo>
                  <a:pt x="48466" y="39348"/>
                </a:lnTo>
                <a:lnTo>
                  <a:pt x="48579" y="39141"/>
                </a:lnTo>
                <a:lnTo>
                  <a:pt x="48692" y="38934"/>
                </a:lnTo>
                <a:lnTo>
                  <a:pt x="48861" y="38482"/>
                </a:lnTo>
                <a:lnTo>
                  <a:pt x="49012" y="38011"/>
                </a:lnTo>
                <a:lnTo>
                  <a:pt x="49144" y="37484"/>
                </a:lnTo>
                <a:lnTo>
                  <a:pt x="49238" y="36956"/>
                </a:lnTo>
                <a:lnTo>
                  <a:pt x="49295" y="36391"/>
                </a:lnTo>
                <a:lnTo>
                  <a:pt x="49351" y="35807"/>
                </a:lnTo>
                <a:lnTo>
                  <a:pt x="49389" y="35205"/>
                </a:lnTo>
                <a:lnTo>
                  <a:pt x="49389" y="34583"/>
                </a:lnTo>
                <a:lnTo>
                  <a:pt x="49408" y="33961"/>
                </a:lnTo>
                <a:lnTo>
                  <a:pt x="49389" y="32662"/>
                </a:lnTo>
                <a:lnTo>
                  <a:pt x="49370" y="31343"/>
                </a:lnTo>
                <a:lnTo>
                  <a:pt x="49389" y="30025"/>
                </a:lnTo>
                <a:lnTo>
                  <a:pt x="49389" y="29365"/>
                </a:lnTo>
                <a:lnTo>
                  <a:pt x="49426" y="28706"/>
                </a:lnTo>
                <a:lnTo>
                  <a:pt x="49464" y="28085"/>
                </a:lnTo>
                <a:lnTo>
                  <a:pt x="49539" y="27444"/>
                </a:lnTo>
                <a:lnTo>
                  <a:pt x="49634" y="26841"/>
                </a:lnTo>
                <a:lnTo>
                  <a:pt x="49747" y="26239"/>
                </a:lnTo>
                <a:lnTo>
                  <a:pt x="49878" y="25674"/>
                </a:lnTo>
                <a:lnTo>
                  <a:pt x="50067" y="25109"/>
                </a:lnTo>
                <a:lnTo>
                  <a:pt x="50274" y="24581"/>
                </a:lnTo>
                <a:lnTo>
                  <a:pt x="50387" y="24336"/>
                </a:lnTo>
                <a:lnTo>
                  <a:pt x="50519" y="24091"/>
                </a:lnTo>
                <a:lnTo>
                  <a:pt x="50670" y="23847"/>
                </a:lnTo>
                <a:lnTo>
                  <a:pt x="50820" y="23620"/>
                </a:lnTo>
                <a:lnTo>
                  <a:pt x="50971" y="23394"/>
                </a:lnTo>
                <a:lnTo>
                  <a:pt x="51159" y="23187"/>
                </a:lnTo>
                <a:lnTo>
                  <a:pt x="51800" y="22453"/>
                </a:lnTo>
                <a:lnTo>
                  <a:pt x="52440" y="21793"/>
                </a:lnTo>
                <a:lnTo>
                  <a:pt x="53099" y="21172"/>
                </a:lnTo>
                <a:lnTo>
                  <a:pt x="53759" y="20588"/>
                </a:lnTo>
                <a:lnTo>
                  <a:pt x="54418" y="20060"/>
                </a:lnTo>
                <a:lnTo>
                  <a:pt x="55077" y="19552"/>
                </a:lnTo>
                <a:lnTo>
                  <a:pt x="55736" y="19081"/>
                </a:lnTo>
                <a:lnTo>
                  <a:pt x="56377" y="18629"/>
                </a:lnTo>
                <a:lnTo>
                  <a:pt x="57639" y="17800"/>
                </a:lnTo>
                <a:lnTo>
                  <a:pt x="58844" y="17028"/>
                </a:lnTo>
                <a:lnTo>
                  <a:pt x="59975" y="16293"/>
                </a:lnTo>
                <a:lnTo>
                  <a:pt x="60502" y="15917"/>
                </a:lnTo>
                <a:lnTo>
                  <a:pt x="61011" y="15540"/>
                </a:lnTo>
                <a:lnTo>
                  <a:pt x="61481" y="15163"/>
                </a:lnTo>
                <a:lnTo>
                  <a:pt x="61933" y="14768"/>
                </a:lnTo>
                <a:lnTo>
                  <a:pt x="62348" y="14353"/>
                </a:lnTo>
                <a:lnTo>
                  <a:pt x="62725" y="13920"/>
                </a:lnTo>
                <a:lnTo>
                  <a:pt x="62894" y="13694"/>
                </a:lnTo>
                <a:lnTo>
                  <a:pt x="63064" y="13468"/>
                </a:lnTo>
                <a:lnTo>
                  <a:pt x="63214" y="13223"/>
                </a:lnTo>
                <a:lnTo>
                  <a:pt x="63346" y="12978"/>
                </a:lnTo>
                <a:lnTo>
                  <a:pt x="63478" y="12733"/>
                </a:lnTo>
                <a:lnTo>
                  <a:pt x="63610" y="12470"/>
                </a:lnTo>
                <a:lnTo>
                  <a:pt x="63723" y="12206"/>
                </a:lnTo>
                <a:lnTo>
                  <a:pt x="63817" y="11923"/>
                </a:lnTo>
                <a:lnTo>
                  <a:pt x="63892" y="11622"/>
                </a:lnTo>
                <a:lnTo>
                  <a:pt x="63968" y="11321"/>
                </a:lnTo>
                <a:lnTo>
                  <a:pt x="64024" y="11019"/>
                </a:lnTo>
                <a:lnTo>
                  <a:pt x="64081" y="10699"/>
                </a:lnTo>
                <a:lnTo>
                  <a:pt x="64118" y="10360"/>
                </a:lnTo>
                <a:lnTo>
                  <a:pt x="64137" y="10002"/>
                </a:lnTo>
                <a:lnTo>
                  <a:pt x="64137" y="9644"/>
                </a:lnTo>
                <a:lnTo>
                  <a:pt x="64137" y="9267"/>
                </a:lnTo>
                <a:lnTo>
                  <a:pt x="64118" y="8891"/>
                </a:lnTo>
                <a:lnTo>
                  <a:pt x="64081" y="8495"/>
                </a:lnTo>
                <a:lnTo>
                  <a:pt x="64024" y="8062"/>
                </a:lnTo>
                <a:lnTo>
                  <a:pt x="63968" y="7629"/>
                </a:lnTo>
                <a:lnTo>
                  <a:pt x="63874" y="7196"/>
                </a:lnTo>
                <a:lnTo>
                  <a:pt x="63779" y="6725"/>
                </a:lnTo>
                <a:lnTo>
                  <a:pt x="63666" y="6254"/>
                </a:lnTo>
                <a:lnTo>
                  <a:pt x="63535" y="5745"/>
                </a:lnTo>
                <a:lnTo>
                  <a:pt x="63422" y="5368"/>
                </a:lnTo>
                <a:lnTo>
                  <a:pt x="63290" y="4992"/>
                </a:lnTo>
                <a:lnTo>
                  <a:pt x="63139" y="4634"/>
                </a:lnTo>
                <a:lnTo>
                  <a:pt x="62988" y="4295"/>
                </a:lnTo>
                <a:lnTo>
                  <a:pt x="62800" y="3975"/>
                </a:lnTo>
                <a:lnTo>
                  <a:pt x="62612" y="3673"/>
                </a:lnTo>
                <a:lnTo>
                  <a:pt x="62404" y="3372"/>
                </a:lnTo>
                <a:lnTo>
                  <a:pt x="62197" y="3089"/>
                </a:lnTo>
                <a:lnTo>
                  <a:pt x="61952" y="2826"/>
                </a:lnTo>
                <a:lnTo>
                  <a:pt x="61707" y="2562"/>
                </a:lnTo>
                <a:lnTo>
                  <a:pt x="61444" y="2317"/>
                </a:lnTo>
                <a:lnTo>
                  <a:pt x="61180" y="2091"/>
                </a:lnTo>
                <a:lnTo>
                  <a:pt x="60897" y="1884"/>
                </a:lnTo>
                <a:lnTo>
                  <a:pt x="60596" y="1677"/>
                </a:lnTo>
                <a:lnTo>
                  <a:pt x="60276" y="1488"/>
                </a:lnTo>
                <a:lnTo>
                  <a:pt x="59956" y="1300"/>
                </a:lnTo>
                <a:lnTo>
                  <a:pt x="59635" y="1149"/>
                </a:lnTo>
                <a:lnTo>
                  <a:pt x="59278" y="998"/>
                </a:lnTo>
                <a:lnTo>
                  <a:pt x="58920" y="848"/>
                </a:lnTo>
                <a:lnTo>
                  <a:pt x="58562" y="716"/>
                </a:lnTo>
                <a:lnTo>
                  <a:pt x="58185" y="603"/>
                </a:lnTo>
                <a:lnTo>
                  <a:pt x="57790" y="490"/>
                </a:lnTo>
                <a:lnTo>
                  <a:pt x="57394" y="396"/>
                </a:lnTo>
                <a:lnTo>
                  <a:pt x="56980" y="320"/>
                </a:lnTo>
                <a:lnTo>
                  <a:pt x="56565" y="245"/>
                </a:lnTo>
                <a:lnTo>
                  <a:pt x="56132" y="170"/>
                </a:lnTo>
                <a:lnTo>
                  <a:pt x="55247" y="76"/>
                </a:lnTo>
                <a:lnTo>
                  <a:pt x="54324" y="19"/>
                </a:lnTo>
                <a:lnTo>
                  <a:pt x="53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16"/>
          <p:cNvGrpSpPr/>
          <p:nvPr/>
        </p:nvGrpSpPr>
        <p:grpSpPr>
          <a:xfrm rot="-7944376">
            <a:off x="373122" y="255548"/>
            <a:ext cx="554139" cy="709368"/>
            <a:chOff x="10855675" y="3289800"/>
            <a:chExt cx="554125" cy="709350"/>
          </a:xfrm>
        </p:grpSpPr>
        <p:sp>
          <p:nvSpPr>
            <p:cNvPr id="575" name="Google Shape;575;p16"/>
            <p:cNvSpPr/>
            <p:nvPr/>
          </p:nvSpPr>
          <p:spPr>
            <a:xfrm>
              <a:off x="10855675" y="3289800"/>
              <a:ext cx="554125" cy="678950"/>
            </a:xfrm>
            <a:custGeom>
              <a:avLst/>
              <a:gdLst/>
              <a:ahLst/>
              <a:cxnLst/>
              <a:rect l="l" t="t" r="r" b="b"/>
              <a:pathLst>
                <a:path w="22165" h="27158" extrusionOk="0">
                  <a:moveTo>
                    <a:pt x="599" y="1"/>
                  </a:moveTo>
                  <a:lnTo>
                    <a:pt x="468" y="20"/>
                  </a:lnTo>
                  <a:lnTo>
                    <a:pt x="338" y="57"/>
                  </a:lnTo>
                  <a:lnTo>
                    <a:pt x="244" y="113"/>
                  </a:lnTo>
                  <a:lnTo>
                    <a:pt x="151" y="188"/>
                  </a:lnTo>
                  <a:lnTo>
                    <a:pt x="94" y="281"/>
                  </a:lnTo>
                  <a:lnTo>
                    <a:pt x="38" y="394"/>
                  </a:lnTo>
                  <a:lnTo>
                    <a:pt x="20" y="506"/>
                  </a:lnTo>
                  <a:lnTo>
                    <a:pt x="1" y="618"/>
                  </a:lnTo>
                  <a:lnTo>
                    <a:pt x="20" y="730"/>
                  </a:lnTo>
                  <a:lnTo>
                    <a:pt x="38" y="843"/>
                  </a:lnTo>
                  <a:lnTo>
                    <a:pt x="94" y="955"/>
                  </a:lnTo>
                  <a:lnTo>
                    <a:pt x="151" y="1048"/>
                  </a:lnTo>
                  <a:lnTo>
                    <a:pt x="244" y="1123"/>
                  </a:lnTo>
                  <a:lnTo>
                    <a:pt x="338" y="1179"/>
                  </a:lnTo>
                  <a:lnTo>
                    <a:pt x="468" y="1235"/>
                  </a:lnTo>
                  <a:lnTo>
                    <a:pt x="599" y="1235"/>
                  </a:lnTo>
                  <a:lnTo>
                    <a:pt x="1628" y="1273"/>
                  </a:lnTo>
                  <a:lnTo>
                    <a:pt x="2657" y="1329"/>
                  </a:lnTo>
                  <a:lnTo>
                    <a:pt x="3704" y="1422"/>
                  </a:lnTo>
                  <a:lnTo>
                    <a:pt x="4733" y="1535"/>
                  </a:lnTo>
                  <a:lnTo>
                    <a:pt x="5743" y="1703"/>
                  </a:lnTo>
                  <a:lnTo>
                    <a:pt x="6771" y="1909"/>
                  </a:lnTo>
                  <a:lnTo>
                    <a:pt x="7781" y="2152"/>
                  </a:lnTo>
                  <a:lnTo>
                    <a:pt x="8268" y="2283"/>
                  </a:lnTo>
                  <a:lnTo>
                    <a:pt x="8773" y="2432"/>
                  </a:lnTo>
                  <a:lnTo>
                    <a:pt x="9259" y="2601"/>
                  </a:lnTo>
                  <a:lnTo>
                    <a:pt x="9745" y="2769"/>
                  </a:lnTo>
                  <a:lnTo>
                    <a:pt x="10231" y="2937"/>
                  </a:lnTo>
                  <a:lnTo>
                    <a:pt x="10718" y="3143"/>
                  </a:lnTo>
                  <a:lnTo>
                    <a:pt x="11185" y="3349"/>
                  </a:lnTo>
                  <a:lnTo>
                    <a:pt x="11653" y="3555"/>
                  </a:lnTo>
                  <a:lnTo>
                    <a:pt x="12120" y="3779"/>
                  </a:lnTo>
                  <a:lnTo>
                    <a:pt x="12569" y="4022"/>
                  </a:lnTo>
                  <a:lnTo>
                    <a:pt x="13018" y="4284"/>
                  </a:lnTo>
                  <a:lnTo>
                    <a:pt x="13467" y="4546"/>
                  </a:lnTo>
                  <a:lnTo>
                    <a:pt x="13897" y="4808"/>
                  </a:lnTo>
                  <a:lnTo>
                    <a:pt x="14327" y="5107"/>
                  </a:lnTo>
                  <a:lnTo>
                    <a:pt x="14739" y="5406"/>
                  </a:lnTo>
                  <a:lnTo>
                    <a:pt x="15150" y="5724"/>
                  </a:lnTo>
                  <a:lnTo>
                    <a:pt x="15562" y="6061"/>
                  </a:lnTo>
                  <a:lnTo>
                    <a:pt x="15955" y="6397"/>
                  </a:lnTo>
                  <a:lnTo>
                    <a:pt x="16291" y="6715"/>
                  </a:lnTo>
                  <a:lnTo>
                    <a:pt x="16609" y="7033"/>
                  </a:lnTo>
                  <a:lnTo>
                    <a:pt x="16927" y="7370"/>
                  </a:lnTo>
                  <a:lnTo>
                    <a:pt x="17245" y="7707"/>
                  </a:lnTo>
                  <a:lnTo>
                    <a:pt x="17544" y="8043"/>
                  </a:lnTo>
                  <a:lnTo>
                    <a:pt x="17825" y="8399"/>
                  </a:lnTo>
                  <a:lnTo>
                    <a:pt x="18105" y="8773"/>
                  </a:lnTo>
                  <a:lnTo>
                    <a:pt x="18367" y="9128"/>
                  </a:lnTo>
                  <a:lnTo>
                    <a:pt x="18629" y="9521"/>
                  </a:lnTo>
                  <a:lnTo>
                    <a:pt x="18872" y="9895"/>
                  </a:lnTo>
                  <a:lnTo>
                    <a:pt x="19115" y="10288"/>
                  </a:lnTo>
                  <a:lnTo>
                    <a:pt x="19340" y="10680"/>
                  </a:lnTo>
                  <a:lnTo>
                    <a:pt x="19546" y="11092"/>
                  </a:lnTo>
                  <a:lnTo>
                    <a:pt x="19733" y="11485"/>
                  </a:lnTo>
                  <a:lnTo>
                    <a:pt x="19920" y="11915"/>
                  </a:lnTo>
                  <a:lnTo>
                    <a:pt x="20088" y="12326"/>
                  </a:lnTo>
                  <a:lnTo>
                    <a:pt x="20238" y="12756"/>
                  </a:lnTo>
                  <a:lnTo>
                    <a:pt x="20387" y="13168"/>
                  </a:lnTo>
                  <a:lnTo>
                    <a:pt x="20499" y="13617"/>
                  </a:lnTo>
                  <a:lnTo>
                    <a:pt x="20612" y="14047"/>
                  </a:lnTo>
                  <a:lnTo>
                    <a:pt x="20705" y="14477"/>
                  </a:lnTo>
                  <a:lnTo>
                    <a:pt x="20780" y="14926"/>
                  </a:lnTo>
                  <a:lnTo>
                    <a:pt x="20855" y="15375"/>
                  </a:lnTo>
                  <a:lnTo>
                    <a:pt x="20892" y="15824"/>
                  </a:lnTo>
                  <a:lnTo>
                    <a:pt x="20930" y="16273"/>
                  </a:lnTo>
                  <a:lnTo>
                    <a:pt x="20930" y="16722"/>
                  </a:lnTo>
                  <a:lnTo>
                    <a:pt x="20930" y="17170"/>
                  </a:lnTo>
                  <a:lnTo>
                    <a:pt x="20911" y="17638"/>
                  </a:lnTo>
                  <a:lnTo>
                    <a:pt x="20874" y="18087"/>
                  </a:lnTo>
                  <a:lnTo>
                    <a:pt x="20799" y="18554"/>
                  </a:lnTo>
                  <a:lnTo>
                    <a:pt x="20724" y="19003"/>
                  </a:lnTo>
                  <a:lnTo>
                    <a:pt x="20630" y="19471"/>
                  </a:lnTo>
                  <a:lnTo>
                    <a:pt x="20499" y="19957"/>
                  </a:lnTo>
                  <a:lnTo>
                    <a:pt x="20350" y="20443"/>
                  </a:lnTo>
                  <a:lnTo>
                    <a:pt x="20182" y="20911"/>
                  </a:lnTo>
                  <a:lnTo>
                    <a:pt x="19994" y="21379"/>
                  </a:lnTo>
                  <a:lnTo>
                    <a:pt x="19789" y="21846"/>
                  </a:lnTo>
                  <a:lnTo>
                    <a:pt x="19564" y="22295"/>
                  </a:lnTo>
                  <a:lnTo>
                    <a:pt x="19321" y="22725"/>
                  </a:lnTo>
                  <a:lnTo>
                    <a:pt x="19059" y="23155"/>
                  </a:lnTo>
                  <a:lnTo>
                    <a:pt x="18760" y="23567"/>
                  </a:lnTo>
                  <a:lnTo>
                    <a:pt x="18461" y="23960"/>
                  </a:lnTo>
                  <a:lnTo>
                    <a:pt x="18143" y="24352"/>
                  </a:lnTo>
                  <a:lnTo>
                    <a:pt x="17806" y="24708"/>
                  </a:lnTo>
                  <a:lnTo>
                    <a:pt x="17432" y="25063"/>
                  </a:lnTo>
                  <a:lnTo>
                    <a:pt x="17058" y="25400"/>
                  </a:lnTo>
                  <a:lnTo>
                    <a:pt x="16665" y="25699"/>
                  </a:lnTo>
                  <a:lnTo>
                    <a:pt x="16235" y="25998"/>
                  </a:lnTo>
                  <a:lnTo>
                    <a:pt x="16123" y="26092"/>
                  </a:lnTo>
                  <a:lnTo>
                    <a:pt x="16048" y="26185"/>
                  </a:lnTo>
                  <a:lnTo>
                    <a:pt x="15992" y="26298"/>
                  </a:lnTo>
                  <a:lnTo>
                    <a:pt x="15973" y="26410"/>
                  </a:lnTo>
                  <a:lnTo>
                    <a:pt x="15955" y="26522"/>
                  </a:lnTo>
                  <a:lnTo>
                    <a:pt x="15973" y="26653"/>
                  </a:lnTo>
                  <a:lnTo>
                    <a:pt x="16011" y="26765"/>
                  </a:lnTo>
                  <a:lnTo>
                    <a:pt x="16048" y="26859"/>
                  </a:lnTo>
                  <a:lnTo>
                    <a:pt x="16123" y="26952"/>
                  </a:lnTo>
                  <a:lnTo>
                    <a:pt x="16198" y="27027"/>
                  </a:lnTo>
                  <a:lnTo>
                    <a:pt x="16291" y="27102"/>
                  </a:lnTo>
                  <a:lnTo>
                    <a:pt x="16385" y="27139"/>
                  </a:lnTo>
                  <a:lnTo>
                    <a:pt x="16497" y="27158"/>
                  </a:lnTo>
                  <a:lnTo>
                    <a:pt x="16609" y="27158"/>
                  </a:lnTo>
                  <a:lnTo>
                    <a:pt x="16740" y="27120"/>
                  </a:lnTo>
                  <a:lnTo>
                    <a:pt x="16871" y="27064"/>
                  </a:lnTo>
                  <a:lnTo>
                    <a:pt x="17264" y="26784"/>
                  </a:lnTo>
                  <a:lnTo>
                    <a:pt x="17657" y="26485"/>
                  </a:lnTo>
                  <a:lnTo>
                    <a:pt x="18012" y="26185"/>
                  </a:lnTo>
                  <a:lnTo>
                    <a:pt x="18367" y="25867"/>
                  </a:lnTo>
                  <a:lnTo>
                    <a:pt x="18723" y="25531"/>
                  </a:lnTo>
                  <a:lnTo>
                    <a:pt x="19041" y="25175"/>
                  </a:lnTo>
                  <a:lnTo>
                    <a:pt x="19359" y="24820"/>
                  </a:lnTo>
                  <a:lnTo>
                    <a:pt x="19639" y="24446"/>
                  </a:lnTo>
                  <a:lnTo>
                    <a:pt x="19920" y="24053"/>
                  </a:lnTo>
                  <a:lnTo>
                    <a:pt x="20182" y="23660"/>
                  </a:lnTo>
                  <a:lnTo>
                    <a:pt x="20425" y="23249"/>
                  </a:lnTo>
                  <a:lnTo>
                    <a:pt x="20668" y="22837"/>
                  </a:lnTo>
                  <a:lnTo>
                    <a:pt x="20874" y="22407"/>
                  </a:lnTo>
                  <a:lnTo>
                    <a:pt x="21079" y="21977"/>
                  </a:lnTo>
                  <a:lnTo>
                    <a:pt x="21266" y="21547"/>
                  </a:lnTo>
                  <a:lnTo>
                    <a:pt x="21416" y="21098"/>
                  </a:lnTo>
                  <a:lnTo>
                    <a:pt x="21566" y="20649"/>
                  </a:lnTo>
                  <a:lnTo>
                    <a:pt x="21715" y="20182"/>
                  </a:lnTo>
                  <a:lnTo>
                    <a:pt x="21827" y="19733"/>
                  </a:lnTo>
                  <a:lnTo>
                    <a:pt x="21921" y="19265"/>
                  </a:lnTo>
                  <a:lnTo>
                    <a:pt x="22014" y="18779"/>
                  </a:lnTo>
                  <a:lnTo>
                    <a:pt x="22071" y="18311"/>
                  </a:lnTo>
                  <a:lnTo>
                    <a:pt x="22127" y="17844"/>
                  </a:lnTo>
                  <a:lnTo>
                    <a:pt x="22164" y="17357"/>
                  </a:lnTo>
                  <a:lnTo>
                    <a:pt x="22164" y="16890"/>
                  </a:lnTo>
                  <a:lnTo>
                    <a:pt x="22164" y="16404"/>
                  </a:lnTo>
                  <a:lnTo>
                    <a:pt x="22145" y="15917"/>
                  </a:lnTo>
                  <a:lnTo>
                    <a:pt x="22108" y="15450"/>
                  </a:lnTo>
                  <a:lnTo>
                    <a:pt x="22052" y="14963"/>
                  </a:lnTo>
                  <a:lnTo>
                    <a:pt x="21977" y="14496"/>
                  </a:lnTo>
                  <a:lnTo>
                    <a:pt x="21902" y="14028"/>
                  </a:lnTo>
                  <a:lnTo>
                    <a:pt x="21790" y="13542"/>
                  </a:lnTo>
                  <a:lnTo>
                    <a:pt x="21659" y="13037"/>
                  </a:lnTo>
                  <a:lnTo>
                    <a:pt x="21491" y="12551"/>
                  </a:lnTo>
                  <a:lnTo>
                    <a:pt x="21322" y="12064"/>
                  </a:lnTo>
                  <a:lnTo>
                    <a:pt x="21135" y="11578"/>
                  </a:lnTo>
                  <a:lnTo>
                    <a:pt x="20948" y="11092"/>
                  </a:lnTo>
                  <a:lnTo>
                    <a:pt x="20724" y="10624"/>
                  </a:lnTo>
                  <a:lnTo>
                    <a:pt x="20481" y="10175"/>
                  </a:lnTo>
                  <a:lnTo>
                    <a:pt x="20238" y="9727"/>
                  </a:lnTo>
                  <a:lnTo>
                    <a:pt x="19976" y="9296"/>
                  </a:lnTo>
                  <a:lnTo>
                    <a:pt x="19695" y="8848"/>
                  </a:lnTo>
                  <a:lnTo>
                    <a:pt x="19415" y="8436"/>
                  </a:lnTo>
                  <a:lnTo>
                    <a:pt x="19097" y="8025"/>
                  </a:lnTo>
                  <a:lnTo>
                    <a:pt x="18779" y="7613"/>
                  </a:lnTo>
                  <a:lnTo>
                    <a:pt x="18461" y="7220"/>
                  </a:lnTo>
                  <a:lnTo>
                    <a:pt x="18124" y="6846"/>
                  </a:lnTo>
                  <a:lnTo>
                    <a:pt x="17769" y="6472"/>
                  </a:lnTo>
                  <a:lnTo>
                    <a:pt x="17413" y="6098"/>
                  </a:lnTo>
                  <a:lnTo>
                    <a:pt x="17039" y="5743"/>
                  </a:lnTo>
                  <a:lnTo>
                    <a:pt x="16647" y="5406"/>
                  </a:lnTo>
                  <a:lnTo>
                    <a:pt x="16254" y="5069"/>
                  </a:lnTo>
                  <a:lnTo>
                    <a:pt x="15861" y="4752"/>
                  </a:lnTo>
                  <a:lnTo>
                    <a:pt x="15450" y="4434"/>
                  </a:lnTo>
                  <a:lnTo>
                    <a:pt x="15019" y="4134"/>
                  </a:lnTo>
                  <a:lnTo>
                    <a:pt x="14589" y="3835"/>
                  </a:lnTo>
                  <a:lnTo>
                    <a:pt x="14159" y="3555"/>
                  </a:lnTo>
                  <a:lnTo>
                    <a:pt x="13729" y="3293"/>
                  </a:lnTo>
                  <a:lnTo>
                    <a:pt x="13280" y="3031"/>
                  </a:lnTo>
                  <a:lnTo>
                    <a:pt x="12831" y="2788"/>
                  </a:lnTo>
                  <a:lnTo>
                    <a:pt x="12364" y="2545"/>
                  </a:lnTo>
                  <a:lnTo>
                    <a:pt x="11896" y="2320"/>
                  </a:lnTo>
                  <a:lnTo>
                    <a:pt x="11428" y="2114"/>
                  </a:lnTo>
                  <a:lnTo>
                    <a:pt x="10961" y="1909"/>
                  </a:lnTo>
                  <a:lnTo>
                    <a:pt x="10344" y="1666"/>
                  </a:lnTo>
                  <a:lnTo>
                    <a:pt x="9708" y="1441"/>
                  </a:lnTo>
                  <a:lnTo>
                    <a:pt x="9091" y="1235"/>
                  </a:lnTo>
                  <a:lnTo>
                    <a:pt x="8455" y="1048"/>
                  </a:lnTo>
                  <a:lnTo>
                    <a:pt x="7819" y="880"/>
                  </a:lnTo>
                  <a:lnTo>
                    <a:pt x="7164" y="730"/>
                  </a:lnTo>
                  <a:lnTo>
                    <a:pt x="6528" y="599"/>
                  </a:lnTo>
                  <a:lnTo>
                    <a:pt x="5874" y="469"/>
                  </a:lnTo>
                  <a:lnTo>
                    <a:pt x="5219" y="356"/>
                  </a:lnTo>
                  <a:lnTo>
                    <a:pt x="4564" y="281"/>
                  </a:lnTo>
                  <a:lnTo>
                    <a:pt x="3910" y="188"/>
                  </a:lnTo>
                  <a:lnTo>
                    <a:pt x="3255" y="132"/>
                  </a:lnTo>
                  <a:lnTo>
                    <a:pt x="2582" y="76"/>
                  </a:lnTo>
                  <a:lnTo>
                    <a:pt x="1927" y="38"/>
                  </a:lnTo>
                  <a:lnTo>
                    <a:pt x="1273" y="20"/>
                  </a:ln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1213850" y="3851850"/>
              <a:ext cx="141700" cy="147300"/>
            </a:xfrm>
            <a:custGeom>
              <a:avLst/>
              <a:gdLst/>
              <a:ahLst/>
              <a:cxnLst/>
              <a:rect l="l" t="t" r="r" b="b"/>
              <a:pathLst>
                <a:path w="5668" h="5892" extrusionOk="0">
                  <a:moveTo>
                    <a:pt x="3591" y="0"/>
                  </a:moveTo>
                  <a:lnTo>
                    <a:pt x="3461" y="19"/>
                  </a:lnTo>
                  <a:lnTo>
                    <a:pt x="3348" y="56"/>
                  </a:lnTo>
                  <a:lnTo>
                    <a:pt x="3255" y="112"/>
                  </a:lnTo>
                  <a:lnTo>
                    <a:pt x="3143" y="187"/>
                  </a:lnTo>
                  <a:lnTo>
                    <a:pt x="2881" y="430"/>
                  </a:lnTo>
                  <a:lnTo>
                    <a:pt x="2600" y="692"/>
                  </a:lnTo>
                  <a:lnTo>
                    <a:pt x="2357" y="954"/>
                  </a:lnTo>
                  <a:lnTo>
                    <a:pt x="2114" y="1235"/>
                  </a:lnTo>
                  <a:lnTo>
                    <a:pt x="1871" y="1515"/>
                  </a:lnTo>
                  <a:lnTo>
                    <a:pt x="1646" y="1814"/>
                  </a:lnTo>
                  <a:lnTo>
                    <a:pt x="1441" y="2114"/>
                  </a:lnTo>
                  <a:lnTo>
                    <a:pt x="1235" y="2413"/>
                  </a:lnTo>
                  <a:lnTo>
                    <a:pt x="1048" y="2731"/>
                  </a:lnTo>
                  <a:lnTo>
                    <a:pt x="861" y="3067"/>
                  </a:lnTo>
                  <a:lnTo>
                    <a:pt x="692" y="3385"/>
                  </a:lnTo>
                  <a:lnTo>
                    <a:pt x="543" y="3722"/>
                  </a:lnTo>
                  <a:lnTo>
                    <a:pt x="393" y="4059"/>
                  </a:lnTo>
                  <a:lnTo>
                    <a:pt x="262" y="4414"/>
                  </a:lnTo>
                  <a:lnTo>
                    <a:pt x="131" y="4751"/>
                  </a:lnTo>
                  <a:lnTo>
                    <a:pt x="19" y="5106"/>
                  </a:lnTo>
                  <a:lnTo>
                    <a:pt x="0" y="5256"/>
                  </a:lnTo>
                  <a:lnTo>
                    <a:pt x="19" y="5387"/>
                  </a:lnTo>
                  <a:lnTo>
                    <a:pt x="57" y="5518"/>
                  </a:lnTo>
                  <a:lnTo>
                    <a:pt x="131" y="5648"/>
                  </a:lnTo>
                  <a:lnTo>
                    <a:pt x="225" y="5742"/>
                  </a:lnTo>
                  <a:lnTo>
                    <a:pt x="337" y="5817"/>
                  </a:lnTo>
                  <a:lnTo>
                    <a:pt x="468" y="5873"/>
                  </a:lnTo>
                  <a:lnTo>
                    <a:pt x="618" y="5892"/>
                  </a:lnTo>
                  <a:lnTo>
                    <a:pt x="954" y="5873"/>
                  </a:lnTo>
                  <a:lnTo>
                    <a:pt x="1291" y="5835"/>
                  </a:lnTo>
                  <a:lnTo>
                    <a:pt x="1628" y="5779"/>
                  </a:lnTo>
                  <a:lnTo>
                    <a:pt x="1946" y="5723"/>
                  </a:lnTo>
                  <a:lnTo>
                    <a:pt x="2264" y="5648"/>
                  </a:lnTo>
                  <a:lnTo>
                    <a:pt x="2600" y="5555"/>
                  </a:lnTo>
                  <a:lnTo>
                    <a:pt x="2899" y="5461"/>
                  </a:lnTo>
                  <a:lnTo>
                    <a:pt x="3217" y="5349"/>
                  </a:lnTo>
                  <a:lnTo>
                    <a:pt x="3517" y="5218"/>
                  </a:lnTo>
                  <a:lnTo>
                    <a:pt x="3835" y="5069"/>
                  </a:lnTo>
                  <a:lnTo>
                    <a:pt x="4115" y="4919"/>
                  </a:lnTo>
                  <a:lnTo>
                    <a:pt x="4414" y="4751"/>
                  </a:lnTo>
                  <a:lnTo>
                    <a:pt x="4695" y="4582"/>
                  </a:lnTo>
                  <a:lnTo>
                    <a:pt x="4975" y="4395"/>
                  </a:lnTo>
                  <a:lnTo>
                    <a:pt x="5237" y="4190"/>
                  </a:lnTo>
                  <a:lnTo>
                    <a:pt x="5499" y="3984"/>
                  </a:lnTo>
                  <a:lnTo>
                    <a:pt x="5574" y="3890"/>
                  </a:lnTo>
                  <a:lnTo>
                    <a:pt x="5630" y="3778"/>
                  </a:lnTo>
                  <a:lnTo>
                    <a:pt x="5667" y="3666"/>
                  </a:lnTo>
                  <a:lnTo>
                    <a:pt x="5667" y="3535"/>
                  </a:lnTo>
                  <a:lnTo>
                    <a:pt x="5667" y="3423"/>
                  </a:lnTo>
                  <a:lnTo>
                    <a:pt x="5630" y="3311"/>
                  </a:lnTo>
                  <a:lnTo>
                    <a:pt x="5574" y="3198"/>
                  </a:lnTo>
                  <a:lnTo>
                    <a:pt x="5499" y="3105"/>
                  </a:lnTo>
                  <a:lnTo>
                    <a:pt x="5406" y="3030"/>
                  </a:lnTo>
                  <a:lnTo>
                    <a:pt x="5293" y="2974"/>
                  </a:lnTo>
                  <a:lnTo>
                    <a:pt x="5181" y="2937"/>
                  </a:lnTo>
                  <a:lnTo>
                    <a:pt x="4938" y="2937"/>
                  </a:lnTo>
                  <a:lnTo>
                    <a:pt x="4826" y="2974"/>
                  </a:lnTo>
                  <a:lnTo>
                    <a:pt x="4732" y="3030"/>
                  </a:lnTo>
                  <a:lnTo>
                    <a:pt x="4620" y="3105"/>
                  </a:lnTo>
                  <a:lnTo>
                    <a:pt x="4414" y="3273"/>
                  </a:lnTo>
                  <a:lnTo>
                    <a:pt x="4190" y="3441"/>
                  </a:lnTo>
                  <a:lnTo>
                    <a:pt x="3965" y="3591"/>
                  </a:lnTo>
                  <a:lnTo>
                    <a:pt x="3722" y="3741"/>
                  </a:lnTo>
                  <a:lnTo>
                    <a:pt x="3498" y="3872"/>
                  </a:lnTo>
                  <a:lnTo>
                    <a:pt x="3255" y="4003"/>
                  </a:lnTo>
                  <a:lnTo>
                    <a:pt x="2993" y="4115"/>
                  </a:lnTo>
                  <a:lnTo>
                    <a:pt x="2750" y="4208"/>
                  </a:lnTo>
                  <a:lnTo>
                    <a:pt x="2226" y="4395"/>
                  </a:lnTo>
                  <a:lnTo>
                    <a:pt x="1702" y="4526"/>
                  </a:lnTo>
                  <a:lnTo>
                    <a:pt x="1513" y="4564"/>
                  </a:lnTo>
                  <a:lnTo>
                    <a:pt x="1513" y="4564"/>
                  </a:lnTo>
                  <a:lnTo>
                    <a:pt x="1534" y="4508"/>
                  </a:lnTo>
                  <a:lnTo>
                    <a:pt x="1665" y="4190"/>
                  </a:lnTo>
                  <a:lnTo>
                    <a:pt x="1815" y="3909"/>
                  </a:lnTo>
                  <a:lnTo>
                    <a:pt x="1964" y="3610"/>
                  </a:lnTo>
                  <a:lnTo>
                    <a:pt x="2133" y="3329"/>
                  </a:lnTo>
                  <a:lnTo>
                    <a:pt x="2301" y="3049"/>
                  </a:lnTo>
                  <a:lnTo>
                    <a:pt x="2488" y="2768"/>
                  </a:lnTo>
                  <a:lnTo>
                    <a:pt x="2675" y="2506"/>
                  </a:lnTo>
                  <a:lnTo>
                    <a:pt x="2881" y="2244"/>
                  </a:lnTo>
                  <a:lnTo>
                    <a:pt x="3086" y="1983"/>
                  </a:lnTo>
                  <a:lnTo>
                    <a:pt x="3311" y="1740"/>
                  </a:lnTo>
                  <a:lnTo>
                    <a:pt x="3535" y="1515"/>
                  </a:lnTo>
                  <a:lnTo>
                    <a:pt x="3778" y="1272"/>
                  </a:lnTo>
                  <a:lnTo>
                    <a:pt x="4022" y="1047"/>
                  </a:lnTo>
                  <a:lnTo>
                    <a:pt x="4096" y="954"/>
                  </a:lnTo>
                  <a:lnTo>
                    <a:pt x="4153" y="860"/>
                  </a:lnTo>
                  <a:lnTo>
                    <a:pt x="4190" y="730"/>
                  </a:lnTo>
                  <a:lnTo>
                    <a:pt x="4190" y="617"/>
                  </a:lnTo>
                  <a:lnTo>
                    <a:pt x="4190" y="486"/>
                  </a:lnTo>
                  <a:lnTo>
                    <a:pt x="4153" y="374"/>
                  </a:lnTo>
                  <a:lnTo>
                    <a:pt x="4096" y="262"/>
                  </a:lnTo>
                  <a:lnTo>
                    <a:pt x="4022" y="187"/>
                  </a:lnTo>
                  <a:lnTo>
                    <a:pt x="3928" y="94"/>
                  </a:lnTo>
                  <a:lnTo>
                    <a:pt x="3816" y="38"/>
                  </a:lnTo>
                  <a:lnTo>
                    <a:pt x="3704" y="19"/>
                  </a:lnTo>
                  <a:lnTo>
                    <a:pt x="3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6"/>
          <p:cNvGrpSpPr/>
          <p:nvPr/>
        </p:nvGrpSpPr>
        <p:grpSpPr>
          <a:xfrm>
            <a:off x="4283397" y="166457"/>
            <a:ext cx="577206" cy="422210"/>
            <a:chOff x="2987525" y="2625100"/>
            <a:chExt cx="1041325" cy="761700"/>
          </a:xfrm>
        </p:grpSpPr>
        <p:sp>
          <p:nvSpPr>
            <p:cNvPr id="578" name="Google Shape;578;p16"/>
            <p:cNvSpPr/>
            <p:nvPr/>
          </p:nvSpPr>
          <p:spPr>
            <a:xfrm>
              <a:off x="2987525" y="2972500"/>
              <a:ext cx="242225" cy="391875"/>
            </a:xfrm>
            <a:custGeom>
              <a:avLst/>
              <a:gdLst/>
              <a:ahLst/>
              <a:cxnLst/>
              <a:rect l="l" t="t" r="r" b="b"/>
              <a:pathLst>
                <a:path w="9689" h="15675" extrusionOk="0">
                  <a:moveTo>
                    <a:pt x="1347" y="1"/>
                  </a:moveTo>
                  <a:lnTo>
                    <a:pt x="1216" y="20"/>
                  </a:lnTo>
                  <a:lnTo>
                    <a:pt x="1085" y="38"/>
                  </a:lnTo>
                  <a:lnTo>
                    <a:pt x="954" y="57"/>
                  </a:lnTo>
                  <a:lnTo>
                    <a:pt x="823" y="113"/>
                  </a:lnTo>
                  <a:lnTo>
                    <a:pt x="711" y="169"/>
                  </a:lnTo>
                  <a:lnTo>
                    <a:pt x="599" y="225"/>
                  </a:lnTo>
                  <a:lnTo>
                    <a:pt x="487" y="300"/>
                  </a:lnTo>
                  <a:lnTo>
                    <a:pt x="393" y="394"/>
                  </a:lnTo>
                  <a:lnTo>
                    <a:pt x="300" y="506"/>
                  </a:lnTo>
                  <a:lnTo>
                    <a:pt x="206" y="618"/>
                  </a:lnTo>
                  <a:lnTo>
                    <a:pt x="150" y="730"/>
                  </a:lnTo>
                  <a:lnTo>
                    <a:pt x="94" y="843"/>
                  </a:lnTo>
                  <a:lnTo>
                    <a:pt x="56" y="974"/>
                  </a:lnTo>
                  <a:lnTo>
                    <a:pt x="19" y="1086"/>
                  </a:lnTo>
                  <a:lnTo>
                    <a:pt x="0" y="1217"/>
                  </a:lnTo>
                  <a:lnTo>
                    <a:pt x="0" y="1348"/>
                  </a:lnTo>
                  <a:lnTo>
                    <a:pt x="19" y="1479"/>
                  </a:lnTo>
                  <a:lnTo>
                    <a:pt x="38" y="1609"/>
                  </a:lnTo>
                  <a:lnTo>
                    <a:pt x="113" y="1853"/>
                  </a:lnTo>
                  <a:lnTo>
                    <a:pt x="225" y="2077"/>
                  </a:lnTo>
                  <a:lnTo>
                    <a:pt x="393" y="2301"/>
                  </a:lnTo>
                  <a:lnTo>
                    <a:pt x="954" y="2993"/>
                  </a:lnTo>
                  <a:lnTo>
                    <a:pt x="1497" y="3685"/>
                  </a:lnTo>
                  <a:lnTo>
                    <a:pt x="2020" y="4415"/>
                  </a:lnTo>
                  <a:lnTo>
                    <a:pt x="2525" y="5144"/>
                  </a:lnTo>
                  <a:lnTo>
                    <a:pt x="3011" y="5874"/>
                  </a:lnTo>
                  <a:lnTo>
                    <a:pt x="3479" y="6641"/>
                  </a:lnTo>
                  <a:lnTo>
                    <a:pt x="3928" y="7389"/>
                  </a:lnTo>
                  <a:lnTo>
                    <a:pt x="4358" y="8174"/>
                  </a:lnTo>
                  <a:lnTo>
                    <a:pt x="4751" y="8960"/>
                  </a:lnTo>
                  <a:lnTo>
                    <a:pt x="5144" y="9764"/>
                  </a:lnTo>
                  <a:lnTo>
                    <a:pt x="5518" y="10568"/>
                  </a:lnTo>
                  <a:lnTo>
                    <a:pt x="5854" y="11372"/>
                  </a:lnTo>
                  <a:lnTo>
                    <a:pt x="6172" y="12214"/>
                  </a:lnTo>
                  <a:lnTo>
                    <a:pt x="6490" y="13037"/>
                  </a:lnTo>
                  <a:lnTo>
                    <a:pt x="6771" y="13879"/>
                  </a:lnTo>
                  <a:lnTo>
                    <a:pt x="7033" y="14720"/>
                  </a:lnTo>
                  <a:lnTo>
                    <a:pt x="7070" y="14870"/>
                  </a:lnTo>
                  <a:lnTo>
                    <a:pt x="7145" y="15020"/>
                  </a:lnTo>
                  <a:lnTo>
                    <a:pt x="7220" y="15132"/>
                  </a:lnTo>
                  <a:lnTo>
                    <a:pt x="7295" y="15244"/>
                  </a:lnTo>
                  <a:lnTo>
                    <a:pt x="7388" y="15338"/>
                  </a:lnTo>
                  <a:lnTo>
                    <a:pt x="7482" y="15431"/>
                  </a:lnTo>
                  <a:lnTo>
                    <a:pt x="7594" y="15506"/>
                  </a:lnTo>
                  <a:lnTo>
                    <a:pt x="7706" y="15562"/>
                  </a:lnTo>
                  <a:lnTo>
                    <a:pt x="7818" y="15599"/>
                  </a:lnTo>
                  <a:lnTo>
                    <a:pt x="7949" y="15637"/>
                  </a:lnTo>
                  <a:lnTo>
                    <a:pt x="8061" y="15656"/>
                  </a:lnTo>
                  <a:lnTo>
                    <a:pt x="8192" y="15674"/>
                  </a:lnTo>
                  <a:lnTo>
                    <a:pt x="8454" y="15674"/>
                  </a:lnTo>
                  <a:lnTo>
                    <a:pt x="8697" y="15618"/>
                  </a:lnTo>
                  <a:lnTo>
                    <a:pt x="8940" y="15543"/>
                  </a:lnTo>
                  <a:lnTo>
                    <a:pt x="9146" y="15412"/>
                  </a:lnTo>
                  <a:lnTo>
                    <a:pt x="9258" y="15338"/>
                  </a:lnTo>
                  <a:lnTo>
                    <a:pt x="9352" y="15263"/>
                  </a:lnTo>
                  <a:lnTo>
                    <a:pt x="9427" y="15169"/>
                  </a:lnTo>
                  <a:lnTo>
                    <a:pt x="9501" y="15057"/>
                  </a:lnTo>
                  <a:lnTo>
                    <a:pt x="9558" y="14963"/>
                  </a:lnTo>
                  <a:lnTo>
                    <a:pt x="9614" y="14851"/>
                  </a:lnTo>
                  <a:lnTo>
                    <a:pt x="9651" y="14720"/>
                  </a:lnTo>
                  <a:lnTo>
                    <a:pt x="9688" y="14589"/>
                  </a:lnTo>
                  <a:lnTo>
                    <a:pt x="9688" y="14459"/>
                  </a:lnTo>
                  <a:lnTo>
                    <a:pt x="9688" y="14309"/>
                  </a:lnTo>
                  <a:lnTo>
                    <a:pt x="9670" y="14159"/>
                  </a:lnTo>
                  <a:lnTo>
                    <a:pt x="9632" y="14010"/>
                  </a:lnTo>
                  <a:lnTo>
                    <a:pt x="9352" y="13074"/>
                  </a:lnTo>
                  <a:lnTo>
                    <a:pt x="9034" y="12158"/>
                  </a:lnTo>
                  <a:lnTo>
                    <a:pt x="8697" y="11242"/>
                  </a:lnTo>
                  <a:lnTo>
                    <a:pt x="8342" y="10325"/>
                  </a:lnTo>
                  <a:lnTo>
                    <a:pt x="7949" y="9446"/>
                  </a:lnTo>
                  <a:lnTo>
                    <a:pt x="7556" y="8548"/>
                  </a:lnTo>
                  <a:lnTo>
                    <a:pt x="7126" y="7688"/>
                  </a:lnTo>
                  <a:lnTo>
                    <a:pt x="6677" y="6828"/>
                  </a:lnTo>
                  <a:lnTo>
                    <a:pt x="6210" y="5967"/>
                  </a:lnTo>
                  <a:lnTo>
                    <a:pt x="5705" y="5144"/>
                  </a:lnTo>
                  <a:lnTo>
                    <a:pt x="5200" y="4303"/>
                  </a:lnTo>
                  <a:lnTo>
                    <a:pt x="4657" y="3498"/>
                  </a:lnTo>
                  <a:lnTo>
                    <a:pt x="4096" y="2694"/>
                  </a:lnTo>
                  <a:lnTo>
                    <a:pt x="3516" y="1927"/>
                  </a:lnTo>
                  <a:lnTo>
                    <a:pt x="2918" y="1142"/>
                  </a:lnTo>
                  <a:lnTo>
                    <a:pt x="2301" y="394"/>
                  </a:lnTo>
                  <a:lnTo>
                    <a:pt x="2207" y="300"/>
                  </a:lnTo>
                  <a:lnTo>
                    <a:pt x="2095" y="207"/>
                  </a:lnTo>
                  <a:lnTo>
                    <a:pt x="1983" y="151"/>
                  </a:lnTo>
                  <a:lnTo>
                    <a:pt x="1871" y="94"/>
                  </a:lnTo>
                  <a:lnTo>
                    <a:pt x="1740" y="57"/>
                  </a:lnTo>
                  <a:lnTo>
                    <a:pt x="1609" y="20"/>
                  </a:lnTo>
                  <a:lnTo>
                    <a:pt x="1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442950" y="2625100"/>
              <a:ext cx="133750" cy="761250"/>
            </a:xfrm>
            <a:custGeom>
              <a:avLst/>
              <a:gdLst/>
              <a:ahLst/>
              <a:cxnLst/>
              <a:rect l="l" t="t" r="r" b="b"/>
              <a:pathLst>
                <a:path w="5350" h="30450" extrusionOk="0">
                  <a:moveTo>
                    <a:pt x="3759" y="1"/>
                  </a:moveTo>
                  <a:lnTo>
                    <a:pt x="3647" y="19"/>
                  </a:lnTo>
                  <a:lnTo>
                    <a:pt x="3516" y="38"/>
                  </a:lnTo>
                  <a:lnTo>
                    <a:pt x="3404" y="75"/>
                  </a:lnTo>
                  <a:lnTo>
                    <a:pt x="3292" y="131"/>
                  </a:lnTo>
                  <a:lnTo>
                    <a:pt x="3198" y="188"/>
                  </a:lnTo>
                  <a:lnTo>
                    <a:pt x="3105" y="262"/>
                  </a:lnTo>
                  <a:lnTo>
                    <a:pt x="3011" y="337"/>
                  </a:lnTo>
                  <a:lnTo>
                    <a:pt x="2918" y="449"/>
                  </a:lnTo>
                  <a:lnTo>
                    <a:pt x="2862" y="562"/>
                  </a:lnTo>
                  <a:lnTo>
                    <a:pt x="2787" y="674"/>
                  </a:lnTo>
                  <a:lnTo>
                    <a:pt x="2749" y="823"/>
                  </a:lnTo>
                  <a:lnTo>
                    <a:pt x="2712" y="973"/>
                  </a:lnTo>
                  <a:lnTo>
                    <a:pt x="2375" y="2712"/>
                  </a:lnTo>
                  <a:lnTo>
                    <a:pt x="2076" y="4452"/>
                  </a:lnTo>
                  <a:lnTo>
                    <a:pt x="1796" y="6210"/>
                  </a:lnTo>
                  <a:lnTo>
                    <a:pt x="1534" y="7968"/>
                  </a:lnTo>
                  <a:lnTo>
                    <a:pt x="1291" y="9707"/>
                  </a:lnTo>
                  <a:lnTo>
                    <a:pt x="1066" y="11466"/>
                  </a:lnTo>
                  <a:lnTo>
                    <a:pt x="860" y="13224"/>
                  </a:lnTo>
                  <a:lnTo>
                    <a:pt x="673" y="15000"/>
                  </a:lnTo>
                  <a:lnTo>
                    <a:pt x="524" y="16759"/>
                  </a:lnTo>
                  <a:lnTo>
                    <a:pt x="374" y="18517"/>
                  </a:lnTo>
                  <a:lnTo>
                    <a:pt x="262" y="20293"/>
                  </a:lnTo>
                  <a:lnTo>
                    <a:pt x="168" y="22052"/>
                  </a:lnTo>
                  <a:lnTo>
                    <a:pt x="94" y="23828"/>
                  </a:lnTo>
                  <a:lnTo>
                    <a:pt x="38" y="25605"/>
                  </a:lnTo>
                  <a:lnTo>
                    <a:pt x="0" y="27363"/>
                  </a:lnTo>
                  <a:lnTo>
                    <a:pt x="0" y="29140"/>
                  </a:lnTo>
                  <a:lnTo>
                    <a:pt x="0" y="29290"/>
                  </a:lnTo>
                  <a:lnTo>
                    <a:pt x="38" y="29439"/>
                  </a:lnTo>
                  <a:lnTo>
                    <a:pt x="56" y="29589"/>
                  </a:lnTo>
                  <a:lnTo>
                    <a:pt x="112" y="29720"/>
                  </a:lnTo>
                  <a:lnTo>
                    <a:pt x="168" y="29832"/>
                  </a:lnTo>
                  <a:lnTo>
                    <a:pt x="243" y="29944"/>
                  </a:lnTo>
                  <a:lnTo>
                    <a:pt x="337" y="30038"/>
                  </a:lnTo>
                  <a:lnTo>
                    <a:pt x="430" y="30113"/>
                  </a:lnTo>
                  <a:lnTo>
                    <a:pt x="524" y="30187"/>
                  </a:lnTo>
                  <a:lnTo>
                    <a:pt x="617" y="30262"/>
                  </a:lnTo>
                  <a:lnTo>
                    <a:pt x="730" y="30318"/>
                  </a:lnTo>
                  <a:lnTo>
                    <a:pt x="860" y="30356"/>
                  </a:lnTo>
                  <a:lnTo>
                    <a:pt x="1104" y="30431"/>
                  </a:lnTo>
                  <a:lnTo>
                    <a:pt x="1347" y="30449"/>
                  </a:lnTo>
                  <a:lnTo>
                    <a:pt x="1609" y="30431"/>
                  </a:lnTo>
                  <a:lnTo>
                    <a:pt x="1852" y="30374"/>
                  </a:lnTo>
                  <a:lnTo>
                    <a:pt x="1964" y="30318"/>
                  </a:lnTo>
                  <a:lnTo>
                    <a:pt x="2076" y="30262"/>
                  </a:lnTo>
                  <a:lnTo>
                    <a:pt x="2188" y="30206"/>
                  </a:lnTo>
                  <a:lnTo>
                    <a:pt x="2282" y="30113"/>
                  </a:lnTo>
                  <a:lnTo>
                    <a:pt x="2375" y="30038"/>
                  </a:lnTo>
                  <a:lnTo>
                    <a:pt x="2450" y="29944"/>
                  </a:lnTo>
                  <a:lnTo>
                    <a:pt x="2525" y="29832"/>
                  </a:lnTo>
                  <a:lnTo>
                    <a:pt x="2581" y="29720"/>
                  </a:lnTo>
                  <a:lnTo>
                    <a:pt x="2637" y="29589"/>
                  </a:lnTo>
                  <a:lnTo>
                    <a:pt x="2675" y="29439"/>
                  </a:lnTo>
                  <a:lnTo>
                    <a:pt x="2693" y="29308"/>
                  </a:lnTo>
                  <a:lnTo>
                    <a:pt x="2712" y="29140"/>
                  </a:lnTo>
                  <a:lnTo>
                    <a:pt x="2712" y="27419"/>
                  </a:lnTo>
                  <a:lnTo>
                    <a:pt x="2749" y="25680"/>
                  </a:lnTo>
                  <a:lnTo>
                    <a:pt x="2787" y="23959"/>
                  </a:lnTo>
                  <a:lnTo>
                    <a:pt x="2862" y="22239"/>
                  </a:lnTo>
                  <a:lnTo>
                    <a:pt x="2955" y="20518"/>
                  </a:lnTo>
                  <a:lnTo>
                    <a:pt x="3067" y="18797"/>
                  </a:lnTo>
                  <a:lnTo>
                    <a:pt x="3198" y="17077"/>
                  </a:lnTo>
                  <a:lnTo>
                    <a:pt x="3348" y="15356"/>
                  </a:lnTo>
                  <a:lnTo>
                    <a:pt x="3516" y="13635"/>
                  </a:lnTo>
                  <a:lnTo>
                    <a:pt x="3722" y="11914"/>
                  </a:lnTo>
                  <a:lnTo>
                    <a:pt x="3928" y="10212"/>
                  </a:lnTo>
                  <a:lnTo>
                    <a:pt x="4171" y="8510"/>
                  </a:lnTo>
                  <a:lnTo>
                    <a:pt x="4433" y="6790"/>
                  </a:lnTo>
                  <a:lnTo>
                    <a:pt x="4695" y="5088"/>
                  </a:lnTo>
                  <a:lnTo>
                    <a:pt x="4994" y="3386"/>
                  </a:lnTo>
                  <a:lnTo>
                    <a:pt x="5312" y="1684"/>
                  </a:lnTo>
                  <a:lnTo>
                    <a:pt x="5330" y="1534"/>
                  </a:lnTo>
                  <a:lnTo>
                    <a:pt x="5349" y="1385"/>
                  </a:lnTo>
                  <a:lnTo>
                    <a:pt x="5330" y="1235"/>
                  </a:lnTo>
                  <a:lnTo>
                    <a:pt x="5312" y="1104"/>
                  </a:lnTo>
                  <a:lnTo>
                    <a:pt x="5274" y="973"/>
                  </a:lnTo>
                  <a:lnTo>
                    <a:pt x="5218" y="842"/>
                  </a:lnTo>
                  <a:lnTo>
                    <a:pt x="5162" y="730"/>
                  </a:lnTo>
                  <a:lnTo>
                    <a:pt x="5087" y="618"/>
                  </a:lnTo>
                  <a:lnTo>
                    <a:pt x="5013" y="524"/>
                  </a:lnTo>
                  <a:lnTo>
                    <a:pt x="4919" y="431"/>
                  </a:lnTo>
                  <a:lnTo>
                    <a:pt x="4713" y="262"/>
                  </a:lnTo>
                  <a:lnTo>
                    <a:pt x="4489" y="131"/>
                  </a:lnTo>
                  <a:lnTo>
                    <a:pt x="4264" y="57"/>
                  </a:lnTo>
                  <a:lnTo>
                    <a:pt x="4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660375" y="3053400"/>
              <a:ext cx="368475" cy="333400"/>
            </a:xfrm>
            <a:custGeom>
              <a:avLst/>
              <a:gdLst/>
              <a:ahLst/>
              <a:cxnLst/>
              <a:rect l="l" t="t" r="r" b="b"/>
              <a:pathLst>
                <a:path w="14739" h="13336" extrusionOk="0">
                  <a:moveTo>
                    <a:pt x="13204" y="1"/>
                  </a:moveTo>
                  <a:lnTo>
                    <a:pt x="13073" y="19"/>
                  </a:lnTo>
                  <a:lnTo>
                    <a:pt x="12943" y="57"/>
                  </a:lnTo>
                  <a:lnTo>
                    <a:pt x="12830" y="113"/>
                  </a:lnTo>
                  <a:lnTo>
                    <a:pt x="12699" y="188"/>
                  </a:lnTo>
                  <a:lnTo>
                    <a:pt x="11876" y="786"/>
                  </a:lnTo>
                  <a:lnTo>
                    <a:pt x="11054" y="1403"/>
                  </a:lnTo>
                  <a:lnTo>
                    <a:pt x="10249" y="2039"/>
                  </a:lnTo>
                  <a:lnTo>
                    <a:pt x="9445" y="2675"/>
                  </a:lnTo>
                  <a:lnTo>
                    <a:pt x="8641" y="3311"/>
                  </a:lnTo>
                  <a:lnTo>
                    <a:pt x="7855" y="3966"/>
                  </a:lnTo>
                  <a:lnTo>
                    <a:pt x="7070" y="4639"/>
                  </a:lnTo>
                  <a:lnTo>
                    <a:pt x="6284" y="5312"/>
                  </a:lnTo>
                  <a:lnTo>
                    <a:pt x="5517" y="5986"/>
                  </a:lnTo>
                  <a:lnTo>
                    <a:pt x="4769" y="6678"/>
                  </a:lnTo>
                  <a:lnTo>
                    <a:pt x="4002" y="7370"/>
                  </a:lnTo>
                  <a:lnTo>
                    <a:pt x="3273" y="8080"/>
                  </a:lnTo>
                  <a:lnTo>
                    <a:pt x="2544" y="8810"/>
                  </a:lnTo>
                  <a:lnTo>
                    <a:pt x="1814" y="9539"/>
                  </a:lnTo>
                  <a:lnTo>
                    <a:pt x="1085" y="10269"/>
                  </a:lnTo>
                  <a:lnTo>
                    <a:pt x="393" y="11017"/>
                  </a:lnTo>
                  <a:lnTo>
                    <a:pt x="281" y="11129"/>
                  </a:lnTo>
                  <a:lnTo>
                    <a:pt x="187" y="11260"/>
                  </a:lnTo>
                  <a:lnTo>
                    <a:pt x="131" y="11372"/>
                  </a:lnTo>
                  <a:lnTo>
                    <a:pt x="75" y="11503"/>
                  </a:lnTo>
                  <a:lnTo>
                    <a:pt x="37" y="11634"/>
                  </a:lnTo>
                  <a:lnTo>
                    <a:pt x="19" y="11765"/>
                  </a:lnTo>
                  <a:lnTo>
                    <a:pt x="0" y="11896"/>
                  </a:lnTo>
                  <a:lnTo>
                    <a:pt x="19" y="12027"/>
                  </a:lnTo>
                  <a:lnTo>
                    <a:pt x="37" y="12158"/>
                  </a:lnTo>
                  <a:lnTo>
                    <a:pt x="56" y="12270"/>
                  </a:lnTo>
                  <a:lnTo>
                    <a:pt x="94" y="12401"/>
                  </a:lnTo>
                  <a:lnTo>
                    <a:pt x="150" y="12513"/>
                  </a:lnTo>
                  <a:lnTo>
                    <a:pt x="281" y="12719"/>
                  </a:lnTo>
                  <a:lnTo>
                    <a:pt x="449" y="12924"/>
                  </a:lnTo>
                  <a:lnTo>
                    <a:pt x="636" y="13074"/>
                  </a:lnTo>
                  <a:lnTo>
                    <a:pt x="860" y="13205"/>
                  </a:lnTo>
                  <a:lnTo>
                    <a:pt x="973" y="13261"/>
                  </a:lnTo>
                  <a:lnTo>
                    <a:pt x="1085" y="13299"/>
                  </a:lnTo>
                  <a:lnTo>
                    <a:pt x="1197" y="13317"/>
                  </a:lnTo>
                  <a:lnTo>
                    <a:pt x="1328" y="13336"/>
                  </a:lnTo>
                  <a:lnTo>
                    <a:pt x="1571" y="13336"/>
                  </a:lnTo>
                  <a:lnTo>
                    <a:pt x="1702" y="13299"/>
                  </a:lnTo>
                  <a:lnTo>
                    <a:pt x="1814" y="13261"/>
                  </a:lnTo>
                  <a:lnTo>
                    <a:pt x="1945" y="13205"/>
                  </a:lnTo>
                  <a:lnTo>
                    <a:pt x="2057" y="13130"/>
                  </a:lnTo>
                  <a:lnTo>
                    <a:pt x="2188" y="13037"/>
                  </a:lnTo>
                  <a:lnTo>
                    <a:pt x="2301" y="12924"/>
                  </a:lnTo>
                  <a:lnTo>
                    <a:pt x="2974" y="12214"/>
                  </a:lnTo>
                  <a:lnTo>
                    <a:pt x="3666" y="11503"/>
                  </a:lnTo>
                  <a:lnTo>
                    <a:pt x="4358" y="10811"/>
                  </a:lnTo>
                  <a:lnTo>
                    <a:pt x="5050" y="10119"/>
                  </a:lnTo>
                  <a:lnTo>
                    <a:pt x="5761" y="9427"/>
                  </a:lnTo>
                  <a:lnTo>
                    <a:pt x="6490" y="8772"/>
                  </a:lnTo>
                  <a:lnTo>
                    <a:pt x="7201" y="8099"/>
                  </a:lnTo>
                  <a:lnTo>
                    <a:pt x="7930" y="7444"/>
                  </a:lnTo>
                  <a:lnTo>
                    <a:pt x="8678" y="6790"/>
                  </a:lnTo>
                  <a:lnTo>
                    <a:pt x="9426" y="6154"/>
                  </a:lnTo>
                  <a:lnTo>
                    <a:pt x="10174" y="5537"/>
                  </a:lnTo>
                  <a:lnTo>
                    <a:pt x="10941" y="4901"/>
                  </a:lnTo>
                  <a:lnTo>
                    <a:pt x="11708" y="4302"/>
                  </a:lnTo>
                  <a:lnTo>
                    <a:pt x="12494" y="3704"/>
                  </a:lnTo>
                  <a:lnTo>
                    <a:pt x="13279" y="3105"/>
                  </a:lnTo>
                  <a:lnTo>
                    <a:pt x="14065" y="2526"/>
                  </a:lnTo>
                  <a:lnTo>
                    <a:pt x="14270" y="2357"/>
                  </a:lnTo>
                  <a:lnTo>
                    <a:pt x="14457" y="2151"/>
                  </a:lnTo>
                  <a:lnTo>
                    <a:pt x="14588" y="1927"/>
                  </a:lnTo>
                  <a:lnTo>
                    <a:pt x="14645" y="1815"/>
                  </a:lnTo>
                  <a:lnTo>
                    <a:pt x="14682" y="1684"/>
                  </a:lnTo>
                  <a:lnTo>
                    <a:pt x="14719" y="1572"/>
                  </a:lnTo>
                  <a:lnTo>
                    <a:pt x="14738" y="1441"/>
                  </a:lnTo>
                  <a:lnTo>
                    <a:pt x="14738" y="1310"/>
                  </a:lnTo>
                  <a:lnTo>
                    <a:pt x="14738" y="1179"/>
                  </a:lnTo>
                  <a:lnTo>
                    <a:pt x="14719" y="1048"/>
                  </a:lnTo>
                  <a:lnTo>
                    <a:pt x="14682" y="936"/>
                  </a:lnTo>
                  <a:lnTo>
                    <a:pt x="14626" y="805"/>
                  </a:lnTo>
                  <a:lnTo>
                    <a:pt x="14551" y="674"/>
                  </a:lnTo>
                  <a:lnTo>
                    <a:pt x="14495" y="562"/>
                  </a:lnTo>
                  <a:lnTo>
                    <a:pt x="14401" y="468"/>
                  </a:lnTo>
                  <a:lnTo>
                    <a:pt x="14308" y="375"/>
                  </a:lnTo>
                  <a:lnTo>
                    <a:pt x="14214" y="281"/>
                  </a:lnTo>
                  <a:lnTo>
                    <a:pt x="14102" y="206"/>
                  </a:lnTo>
                  <a:lnTo>
                    <a:pt x="13971" y="150"/>
                  </a:lnTo>
                  <a:lnTo>
                    <a:pt x="13859" y="94"/>
                  </a:lnTo>
                  <a:lnTo>
                    <a:pt x="13728" y="57"/>
                  </a:lnTo>
                  <a:lnTo>
                    <a:pt x="13597" y="19"/>
                  </a:lnTo>
                  <a:lnTo>
                    <a:pt x="1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6"/>
          <p:cNvGrpSpPr/>
          <p:nvPr/>
        </p:nvGrpSpPr>
        <p:grpSpPr>
          <a:xfrm>
            <a:off x="6564786" y="4608116"/>
            <a:ext cx="241737" cy="241737"/>
            <a:chOff x="10695150" y="4122575"/>
            <a:chExt cx="626100" cy="626100"/>
          </a:xfrm>
        </p:grpSpPr>
        <p:sp>
          <p:nvSpPr>
            <p:cNvPr id="582" name="Google Shape;582;p16"/>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16"/>
          <p:cNvSpPr/>
          <p:nvPr/>
        </p:nvSpPr>
        <p:spPr>
          <a:xfrm>
            <a:off x="7076050" y="4662425"/>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7955888" y="461805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6221550" y="47327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rot="10800000" flipH="1">
            <a:off x="215850" y="2195625"/>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6"/>
          <p:cNvGrpSpPr/>
          <p:nvPr/>
        </p:nvGrpSpPr>
        <p:grpSpPr>
          <a:xfrm rot="10800000" flipH="1">
            <a:off x="340611" y="2716422"/>
            <a:ext cx="241737" cy="241737"/>
            <a:chOff x="10695150" y="4122575"/>
            <a:chExt cx="626100" cy="626100"/>
          </a:xfrm>
        </p:grpSpPr>
        <p:sp>
          <p:nvSpPr>
            <p:cNvPr id="589" name="Google Shape;589;p16"/>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6"/>
          <p:cNvSpPr/>
          <p:nvPr/>
        </p:nvSpPr>
        <p:spPr>
          <a:xfrm rot="10800000" flipH="1">
            <a:off x="125238" y="32792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16"/>
          <p:cNvGrpSpPr/>
          <p:nvPr/>
        </p:nvGrpSpPr>
        <p:grpSpPr>
          <a:xfrm flipH="1">
            <a:off x="1797574" y="4626012"/>
            <a:ext cx="323880" cy="323880"/>
            <a:chOff x="-222250" y="-3001925"/>
            <a:chExt cx="609600" cy="609600"/>
          </a:xfrm>
        </p:grpSpPr>
        <p:sp>
          <p:nvSpPr>
            <p:cNvPr id="593" name="Google Shape;593;p16"/>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16"/>
          <p:cNvGrpSpPr/>
          <p:nvPr/>
        </p:nvGrpSpPr>
        <p:grpSpPr>
          <a:xfrm flipH="1">
            <a:off x="2208696" y="4843519"/>
            <a:ext cx="163556" cy="163556"/>
            <a:chOff x="-222250" y="-3001925"/>
            <a:chExt cx="609600" cy="609600"/>
          </a:xfrm>
        </p:grpSpPr>
        <p:sp>
          <p:nvSpPr>
            <p:cNvPr id="596" name="Google Shape;596;p16"/>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6"/>
          <p:cNvGrpSpPr/>
          <p:nvPr/>
        </p:nvGrpSpPr>
        <p:grpSpPr>
          <a:xfrm flipH="1">
            <a:off x="8684149" y="1055262"/>
            <a:ext cx="323880" cy="323880"/>
            <a:chOff x="-222250" y="-3001925"/>
            <a:chExt cx="609600" cy="609600"/>
          </a:xfrm>
        </p:grpSpPr>
        <p:sp>
          <p:nvSpPr>
            <p:cNvPr id="599" name="Google Shape;599;p16"/>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6"/>
          <p:cNvGrpSpPr/>
          <p:nvPr/>
        </p:nvGrpSpPr>
        <p:grpSpPr>
          <a:xfrm flipH="1">
            <a:off x="8445451" y="1291818"/>
            <a:ext cx="163556" cy="163556"/>
            <a:chOff x="-222250" y="-3001925"/>
            <a:chExt cx="609600" cy="609600"/>
          </a:xfrm>
        </p:grpSpPr>
        <p:sp>
          <p:nvSpPr>
            <p:cNvPr id="602" name="Google Shape;602;p16"/>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6"/>
          <p:cNvGrpSpPr/>
          <p:nvPr/>
        </p:nvGrpSpPr>
        <p:grpSpPr>
          <a:xfrm>
            <a:off x="8557392" y="4598849"/>
            <a:ext cx="270967" cy="270967"/>
            <a:chOff x="-222250" y="-3001925"/>
            <a:chExt cx="609600" cy="609600"/>
          </a:xfrm>
        </p:grpSpPr>
        <p:sp>
          <p:nvSpPr>
            <p:cNvPr id="605" name="Google Shape;605;p16"/>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6"/>
          <p:cNvGrpSpPr/>
          <p:nvPr/>
        </p:nvGrpSpPr>
        <p:grpSpPr>
          <a:xfrm>
            <a:off x="8891213" y="4796685"/>
            <a:ext cx="136794" cy="136855"/>
            <a:chOff x="-222250" y="-3001925"/>
            <a:chExt cx="609600" cy="609600"/>
          </a:xfrm>
        </p:grpSpPr>
        <p:sp>
          <p:nvSpPr>
            <p:cNvPr id="608" name="Google Shape;608;p16"/>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7">
    <p:bg>
      <p:bgPr>
        <a:solidFill>
          <a:schemeClr val="lt2"/>
        </a:solidFill>
        <a:effectLst/>
      </p:bgPr>
    </p:bg>
    <p:spTree>
      <p:nvGrpSpPr>
        <p:cNvPr id="1" name="Shape 1092"/>
        <p:cNvGrpSpPr/>
        <p:nvPr/>
      </p:nvGrpSpPr>
      <p:grpSpPr>
        <a:xfrm>
          <a:off x="0" y="0"/>
          <a:ext cx="0" cy="0"/>
          <a:chOff x="0" y="0"/>
          <a:chExt cx="0" cy="0"/>
        </a:xfrm>
      </p:grpSpPr>
      <p:sp>
        <p:nvSpPr>
          <p:cNvPr id="1093" name="Google Shape;1093;p30"/>
          <p:cNvSpPr/>
          <p:nvPr/>
        </p:nvSpPr>
        <p:spPr>
          <a:xfrm>
            <a:off x="215850" y="465200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30"/>
          <p:cNvGrpSpPr/>
          <p:nvPr/>
        </p:nvGrpSpPr>
        <p:grpSpPr>
          <a:xfrm>
            <a:off x="340611" y="4131266"/>
            <a:ext cx="241737" cy="241737"/>
            <a:chOff x="10695150" y="4122575"/>
            <a:chExt cx="626100" cy="626100"/>
          </a:xfrm>
        </p:grpSpPr>
        <p:sp>
          <p:nvSpPr>
            <p:cNvPr id="1095" name="Google Shape;1095;p3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30"/>
          <p:cNvSpPr/>
          <p:nvPr/>
        </p:nvSpPr>
        <p:spPr>
          <a:xfrm>
            <a:off x="125238" y="371962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30"/>
          <p:cNvGrpSpPr/>
          <p:nvPr/>
        </p:nvGrpSpPr>
        <p:grpSpPr>
          <a:xfrm rot="-1755997">
            <a:off x="8247011" y="318063"/>
            <a:ext cx="554154" cy="709387"/>
            <a:chOff x="10855675" y="3289800"/>
            <a:chExt cx="554125" cy="709350"/>
          </a:xfrm>
        </p:grpSpPr>
        <p:sp>
          <p:nvSpPr>
            <p:cNvPr id="1099" name="Google Shape;1099;p30"/>
            <p:cNvSpPr/>
            <p:nvPr/>
          </p:nvSpPr>
          <p:spPr>
            <a:xfrm>
              <a:off x="10855675" y="3289800"/>
              <a:ext cx="554125" cy="678950"/>
            </a:xfrm>
            <a:custGeom>
              <a:avLst/>
              <a:gdLst/>
              <a:ahLst/>
              <a:cxnLst/>
              <a:rect l="l" t="t" r="r" b="b"/>
              <a:pathLst>
                <a:path w="22165" h="27158" extrusionOk="0">
                  <a:moveTo>
                    <a:pt x="599" y="1"/>
                  </a:moveTo>
                  <a:lnTo>
                    <a:pt x="468" y="20"/>
                  </a:lnTo>
                  <a:lnTo>
                    <a:pt x="338" y="57"/>
                  </a:lnTo>
                  <a:lnTo>
                    <a:pt x="244" y="113"/>
                  </a:lnTo>
                  <a:lnTo>
                    <a:pt x="151" y="188"/>
                  </a:lnTo>
                  <a:lnTo>
                    <a:pt x="94" y="281"/>
                  </a:lnTo>
                  <a:lnTo>
                    <a:pt x="38" y="394"/>
                  </a:lnTo>
                  <a:lnTo>
                    <a:pt x="20" y="506"/>
                  </a:lnTo>
                  <a:lnTo>
                    <a:pt x="1" y="618"/>
                  </a:lnTo>
                  <a:lnTo>
                    <a:pt x="20" y="730"/>
                  </a:lnTo>
                  <a:lnTo>
                    <a:pt x="38" y="843"/>
                  </a:lnTo>
                  <a:lnTo>
                    <a:pt x="94" y="955"/>
                  </a:lnTo>
                  <a:lnTo>
                    <a:pt x="151" y="1048"/>
                  </a:lnTo>
                  <a:lnTo>
                    <a:pt x="244" y="1123"/>
                  </a:lnTo>
                  <a:lnTo>
                    <a:pt x="338" y="1179"/>
                  </a:lnTo>
                  <a:lnTo>
                    <a:pt x="468" y="1235"/>
                  </a:lnTo>
                  <a:lnTo>
                    <a:pt x="599" y="1235"/>
                  </a:lnTo>
                  <a:lnTo>
                    <a:pt x="1628" y="1273"/>
                  </a:lnTo>
                  <a:lnTo>
                    <a:pt x="2657" y="1329"/>
                  </a:lnTo>
                  <a:lnTo>
                    <a:pt x="3704" y="1422"/>
                  </a:lnTo>
                  <a:lnTo>
                    <a:pt x="4733" y="1535"/>
                  </a:lnTo>
                  <a:lnTo>
                    <a:pt x="5743" y="1703"/>
                  </a:lnTo>
                  <a:lnTo>
                    <a:pt x="6771" y="1909"/>
                  </a:lnTo>
                  <a:lnTo>
                    <a:pt x="7781" y="2152"/>
                  </a:lnTo>
                  <a:lnTo>
                    <a:pt x="8268" y="2283"/>
                  </a:lnTo>
                  <a:lnTo>
                    <a:pt x="8773" y="2432"/>
                  </a:lnTo>
                  <a:lnTo>
                    <a:pt x="9259" y="2601"/>
                  </a:lnTo>
                  <a:lnTo>
                    <a:pt x="9745" y="2769"/>
                  </a:lnTo>
                  <a:lnTo>
                    <a:pt x="10231" y="2937"/>
                  </a:lnTo>
                  <a:lnTo>
                    <a:pt x="10718" y="3143"/>
                  </a:lnTo>
                  <a:lnTo>
                    <a:pt x="11185" y="3349"/>
                  </a:lnTo>
                  <a:lnTo>
                    <a:pt x="11653" y="3555"/>
                  </a:lnTo>
                  <a:lnTo>
                    <a:pt x="12120" y="3779"/>
                  </a:lnTo>
                  <a:lnTo>
                    <a:pt x="12569" y="4022"/>
                  </a:lnTo>
                  <a:lnTo>
                    <a:pt x="13018" y="4284"/>
                  </a:lnTo>
                  <a:lnTo>
                    <a:pt x="13467" y="4546"/>
                  </a:lnTo>
                  <a:lnTo>
                    <a:pt x="13897" y="4808"/>
                  </a:lnTo>
                  <a:lnTo>
                    <a:pt x="14327" y="5107"/>
                  </a:lnTo>
                  <a:lnTo>
                    <a:pt x="14739" y="5406"/>
                  </a:lnTo>
                  <a:lnTo>
                    <a:pt x="15150" y="5724"/>
                  </a:lnTo>
                  <a:lnTo>
                    <a:pt x="15562" y="6061"/>
                  </a:lnTo>
                  <a:lnTo>
                    <a:pt x="15955" y="6397"/>
                  </a:lnTo>
                  <a:lnTo>
                    <a:pt x="16291" y="6715"/>
                  </a:lnTo>
                  <a:lnTo>
                    <a:pt x="16609" y="7033"/>
                  </a:lnTo>
                  <a:lnTo>
                    <a:pt x="16927" y="7370"/>
                  </a:lnTo>
                  <a:lnTo>
                    <a:pt x="17245" y="7707"/>
                  </a:lnTo>
                  <a:lnTo>
                    <a:pt x="17544" y="8043"/>
                  </a:lnTo>
                  <a:lnTo>
                    <a:pt x="17825" y="8399"/>
                  </a:lnTo>
                  <a:lnTo>
                    <a:pt x="18105" y="8773"/>
                  </a:lnTo>
                  <a:lnTo>
                    <a:pt x="18367" y="9128"/>
                  </a:lnTo>
                  <a:lnTo>
                    <a:pt x="18629" y="9521"/>
                  </a:lnTo>
                  <a:lnTo>
                    <a:pt x="18872" y="9895"/>
                  </a:lnTo>
                  <a:lnTo>
                    <a:pt x="19115" y="10288"/>
                  </a:lnTo>
                  <a:lnTo>
                    <a:pt x="19340" y="10680"/>
                  </a:lnTo>
                  <a:lnTo>
                    <a:pt x="19546" y="11092"/>
                  </a:lnTo>
                  <a:lnTo>
                    <a:pt x="19733" y="11485"/>
                  </a:lnTo>
                  <a:lnTo>
                    <a:pt x="19920" y="11915"/>
                  </a:lnTo>
                  <a:lnTo>
                    <a:pt x="20088" y="12326"/>
                  </a:lnTo>
                  <a:lnTo>
                    <a:pt x="20238" y="12756"/>
                  </a:lnTo>
                  <a:lnTo>
                    <a:pt x="20387" y="13168"/>
                  </a:lnTo>
                  <a:lnTo>
                    <a:pt x="20499" y="13617"/>
                  </a:lnTo>
                  <a:lnTo>
                    <a:pt x="20612" y="14047"/>
                  </a:lnTo>
                  <a:lnTo>
                    <a:pt x="20705" y="14477"/>
                  </a:lnTo>
                  <a:lnTo>
                    <a:pt x="20780" y="14926"/>
                  </a:lnTo>
                  <a:lnTo>
                    <a:pt x="20855" y="15375"/>
                  </a:lnTo>
                  <a:lnTo>
                    <a:pt x="20892" y="15824"/>
                  </a:lnTo>
                  <a:lnTo>
                    <a:pt x="20930" y="16273"/>
                  </a:lnTo>
                  <a:lnTo>
                    <a:pt x="20930" y="16722"/>
                  </a:lnTo>
                  <a:lnTo>
                    <a:pt x="20930" y="17170"/>
                  </a:lnTo>
                  <a:lnTo>
                    <a:pt x="20911" y="17638"/>
                  </a:lnTo>
                  <a:lnTo>
                    <a:pt x="20874" y="18087"/>
                  </a:lnTo>
                  <a:lnTo>
                    <a:pt x="20799" y="18554"/>
                  </a:lnTo>
                  <a:lnTo>
                    <a:pt x="20724" y="19003"/>
                  </a:lnTo>
                  <a:lnTo>
                    <a:pt x="20630" y="19471"/>
                  </a:lnTo>
                  <a:lnTo>
                    <a:pt x="20499" y="19957"/>
                  </a:lnTo>
                  <a:lnTo>
                    <a:pt x="20350" y="20443"/>
                  </a:lnTo>
                  <a:lnTo>
                    <a:pt x="20182" y="20911"/>
                  </a:lnTo>
                  <a:lnTo>
                    <a:pt x="19994" y="21379"/>
                  </a:lnTo>
                  <a:lnTo>
                    <a:pt x="19789" y="21846"/>
                  </a:lnTo>
                  <a:lnTo>
                    <a:pt x="19564" y="22295"/>
                  </a:lnTo>
                  <a:lnTo>
                    <a:pt x="19321" y="22725"/>
                  </a:lnTo>
                  <a:lnTo>
                    <a:pt x="19059" y="23155"/>
                  </a:lnTo>
                  <a:lnTo>
                    <a:pt x="18760" y="23567"/>
                  </a:lnTo>
                  <a:lnTo>
                    <a:pt x="18461" y="23960"/>
                  </a:lnTo>
                  <a:lnTo>
                    <a:pt x="18143" y="24352"/>
                  </a:lnTo>
                  <a:lnTo>
                    <a:pt x="17806" y="24708"/>
                  </a:lnTo>
                  <a:lnTo>
                    <a:pt x="17432" y="25063"/>
                  </a:lnTo>
                  <a:lnTo>
                    <a:pt x="17058" y="25400"/>
                  </a:lnTo>
                  <a:lnTo>
                    <a:pt x="16665" y="25699"/>
                  </a:lnTo>
                  <a:lnTo>
                    <a:pt x="16235" y="25998"/>
                  </a:lnTo>
                  <a:lnTo>
                    <a:pt x="16123" y="26092"/>
                  </a:lnTo>
                  <a:lnTo>
                    <a:pt x="16048" y="26185"/>
                  </a:lnTo>
                  <a:lnTo>
                    <a:pt x="15992" y="26298"/>
                  </a:lnTo>
                  <a:lnTo>
                    <a:pt x="15973" y="26410"/>
                  </a:lnTo>
                  <a:lnTo>
                    <a:pt x="15955" y="26522"/>
                  </a:lnTo>
                  <a:lnTo>
                    <a:pt x="15973" y="26653"/>
                  </a:lnTo>
                  <a:lnTo>
                    <a:pt x="16011" y="26765"/>
                  </a:lnTo>
                  <a:lnTo>
                    <a:pt x="16048" y="26859"/>
                  </a:lnTo>
                  <a:lnTo>
                    <a:pt x="16123" y="26952"/>
                  </a:lnTo>
                  <a:lnTo>
                    <a:pt x="16198" y="27027"/>
                  </a:lnTo>
                  <a:lnTo>
                    <a:pt x="16291" y="27102"/>
                  </a:lnTo>
                  <a:lnTo>
                    <a:pt x="16385" y="27139"/>
                  </a:lnTo>
                  <a:lnTo>
                    <a:pt x="16497" y="27158"/>
                  </a:lnTo>
                  <a:lnTo>
                    <a:pt x="16609" y="27158"/>
                  </a:lnTo>
                  <a:lnTo>
                    <a:pt x="16740" y="27120"/>
                  </a:lnTo>
                  <a:lnTo>
                    <a:pt x="16871" y="27064"/>
                  </a:lnTo>
                  <a:lnTo>
                    <a:pt x="17264" y="26784"/>
                  </a:lnTo>
                  <a:lnTo>
                    <a:pt x="17657" y="26485"/>
                  </a:lnTo>
                  <a:lnTo>
                    <a:pt x="18012" y="26185"/>
                  </a:lnTo>
                  <a:lnTo>
                    <a:pt x="18367" y="25867"/>
                  </a:lnTo>
                  <a:lnTo>
                    <a:pt x="18723" y="25531"/>
                  </a:lnTo>
                  <a:lnTo>
                    <a:pt x="19041" y="25175"/>
                  </a:lnTo>
                  <a:lnTo>
                    <a:pt x="19359" y="24820"/>
                  </a:lnTo>
                  <a:lnTo>
                    <a:pt x="19639" y="24446"/>
                  </a:lnTo>
                  <a:lnTo>
                    <a:pt x="19920" y="24053"/>
                  </a:lnTo>
                  <a:lnTo>
                    <a:pt x="20182" y="23660"/>
                  </a:lnTo>
                  <a:lnTo>
                    <a:pt x="20425" y="23249"/>
                  </a:lnTo>
                  <a:lnTo>
                    <a:pt x="20668" y="22837"/>
                  </a:lnTo>
                  <a:lnTo>
                    <a:pt x="20874" y="22407"/>
                  </a:lnTo>
                  <a:lnTo>
                    <a:pt x="21079" y="21977"/>
                  </a:lnTo>
                  <a:lnTo>
                    <a:pt x="21266" y="21547"/>
                  </a:lnTo>
                  <a:lnTo>
                    <a:pt x="21416" y="21098"/>
                  </a:lnTo>
                  <a:lnTo>
                    <a:pt x="21566" y="20649"/>
                  </a:lnTo>
                  <a:lnTo>
                    <a:pt x="21715" y="20182"/>
                  </a:lnTo>
                  <a:lnTo>
                    <a:pt x="21827" y="19733"/>
                  </a:lnTo>
                  <a:lnTo>
                    <a:pt x="21921" y="19265"/>
                  </a:lnTo>
                  <a:lnTo>
                    <a:pt x="22014" y="18779"/>
                  </a:lnTo>
                  <a:lnTo>
                    <a:pt x="22071" y="18311"/>
                  </a:lnTo>
                  <a:lnTo>
                    <a:pt x="22127" y="17844"/>
                  </a:lnTo>
                  <a:lnTo>
                    <a:pt x="22164" y="17357"/>
                  </a:lnTo>
                  <a:lnTo>
                    <a:pt x="22164" y="16890"/>
                  </a:lnTo>
                  <a:lnTo>
                    <a:pt x="22164" y="16404"/>
                  </a:lnTo>
                  <a:lnTo>
                    <a:pt x="22145" y="15917"/>
                  </a:lnTo>
                  <a:lnTo>
                    <a:pt x="22108" y="15450"/>
                  </a:lnTo>
                  <a:lnTo>
                    <a:pt x="22052" y="14963"/>
                  </a:lnTo>
                  <a:lnTo>
                    <a:pt x="21977" y="14496"/>
                  </a:lnTo>
                  <a:lnTo>
                    <a:pt x="21902" y="14028"/>
                  </a:lnTo>
                  <a:lnTo>
                    <a:pt x="21790" y="13542"/>
                  </a:lnTo>
                  <a:lnTo>
                    <a:pt x="21659" y="13037"/>
                  </a:lnTo>
                  <a:lnTo>
                    <a:pt x="21491" y="12551"/>
                  </a:lnTo>
                  <a:lnTo>
                    <a:pt x="21322" y="12064"/>
                  </a:lnTo>
                  <a:lnTo>
                    <a:pt x="21135" y="11578"/>
                  </a:lnTo>
                  <a:lnTo>
                    <a:pt x="20948" y="11092"/>
                  </a:lnTo>
                  <a:lnTo>
                    <a:pt x="20724" y="10624"/>
                  </a:lnTo>
                  <a:lnTo>
                    <a:pt x="20481" y="10175"/>
                  </a:lnTo>
                  <a:lnTo>
                    <a:pt x="20238" y="9727"/>
                  </a:lnTo>
                  <a:lnTo>
                    <a:pt x="19976" y="9296"/>
                  </a:lnTo>
                  <a:lnTo>
                    <a:pt x="19695" y="8848"/>
                  </a:lnTo>
                  <a:lnTo>
                    <a:pt x="19415" y="8436"/>
                  </a:lnTo>
                  <a:lnTo>
                    <a:pt x="19097" y="8025"/>
                  </a:lnTo>
                  <a:lnTo>
                    <a:pt x="18779" y="7613"/>
                  </a:lnTo>
                  <a:lnTo>
                    <a:pt x="18461" y="7220"/>
                  </a:lnTo>
                  <a:lnTo>
                    <a:pt x="18124" y="6846"/>
                  </a:lnTo>
                  <a:lnTo>
                    <a:pt x="17769" y="6472"/>
                  </a:lnTo>
                  <a:lnTo>
                    <a:pt x="17413" y="6098"/>
                  </a:lnTo>
                  <a:lnTo>
                    <a:pt x="17039" y="5743"/>
                  </a:lnTo>
                  <a:lnTo>
                    <a:pt x="16647" y="5406"/>
                  </a:lnTo>
                  <a:lnTo>
                    <a:pt x="16254" y="5069"/>
                  </a:lnTo>
                  <a:lnTo>
                    <a:pt x="15861" y="4752"/>
                  </a:lnTo>
                  <a:lnTo>
                    <a:pt x="15450" y="4434"/>
                  </a:lnTo>
                  <a:lnTo>
                    <a:pt x="15019" y="4134"/>
                  </a:lnTo>
                  <a:lnTo>
                    <a:pt x="14589" y="3835"/>
                  </a:lnTo>
                  <a:lnTo>
                    <a:pt x="14159" y="3555"/>
                  </a:lnTo>
                  <a:lnTo>
                    <a:pt x="13729" y="3293"/>
                  </a:lnTo>
                  <a:lnTo>
                    <a:pt x="13280" y="3031"/>
                  </a:lnTo>
                  <a:lnTo>
                    <a:pt x="12831" y="2788"/>
                  </a:lnTo>
                  <a:lnTo>
                    <a:pt x="12364" y="2545"/>
                  </a:lnTo>
                  <a:lnTo>
                    <a:pt x="11896" y="2320"/>
                  </a:lnTo>
                  <a:lnTo>
                    <a:pt x="11428" y="2114"/>
                  </a:lnTo>
                  <a:lnTo>
                    <a:pt x="10961" y="1909"/>
                  </a:lnTo>
                  <a:lnTo>
                    <a:pt x="10344" y="1666"/>
                  </a:lnTo>
                  <a:lnTo>
                    <a:pt x="9708" y="1441"/>
                  </a:lnTo>
                  <a:lnTo>
                    <a:pt x="9091" y="1235"/>
                  </a:lnTo>
                  <a:lnTo>
                    <a:pt x="8455" y="1048"/>
                  </a:lnTo>
                  <a:lnTo>
                    <a:pt x="7819" y="880"/>
                  </a:lnTo>
                  <a:lnTo>
                    <a:pt x="7164" y="730"/>
                  </a:lnTo>
                  <a:lnTo>
                    <a:pt x="6528" y="599"/>
                  </a:lnTo>
                  <a:lnTo>
                    <a:pt x="5874" y="469"/>
                  </a:lnTo>
                  <a:lnTo>
                    <a:pt x="5219" y="356"/>
                  </a:lnTo>
                  <a:lnTo>
                    <a:pt x="4564" y="281"/>
                  </a:lnTo>
                  <a:lnTo>
                    <a:pt x="3910" y="188"/>
                  </a:lnTo>
                  <a:lnTo>
                    <a:pt x="3255" y="132"/>
                  </a:lnTo>
                  <a:lnTo>
                    <a:pt x="2582" y="76"/>
                  </a:lnTo>
                  <a:lnTo>
                    <a:pt x="1927" y="38"/>
                  </a:lnTo>
                  <a:lnTo>
                    <a:pt x="1273" y="20"/>
                  </a:ln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11213850" y="3851850"/>
              <a:ext cx="141700" cy="147300"/>
            </a:xfrm>
            <a:custGeom>
              <a:avLst/>
              <a:gdLst/>
              <a:ahLst/>
              <a:cxnLst/>
              <a:rect l="l" t="t" r="r" b="b"/>
              <a:pathLst>
                <a:path w="5668" h="5892" extrusionOk="0">
                  <a:moveTo>
                    <a:pt x="3591" y="0"/>
                  </a:moveTo>
                  <a:lnTo>
                    <a:pt x="3461" y="19"/>
                  </a:lnTo>
                  <a:lnTo>
                    <a:pt x="3348" y="56"/>
                  </a:lnTo>
                  <a:lnTo>
                    <a:pt x="3255" y="112"/>
                  </a:lnTo>
                  <a:lnTo>
                    <a:pt x="3143" y="187"/>
                  </a:lnTo>
                  <a:lnTo>
                    <a:pt x="2881" y="430"/>
                  </a:lnTo>
                  <a:lnTo>
                    <a:pt x="2600" y="692"/>
                  </a:lnTo>
                  <a:lnTo>
                    <a:pt x="2357" y="954"/>
                  </a:lnTo>
                  <a:lnTo>
                    <a:pt x="2114" y="1235"/>
                  </a:lnTo>
                  <a:lnTo>
                    <a:pt x="1871" y="1515"/>
                  </a:lnTo>
                  <a:lnTo>
                    <a:pt x="1646" y="1814"/>
                  </a:lnTo>
                  <a:lnTo>
                    <a:pt x="1441" y="2114"/>
                  </a:lnTo>
                  <a:lnTo>
                    <a:pt x="1235" y="2413"/>
                  </a:lnTo>
                  <a:lnTo>
                    <a:pt x="1048" y="2731"/>
                  </a:lnTo>
                  <a:lnTo>
                    <a:pt x="861" y="3067"/>
                  </a:lnTo>
                  <a:lnTo>
                    <a:pt x="692" y="3385"/>
                  </a:lnTo>
                  <a:lnTo>
                    <a:pt x="543" y="3722"/>
                  </a:lnTo>
                  <a:lnTo>
                    <a:pt x="393" y="4059"/>
                  </a:lnTo>
                  <a:lnTo>
                    <a:pt x="262" y="4414"/>
                  </a:lnTo>
                  <a:lnTo>
                    <a:pt x="131" y="4751"/>
                  </a:lnTo>
                  <a:lnTo>
                    <a:pt x="19" y="5106"/>
                  </a:lnTo>
                  <a:lnTo>
                    <a:pt x="0" y="5256"/>
                  </a:lnTo>
                  <a:lnTo>
                    <a:pt x="19" y="5387"/>
                  </a:lnTo>
                  <a:lnTo>
                    <a:pt x="57" y="5518"/>
                  </a:lnTo>
                  <a:lnTo>
                    <a:pt x="131" y="5648"/>
                  </a:lnTo>
                  <a:lnTo>
                    <a:pt x="225" y="5742"/>
                  </a:lnTo>
                  <a:lnTo>
                    <a:pt x="337" y="5817"/>
                  </a:lnTo>
                  <a:lnTo>
                    <a:pt x="468" y="5873"/>
                  </a:lnTo>
                  <a:lnTo>
                    <a:pt x="618" y="5892"/>
                  </a:lnTo>
                  <a:lnTo>
                    <a:pt x="954" y="5873"/>
                  </a:lnTo>
                  <a:lnTo>
                    <a:pt x="1291" y="5835"/>
                  </a:lnTo>
                  <a:lnTo>
                    <a:pt x="1628" y="5779"/>
                  </a:lnTo>
                  <a:lnTo>
                    <a:pt x="1946" y="5723"/>
                  </a:lnTo>
                  <a:lnTo>
                    <a:pt x="2264" y="5648"/>
                  </a:lnTo>
                  <a:lnTo>
                    <a:pt x="2600" y="5555"/>
                  </a:lnTo>
                  <a:lnTo>
                    <a:pt x="2899" y="5461"/>
                  </a:lnTo>
                  <a:lnTo>
                    <a:pt x="3217" y="5349"/>
                  </a:lnTo>
                  <a:lnTo>
                    <a:pt x="3517" y="5218"/>
                  </a:lnTo>
                  <a:lnTo>
                    <a:pt x="3835" y="5069"/>
                  </a:lnTo>
                  <a:lnTo>
                    <a:pt x="4115" y="4919"/>
                  </a:lnTo>
                  <a:lnTo>
                    <a:pt x="4414" y="4751"/>
                  </a:lnTo>
                  <a:lnTo>
                    <a:pt x="4695" y="4582"/>
                  </a:lnTo>
                  <a:lnTo>
                    <a:pt x="4975" y="4395"/>
                  </a:lnTo>
                  <a:lnTo>
                    <a:pt x="5237" y="4190"/>
                  </a:lnTo>
                  <a:lnTo>
                    <a:pt x="5499" y="3984"/>
                  </a:lnTo>
                  <a:lnTo>
                    <a:pt x="5574" y="3890"/>
                  </a:lnTo>
                  <a:lnTo>
                    <a:pt x="5630" y="3778"/>
                  </a:lnTo>
                  <a:lnTo>
                    <a:pt x="5667" y="3666"/>
                  </a:lnTo>
                  <a:lnTo>
                    <a:pt x="5667" y="3535"/>
                  </a:lnTo>
                  <a:lnTo>
                    <a:pt x="5667" y="3423"/>
                  </a:lnTo>
                  <a:lnTo>
                    <a:pt x="5630" y="3311"/>
                  </a:lnTo>
                  <a:lnTo>
                    <a:pt x="5574" y="3198"/>
                  </a:lnTo>
                  <a:lnTo>
                    <a:pt x="5499" y="3105"/>
                  </a:lnTo>
                  <a:lnTo>
                    <a:pt x="5406" y="3030"/>
                  </a:lnTo>
                  <a:lnTo>
                    <a:pt x="5293" y="2974"/>
                  </a:lnTo>
                  <a:lnTo>
                    <a:pt x="5181" y="2937"/>
                  </a:lnTo>
                  <a:lnTo>
                    <a:pt x="4938" y="2937"/>
                  </a:lnTo>
                  <a:lnTo>
                    <a:pt x="4826" y="2974"/>
                  </a:lnTo>
                  <a:lnTo>
                    <a:pt x="4732" y="3030"/>
                  </a:lnTo>
                  <a:lnTo>
                    <a:pt x="4620" y="3105"/>
                  </a:lnTo>
                  <a:lnTo>
                    <a:pt x="4414" y="3273"/>
                  </a:lnTo>
                  <a:lnTo>
                    <a:pt x="4190" y="3441"/>
                  </a:lnTo>
                  <a:lnTo>
                    <a:pt x="3965" y="3591"/>
                  </a:lnTo>
                  <a:lnTo>
                    <a:pt x="3722" y="3741"/>
                  </a:lnTo>
                  <a:lnTo>
                    <a:pt x="3498" y="3872"/>
                  </a:lnTo>
                  <a:lnTo>
                    <a:pt x="3255" y="4003"/>
                  </a:lnTo>
                  <a:lnTo>
                    <a:pt x="2993" y="4115"/>
                  </a:lnTo>
                  <a:lnTo>
                    <a:pt x="2750" y="4208"/>
                  </a:lnTo>
                  <a:lnTo>
                    <a:pt x="2226" y="4395"/>
                  </a:lnTo>
                  <a:lnTo>
                    <a:pt x="1702" y="4526"/>
                  </a:lnTo>
                  <a:lnTo>
                    <a:pt x="1513" y="4564"/>
                  </a:lnTo>
                  <a:lnTo>
                    <a:pt x="1513" y="4564"/>
                  </a:lnTo>
                  <a:lnTo>
                    <a:pt x="1534" y="4508"/>
                  </a:lnTo>
                  <a:lnTo>
                    <a:pt x="1665" y="4190"/>
                  </a:lnTo>
                  <a:lnTo>
                    <a:pt x="1815" y="3909"/>
                  </a:lnTo>
                  <a:lnTo>
                    <a:pt x="1964" y="3610"/>
                  </a:lnTo>
                  <a:lnTo>
                    <a:pt x="2133" y="3329"/>
                  </a:lnTo>
                  <a:lnTo>
                    <a:pt x="2301" y="3049"/>
                  </a:lnTo>
                  <a:lnTo>
                    <a:pt x="2488" y="2768"/>
                  </a:lnTo>
                  <a:lnTo>
                    <a:pt x="2675" y="2506"/>
                  </a:lnTo>
                  <a:lnTo>
                    <a:pt x="2881" y="2244"/>
                  </a:lnTo>
                  <a:lnTo>
                    <a:pt x="3086" y="1983"/>
                  </a:lnTo>
                  <a:lnTo>
                    <a:pt x="3311" y="1740"/>
                  </a:lnTo>
                  <a:lnTo>
                    <a:pt x="3535" y="1515"/>
                  </a:lnTo>
                  <a:lnTo>
                    <a:pt x="3778" y="1272"/>
                  </a:lnTo>
                  <a:lnTo>
                    <a:pt x="4022" y="1047"/>
                  </a:lnTo>
                  <a:lnTo>
                    <a:pt x="4096" y="954"/>
                  </a:lnTo>
                  <a:lnTo>
                    <a:pt x="4153" y="860"/>
                  </a:lnTo>
                  <a:lnTo>
                    <a:pt x="4190" y="730"/>
                  </a:lnTo>
                  <a:lnTo>
                    <a:pt x="4190" y="617"/>
                  </a:lnTo>
                  <a:lnTo>
                    <a:pt x="4190" y="486"/>
                  </a:lnTo>
                  <a:lnTo>
                    <a:pt x="4153" y="374"/>
                  </a:lnTo>
                  <a:lnTo>
                    <a:pt x="4096" y="262"/>
                  </a:lnTo>
                  <a:lnTo>
                    <a:pt x="4022" y="187"/>
                  </a:lnTo>
                  <a:lnTo>
                    <a:pt x="3928" y="94"/>
                  </a:lnTo>
                  <a:lnTo>
                    <a:pt x="3816" y="38"/>
                  </a:lnTo>
                  <a:lnTo>
                    <a:pt x="3704" y="19"/>
                  </a:lnTo>
                  <a:lnTo>
                    <a:pt x="3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0"/>
          <p:cNvGrpSpPr/>
          <p:nvPr/>
        </p:nvGrpSpPr>
        <p:grpSpPr>
          <a:xfrm>
            <a:off x="6864286" y="256341"/>
            <a:ext cx="241737" cy="241737"/>
            <a:chOff x="10695150" y="4122575"/>
            <a:chExt cx="626100" cy="626100"/>
          </a:xfrm>
        </p:grpSpPr>
        <p:sp>
          <p:nvSpPr>
            <p:cNvPr id="1102" name="Google Shape;1102;p3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 name="Google Shape;1104;p30"/>
          <p:cNvSpPr/>
          <p:nvPr/>
        </p:nvSpPr>
        <p:spPr>
          <a:xfrm>
            <a:off x="8711088" y="173112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30"/>
          <p:cNvGrpSpPr/>
          <p:nvPr/>
        </p:nvGrpSpPr>
        <p:grpSpPr>
          <a:xfrm>
            <a:off x="8801711" y="2155766"/>
            <a:ext cx="241737" cy="241737"/>
            <a:chOff x="10695150" y="4122575"/>
            <a:chExt cx="626100" cy="626100"/>
          </a:xfrm>
        </p:grpSpPr>
        <p:sp>
          <p:nvSpPr>
            <p:cNvPr id="1106" name="Google Shape;1106;p3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30"/>
          <p:cNvSpPr/>
          <p:nvPr/>
        </p:nvSpPr>
        <p:spPr>
          <a:xfrm flipH="1">
            <a:off x="51" y="0"/>
            <a:ext cx="1841177" cy="1433952"/>
          </a:xfrm>
          <a:custGeom>
            <a:avLst/>
            <a:gdLst/>
            <a:ahLst/>
            <a:cxnLst/>
            <a:rect l="l" t="t" r="r" b="b"/>
            <a:pathLst>
              <a:path w="28783" h="22416" extrusionOk="0">
                <a:moveTo>
                  <a:pt x="1" y="1"/>
                </a:moveTo>
                <a:lnTo>
                  <a:pt x="189" y="57"/>
                </a:lnTo>
                <a:lnTo>
                  <a:pt x="717" y="227"/>
                </a:lnTo>
                <a:lnTo>
                  <a:pt x="1075" y="358"/>
                </a:lnTo>
                <a:lnTo>
                  <a:pt x="1489" y="528"/>
                </a:lnTo>
                <a:lnTo>
                  <a:pt x="1941" y="716"/>
                </a:lnTo>
                <a:lnTo>
                  <a:pt x="2450" y="961"/>
                </a:lnTo>
                <a:lnTo>
                  <a:pt x="2977" y="1225"/>
                </a:lnTo>
                <a:lnTo>
                  <a:pt x="3523" y="1526"/>
                </a:lnTo>
                <a:lnTo>
                  <a:pt x="4088" y="1865"/>
                </a:lnTo>
                <a:lnTo>
                  <a:pt x="4653" y="2261"/>
                </a:lnTo>
                <a:lnTo>
                  <a:pt x="5219" y="2675"/>
                </a:lnTo>
                <a:lnTo>
                  <a:pt x="5765" y="3127"/>
                </a:lnTo>
                <a:lnTo>
                  <a:pt x="6028" y="3372"/>
                </a:lnTo>
                <a:lnTo>
                  <a:pt x="6292" y="3636"/>
                </a:lnTo>
                <a:lnTo>
                  <a:pt x="6537" y="3900"/>
                </a:lnTo>
                <a:lnTo>
                  <a:pt x="6782" y="4182"/>
                </a:lnTo>
                <a:lnTo>
                  <a:pt x="7008" y="4465"/>
                </a:lnTo>
                <a:lnTo>
                  <a:pt x="7196" y="4728"/>
                </a:lnTo>
                <a:lnTo>
                  <a:pt x="7347" y="5011"/>
                </a:lnTo>
                <a:lnTo>
                  <a:pt x="7498" y="5294"/>
                </a:lnTo>
                <a:lnTo>
                  <a:pt x="7611" y="5576"/>
                </a:lnTo>
                <a:lnTo>
                  <a:pt x="7686" y="5840"/>
                </a:lnTo>
                <a:lnTo>
                  <a:pt x="7761" y="6122"/>
                </a:lnTo>
                <a:lnTo>
                  <a:pt x="7818" y="6386"/>
                </a:lnTo>
                <a:lnTo>
                  <a:pt x="7856" y="6669"/>
                </a:lnTo>
                <a:lnTo>
                  <a:pt x="7874" y="6932"/>
                </a:lnTo>
                <a:lnTo>
                  <a:pt x="7874" y="7196"/>
                </a:lnTo>
                <a:lnTo>
                  <a:pt x="7874" y="7478"/>
                </a:lnTo>
                <a:lnTo>
                  <a:pt x="7837" y="8006"/>
                </a:lnTo>
                <a:lnTo>
                  <a:pt x="7799" y="8552"/>
                </a:lnTo>
                <a:lnTo>
                  <a:pt x="7724" y="9080"/>
                </a:lnTo>
                <a:lnTo>
                  <a:pt x="7686" y="9607"/>
                </a:lnTo>
                <a:lnTo>
                  <a:pt x="7648" y="10153"/>
                </a:lnTo>
                <a:lnTo>
                  <a:pt x="7648" y="10417"/>
                </a:lnTo>
                <a:lnTo>
                  <a:pt x="7667" y="10681"/>
                </a:lnTo>
                <a:lnTo>
                  <a:pt x="7686" y="10944"/>
                </a:lnTo>
                <a:lnTo>
                  <a:pt x="7724" y="11227"/>
                </a:lnTo>
                <a:lnTo>
                  <a:pt x="7799" y="11491"/>
                </a:lnTo>
                <a:lnTo>
                  <a:pt x="7874" y="11754"/>
                </a:lnTo>
                <a:lnTo>
                  <a:pt x="7969" y="12018"/>
                </a:lnTo>
                <a:lnTo>
                  <a:pt x="8082" y="12300"/>
                </a:lnTo>
                <a:lnTo>
                  <a:pt x="8232" y="12564"/>
                </a:lnTo>
                <a:lnTo>
                  <a:pt x="8402" y="12847"/>
                </a:lnTo>
                <a:lnTo>
                  <a:pt x="8722" y="13242"/>
                </a:lnTo>
                <a:lnTo>
                  <a:pt x="9023" y="13600"/>
                </a:lnTo>
                <a:lnTo>
                  <a:pt x="9362" y="13902"/>
                </a:lnTo>
                <a:lnTo>
                  <a:pt x="9683" y="14146"/>
                </a:lnTo>
                <a:lnTo>
                  <a:pt x="10041" y="14354"/>
                </a:lnTo>
                <a:lnTo>
                  <a:pt x="10380" y="14523"/>
                </a:lnTo>
                <a:lnTo>
                  <a:pt x="10737" y="14655"/>
                </a:lnTo>
                <a:lnTo>
                  <a:pt x="11114" y="14749"/>
                </a:lnTo>
                <a:lnTo>
                  <a:pt x="11472" y="14825"/>
                </a:lnTo>
                <a:lnTo>
                  <a:pt x="11849" y="14881"/>
                </a:lnTo>
                <a:lnTo>
                  <a:pt x="12244" y="14919"/>
                </a:lnTo>
                <a:lnTo>
                  <a:pt x="12640" y="14938"/>
                </a:lnTo>
                <a:lnTo>
                  <a:pt x="13431" y="14975"/>
                </a:lnTo>
                <a:lnTo>
                  <a:pt x="14260" y="15013"/>
                </a:lnTo>
                <a:lnTo>
                  <a:pt x="14674" y="15051"/>
                </a:lnTo>
                <a:lnTo>
                  <a:pt x="15089" y="15107"/>
                </a:lnTo>
                <a:lnTo>
                  <a:pt x="15503" y="15182"/>
                </a:lnTo>
                <a:lnTo>
                  <a:pt x="15936" y="15277"/>
                </a:lnTo>
                <a:lnTo>
                  <a:pt x="16351" y="15408"/>
                </a:lnTo>
                <a:lnTo>
                  <a:pt x="16784" y="15578"/>
                </a:lnTo>
                <a:lnTo>
                  <a:pt x="17217" y="15766"/>
                </a:lnTo>
                <a:lnTo>
                  <a:pt x="17650" y="16011"/>
                </a:lnTo>
                <a:lnTo>
                  <a:pt x="18083" y="16313"/>
                </a:lnTo>
                <a:lnTo>
                  <a:pt x="18517" y="16652"/>
                </a:lnTo>
                <a:lnTo>
                  <a:pt x="18950" y="17047"/>
                </a:lnTo>
                <a:lnTo>
                  <a:pt x="19383" y="17518"/>
                </a:lnTo>
                <a:lnTo>
                  <a:pt x="19816" y="18045"/>
                </a:lnTo>
                <a:lnTo>
                  <a:pt x="20250" y="18648"/>
                </a:lnTo>
                <a:lnTo>
                  <a:pt x="20683" y="19326"/>
                </a:lnTo>
                <a:lnTo>
                  <a:pt x="21116" y="20080"/>
                </a:lnTo>
                <a:lnTo>
                  <a:pt x="21173" y="20193"/>
                </a:lnTo>
                <a:lnTo>
                  <a:pt x="21361" y="20532"/>
                </a:lnTo>
                <a:lnTo>
                  <a:pt x="21568" y="20833"/>
                </a:lnTo>
                <a:lnTo>
                  <a:pt x="21813" y="21116"/>
                </a:lnTo>
                <a:lnTo>
                  <a:pt x="22058" y="21379"/>
                </a:lnTo>
                <a:lnTo>
                  <a:pt x="22322" y="21587"/>
                </a:lnTo>
                <a:lnTo>
                  <a:pt x="22604" y="21794"/>
                </a:lnTo>
                <a:lnTo>
                  <a:pt x="22887" y="21963"/>
                </a:lnTo>
                <a:lnTo>
                  <a:pt x="23188" y="22095"/>
                </a:lnTo>
                <a:lnTo>
                  <a:pt x="23489" y="22208"/>
                </a:lnTo>
                <a:lnTo>
                  <a:pt x="23791" y="22302"/>
                </a:lnTo>
                <a:lnTo>
                  <a:pt x="24111" y="22359"/>
                </a:lnTo>
                <a:lnTo>
                  <a:pt x="24431" y="22397"/>
                </a:lnTo>
                <a:lnTo>
                  <a:pt x="24751" y="22415"/>
                </a:lnTo>
                <a:lnTo>
                  <a:pt x="25072" y="22397"/>
                </a:lnTo>
                <a:lnTo>
                  <a:pt x="25392" y="22359"/>
                </a:lnTo>
                <a:lnTo>
                  <a:pt x="25712" y="22302"/>
                </a:lnTo>
                <a:lnTo>
                  <a:pt x="26013" y="22208"/>
                </a:lnTo>
                <a:lnTo>
                  <a:pt x="26315" y="22095"/>
                </a:lnTo>
                <a:lnTo>
                  <a:pt x="26616" y="21963"/>
                </a:lnTo>
                <a:lnTo>
                  <a:pt x="26880" y="21813"/>
                </a:lnTo>
                <a:lnTo>
                  <a:pt x="27162" y="21643"/>
                </a:lnTo>
                <a:lnTo>
                  <a:pt x="27407" y="21436"/>
                </a:lnTo>
                <a:lnTo>
                  <a:pt x="27652" y="21229"/>
                </a:lnTo>
                <a:lnTo>
                  <a:pt x="27878" y="20984"/>
                </a:lnTo>
                <a:lnTo>
                  <a:pt x="28067" y="20739"/>
                </a:lnTo>
                <a:lnTo>
                  <a:pt x="28255" y="20456"/>
                </a:lnTo>
                <a:lnTo>
                  <a:pt x="28406" y="20155"/>
                </a:lnTo>
                <a:lnTo>
                  <a:pt x="28537" y="19835"/>
                </a:lnTo>
                <a:lnTo>
                  <a:pt x="28650" y="19496"/>
                </a:lnTo>
                <a:lnTo>
                  <a:pt x="28726" y="19157"/>
                </a:lnTo>
                <a:lnTo>
                  <a:pt x="28763" y="18780"/>
                </a:lnTo>
                <a:lnTo>
                  <a:pt x="28782" y="18385"/>
                </a:lnTo>
                <a:lnTo>
                  <a:pt x="28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rot="5400000" flipH="1">
            <a:off x="7843274" y="3312225"/>
            <a:ext cx="1409853" cy="2288200"/>
          </a:xfrm>
          <a:custGeom>
            <a:avLst/>
            <a:gdLst/>
            <a:ahLst/>
            <a:cxnLst/>
            <a:rect l="l" t="t" r="r" b="b"/>
            <a:pathLst>
              <a:path w="27332" h="44360" extrusionOk="0">
                <a:moveTo>
                  <a:pt x="1" y="1"/>
                </a:moveTo>
                <a:lnTo>
                  <a:pt x="1" y="44359"/>
                </a:lnTo>
                <a:lnTo>
                  <a:pt x="340" y="44246"/>
                </a:lnTo>
                <a:lnTo>
                  <a:pt x="716" y="44133"/>
                </a:lnTo>
                <a:lnTo>
                  <a:pt x="1225" y="43945"/>
                </a:lnTo>
                <a:lnTo>
                  <a:pt x="1828" y="43700"/>
                </a:lnTo>
                <a:lnTo>
                  <a:pt x="2487" y="43380"/>
                </a:lnTo>
                <a:lnTo>
                  <a:pt x="2845" y="43191"/>
                </a:lnTo>
                <a:lnTo>
                  <a:pt x="3222" y="42984"/>
                </a:lnTo>
                <a:lnTo>
                  <a:pt x="3598" y="42758"/>
                </a:lnTo>
                <a:lnTo>
                  <a:pt x="3975" y="42513"/>
                </a:lnTo>
                <a:lnTo>
                  <a:pt x="4352" y="42250"/>
                </a:lnTo>
                <a:lnTo>
                  <a:pt x="4728" y="41967"/>
                </a:lnTo>
                <a:lnTo>
                  <a:pt x="5105" y="41647"/>
                </a:lnTo>
                <a:lnTo>
                  <a:pt x="5482" y="41308"/>
                </a:lnTo>
                <a:lnTo>
                  <a:pt x="5859" y="40950"/>
                </a:lnTo>
                <a:lnTo>
                  <a:pt x="6198" y="40573"/>
                </a:lnTo>
                <a:lnTo>
                  <a:pt x="6556" y="40178"/>
                </a:lnTo>
                <a:lnTo>
                  <a:pt x="6876" y="39744"/>
                </a:lnTo>
                <a:lnTo>
                  <a:pt x="7177" y="39292"/>
                </a:lnTo>
                <a:lnTo>
                  <a:pt x="7460" y="38803"/>
                </a:lnTo>
                <a:lnTo>
                  <a:pt x="7723" y="38294"/>
                </a:lnTo>
                <a:lnTo>
                  <a:pt x="7949" y="37767"/>
                </a:lnTo>
                <a:lnTo>
                  <a:pt x="8157" y="37202"/>
                </a:lnTo>
                <a:lnTo>
                  <a:pt x="8326" y="36599"/>
                </a:lnTo>
                <a:lnTo>
                  <a:pt x="8458" y="35977"/>
                </a:lnTo>
                <a:lnTo>
                  <a:pt x="8571" y="35318"/>
                </a:lnTo>
                <a:lnTo>
                  <a:pt x="8627" y="34659"/>
                </a:lnTo>
                <a:lnTo>
                  <a:pt x="8684" y="34018"/>
                </a:lnTo>
                <a:lnTo>
                  <a:pt x="8759" y="32775"/>
                </a:lnTo>
                <a:lnTo>
                  <a:pt x="8816" y="31588"/>
                </a:lnTo>
                <a:lnTo>
                  <a:pt x="8835" y="30458"/>
                </a:lnTo>
                <a:lnTo>
                  <a:pt x="8854" y="29385"/>
                </a:lnTo>
                <a:lnTo>
                  <a:pt x="8891" y="28349"/>
                </a:lnTo>
                <a:lnTo>
                  <a:pt x="8948" y="27350"/>
                </a:lnTo>
                <a:lnTo>
                  <a:pt x="9004" y="26861"/>
                </a:lnTo>
                <a:lnTo>
                  <a:pt x="9061" y="26390"/>
                </a:lnTo>
                <a:lnTo>
                  <a:pt x="9136" y="25919"/>
                </a:lnTo>
                <a:lnTo>
                  <a:pt x="9230" y="25448"/>
                </a:lnTo>
                <a:lnTo>
                  <a:pt x="9343" y="24977"/>
                </a:lnTo>
                <a:lnTo>
                  <a:pt x="9475" y="24525"/>
                </a:lnTo>
                <a:lnTo>
                  <a:pt x="9645" y="24073"/>
                </a:lnTo>
                <a:lnTo>
                  <a:pt x="9833" y="23640"/>
                </a:lnTo>
                <a:lnTo>
                  <a:pt x="10040" y="23188"/>
                </a:lnTo>
                <a:lnTo>
                  <a:pt x="10285" y="22754"/>
                </a:lnTo>
                <a:lnTo>
                  <a:pt x="10549" y="22321"/>
                </a:lnTo>
                <a:lnTo>
                  <a:pt x="10850" y="21888"/>
                </a:lnTo>
                <a:lnTo>
                  <a:pt x="11189" y="21436"/>
                </a:lnTo>
                <a:lnTo>
                  <a:pt x="11566" y="21003"/>
                </a:lnTo>
                <a:lnTo>
                  <a:pt x="11999" y="20569"/>
                </a:lnTo>
                <a:lnTo>
                  <a:pt x="12451" y="20136"/>
                </a:lnTo>
                <a:lnTo>
                  <a:pt x="12960" y="19703"/>
                </a:lnTo>
                <a:lnTo>
                  <a:pt x="13506" y="19251"/>
                </a:lnTo>
                <a:lnTo>
                  <a:pt x="14071" y="18836"/>
                </a:lnTo>
                <a:lnTo>
                  <a:pt x="14655" y="18460"/>
                </a:lnTo>
                <a:lnTo>
                  <a:pt x="15239" y="18121"/>
                </a:lnTo>
                <a:lnTo>
                  <a:pt x="15823" y="17819"/>
                </a:lnTo>
                <a:lnTo>
                  <a:pt x="16407" y="17556"/>
                </a:lnTo>
                <a:lnTo>
                  <a:pt x="16991" y="17311"/>
                </a:lnTo>
                <a:lnTo>
                  <a:pt x="17556" y="17104"/>
                </a:lnTo>
                <a:lnTo>
                  <a:pt x="18140" y="16915"/>
                </a:lnTo>
                <a:lnTo>
                  <a:pt x="18705" y="16746"/>
                </a:lnTo>
                <a:lnTo>
                  <a:pt x="19270" y="16595"/>
                </a:lnTo>
                <a:lnTo>
                  <a:pt x="20381" y="16350"/>
                </a:lnTo>
                <a:lnTo>
                  <a:pt x="22453" y="15936"/>
                </a:lnTo>
                <a:lnTo>
                  <a:pt x="22943" y="15823"/>
                </a:lnTo>
                <a:lnTo>
                  <a:pt x="23395" y="15710"/>
                </a:lnTo>
                <a:lnTo>
                  <a:pt x="23847" y="15578"/>
                </a:lnTo>
                <a:lnTo>
                  <a:pt x="24280" y="15446"/>
                </a:lnTo>
                <a:lnTo>
                  <a:pt x="24676" y="15295"/>
                </a:lnTo>
                <a:lnTo>
                  <a:pt x="25052" y="15126"/>
                </a:lnTo>
                <a:lnTo>
                  <a:pt x="25410" y="14937"/>
                </a:lnTo>
                <a:lnTo>
                  <a:pt x="25749" y="14711"/>
                </a:lnTo>
                <a:lnTo>
                  <a:pt x="26051" y="14467"/>
                </a:lnTo>
                <a:lnTo>
                  <a:pt x="26314" y="14184"/>
                </a:lnTo>
                <a:lnTo>
                  <a:pt x="26446" y="14033"/>
                </a:lnTo>
                <a:lnTo>
                  <a:pt x="26559" y="13883"/>
                </a:lnTo>
                <a:lnTo>
                  <a:pt x="26672" y="13713"/>
                </a:lnTo>
                <a:lnTo>
                  <a:pt x="26766" y="13525"/>
                </a:lnTo>
                <a:lnTo>
                  <a:pt x="26861" y="13336"/>
                </a:lnTo>
                <a:lnTo>
                  <a:pt x="26955" y="13148"/>
                </a:lnTo>
                <a:lnTo>
                  <a:pt x="27030" y="12941"/>
                </a:lnTo>
                <a:lnTo>
                  <a:pt x="27106" y="12715"/>
                </a:lnTo>
                <a:lnTo>
                  <a:pt x="27162" y="12470"/>
                </a:lnTo>
                <a:lnTo>
                  <a:pt x="27219" y="12225"/>
                </a:lnTo>
                <a:lnTo>
                  <a:pt x="27294" y="11698"/>
                </a:lnTo>
                <a:lnTo>
                  <a:pt x="27313" y="11377"/>
                </a:lnTo>
                <a:lnTo>
                  <a:pt x="27332" y="11057"/>
                </a:lnTo>
                <a:lnTo>
                  <a:pt x="27313" y="10775"/>
                </a:lnTo>
                <a:lnTo>
                  <a:pt x="27294" y="10492"/>
                </a:lnTo>
                <a:lnTo>
                  <a:pt x="27275" y="10210"/>
                </a:lnTo>
                <a:lnTo>
                  <a:pt x="27219" y="9946"/>
                </a:lnTo>
                <a:lnTo>
                  <a:pt x="27162" y="9701"/>
                </a:lnTo>
                <a:lnTo>
                  <a:pt x="27087" y="9456"/>
                </a:lnTo>
                <a:lnTo>
                  <a:pt x="27011" y="9230"/>
                </a:lnTo>
                <a:lnTo>
                  <a:pt x="26917" y="9023"/>
                </a:lnTo>
                <a:lnTo>
                  <a:pt x="26804" y="8816"/>
                </a:lnTo>
                <a:lnTo>
                  <a:pt x="26691" y="8627"/>
                </a:lnTo>
                <a:lnTo>
                  <a:pt x="26559" y="8439"/>
                </a:lnTo>
                <a:lnTo>
                  <a:pt x="26409" y="8269"/>
                </a:lnTo>
                <a:lnTo>
                  <a:pt x="26258" y="8100"/>
                </a:lnTo>
                <a:lnTo>
                  <a:pt x="26107" y="7949"/>
                </a:lnTo>
                <a:lnTo>
                  <a:pt x="25919" y="7799"/>
                </a:lnTo>
                <a:lnTo>
                  <a:pt x="25749" y="7667"/>
                </a:lnTo>
                <a:lnTo>
                  <a:pt x="25542" y="7535"/>
                </a:lnTo>
                <a:lnTo>
                  <a:pt x="25354" y="7422"/>
                </a:lnTo>
                <a:lnTo>
                  <a:pt x="24921" y="7215"/>
                </a:lnTo>
                <a:lnTo>
                  <a:pt x="24450" y="7026"/>
                </a:lnTo>
                <a:lnTo>
                  <a:pt x="23960" y="6876"/>
                </a:lnTo>
                <a:lnTo>
                  <a:pt x="23433" y="6744"/>
                </a:lnTo>
                <a:lnTo>
                  <a:pt x="22886" y="6650"/>
                </a:lnTo>
                <a:lnTo>
                  <a:pt x="22302" y="6574"/>
                </a:lnTo>
                <a:lnTo>
                  <a:pt x="21718" y="6499"/>
                </a:lnTo>
                <a:lnTo>
                  <a:pt x="21097" y="6461"/>
                </a:lnTo>
                <a:lnTo>
                  <a:pt x="20475" y="6442"/>
                </a:lnTo>
                <a:lnTo>
                  <a:pt x="19835" y="6442"/>
                </a:lnTo>
                <a:lnTo>
                  <a:pt x="18516" y="6461"/>
                </a:lnTo>
                <a:lnTo>
                  <a:pt x="17160" y="6518"/>
                </a:lnTo>
                <a:lnTo>
                  <a:pt x="14485" y="6668"/>
                </a:lnTo>
                <a:lnTo>
                  <a:pt x="13186" y="6725"/>
                </a:lnTo>
                <a:lnTo>
                  <a:pt x="11924" y="6763"/>
                </a:lnTo>
                <a:lnTo>
                  <a:pt x="11321" y="6744"/>
                </a:lnTo>
                <a:lnTo>
                  <a:pt x="10718" y="6687"/>
                </a:lnTo>
                <a:lnTo>
                  <a:pt x="10134" y="6612"/>
                </a:lnTo>
                <a:lnTo>
                  <a:pt x="9550" y="6480"/>
                </a:lnTo>
                <a:lnTo>
                  <a:pt x="8967" y="6329"/>
                </a:lnTo>
                <a:lnTo>
                  <a:pt x="8401" y="6160"/>
                </a:lnTo>
                <a:lnTo>
                  <a:pt x="7855" y="5953"/>
                </a:lnTo>
                <a:lnTo>
                  <a:pt x="7309" y="5727"/>
                </a:lnTo>
                <a:lnTo>
                  <a:pt x="6782" y="5482"/>
                </a:lnTo>
                <a:lnTo>
                  <a:pt x="6273" y="5218"/>
                </a:lnTo>
                <a:lnTo>
                  <a:pt x="5783" y="4936"/>
                </a:lnTo>
                <a:lnTo>
                  <a:pt x="5294" y="4653"/>
                </a:lnTo>
                <a:lnTo>
                  <a:pt x="4823" y="4352"/>
                </a:lnTo>
                <a:lnTo>
                  <a:pt x="4371" y="4031"/>
                </a:lnTo>
                <a:lnTo>
                  <a:pt x="3937" y="3730"/>
                </a:lnTo>
                <a:lnTo>
                  <a:pt x="3523" y="3410"/>
                </a:lnTo>
                <a:lnTo>
                  <a:pt x="2751" y="2769"/>
                </a:lnTo>
                <a:lnTo>
                  <a:pt x="2054" y="2167"/>
                </a:lnTo>
                <a:lnTo>
                  <a:pt x="1451" y="1583"/>
                </a:lnTo>
                <a:lnTo>
                  <a:pt x="961" y="1074"/>
                </a:lnTo>
                <a:lnTo>
                  <a:pt x="547" y="641"/>
                </a:lnTo>
                <a:lnTo>
                  <a:pt x="245" y="3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112"/>
        <p:cNvGrpSpPr/>
        <p:nvPr/>
      </p:nvGrpSpPr>
      <p:grpSpPr>
        <a:xfrm>
          <a:off x="0" y="0"/>
          <a:ext cx="0" cy="0"/>
          <a:chOff x="0" y="0"/>
          <a:chExt cx="0" cy="0"/>
        </a:xfrm>
      </p:grpSpPr>
      <p:sp>
        <p:nvSpPr>
          <p:cNvPr id="1113" name="Google Shape;1113;p31"/>
          <p:cNvSpPr/>
          <p:nvPr/>
        </p:nvSpPr>
        <p:spPr>
          <a:xfrm>
            <a:off x="6933799" y="0"/>
            <a:ext cx="2210217" cy="548713"/>
          </a:xfrm>
          <a:custGeom>
            <a:avLst/>
            <a:gdLst/>
            <a:ahLst/>
            <a:cxnLst/>
            <a:rect l="l" t="t" r="r" b="b"/>
            <a:pathLst>
              <a:path w="45452" h="11284" extrusionOk="0">
                <a:moveTo>
                  <a:pt x="0" y="1"/>
                </a:moveTo>
                <a:lnTo>
                  <a:pt x="189" y="151"/>
                </a:lnTo>
                <a:lnTo>
                  <a:pt x="660" y="528"/>
                </a:lnTo>
                <a:lnTo>
                  <a:pt x="1394" y="1093"/>
                </a:lnTo>
                <a:lnTo>
                  <a:pt x="1846" y="1413"/>
                </a:lnTo>
                <a:lnTo>
                  <a:pt x="2336" y="1734"/>
                </a:lnTo>
                <a:lnTo>
                  <a:pt x="2863" y="2054"/>
                </a:lnTo>
                <a:lnTo>
                  <a:pt x="3410" y="2374"/>
                </a:lnTo>
                <a:lnTo>
                  <a:pt x="3993" y="2694"/>
                </a:lnTo>
                <a:lnTo>
                  <a:pt x="4596" y="2958"/>
                </a:lnTo>
                <a:lnTo>
                  <a:pt x="5199" y="3203"/>
                </a:lnTo>
                <a:lnTo>
                  <a:pt x="5500" y="3297"/>
                </a:lnTo>
                <a:lnTo>
                  <a:pt x="5821" y="3391"/>
                </a:lnTo>
                <a:lnTo>
                  <a:pt x="6122" y="3467"/>
                </a:lnTo>
                <a:lnTo>
                  <a:pt x="6423" y="3523"/>
                </a:lnTo>
                <a:lnTo>
                  <a:pt x="6725" y="3561"/>
                </a:lnTo>
                <a:lnTo>
                  <a:pt x="7026" y="3598"/>
                </a:lnTo>
                <a:lnTo>
                  <a:pt x="8307" y="3655"/>
                </a:lnTo>
                <a:lnTo>
                  <a:pt x="9776" y="3730"/>
                </a:lnTo>
                <a:lnTo>
                  <a:pt x="10548" y="3787"/>
                </a:lnTo>
                <a:lnTo>
                  <a:pt x="11340" y="3862"/>
                </a:lnTo>
                <a:lnTo>
                  <a:pt x="12149" y="3956"/>
                </a:lnTo>
                <a:lnTo>
                  <a:pt x="12922" y="4088"/>
                </a:lnTo>
                <a:lnTo>
                  <a:pt x="13694" y="4258"/>
                </a:lnTo>
                <a:lnTo>
                  <a:pt x="14071" y="4352"/>
                </a:lnTo>
                <a:lnTo>
                  <a:pt x="14447" y="4465"/>
                </a:lnTo>
                <a:lnTo>
                  <a:pt x="14805" y="4597"/>
                </a:lnTo>
                <a:lnTo>
                  <a:pt x="15163" y="4729"/>
                </a:lnTo>
                <a:lnTo>
                  <a:pt x="15502" y="4879"/>
                </a:lnTo>
                <a:lnTo>
                  <a:pt x="15822" y="5030"/>
                </a:lnTo>
                <a:lnTo>
                  <a:pt x="16143" y="5199"/>
                </a:lnTo>
                <a:lnTo>
                  <a:pt x="16444" y="5388"/>
                </a:lnTo>
                <a:lnTo>
                  <a:pt x="16708" y="5595"/>
                </a:lnTo>
                <a:lnTo>
                  <a:pt x="16971" y="5821"/>
                </a:lnTo>
                <a:lnTo>
                  <a:pt x="17216" y="6066"/>
                </a:lnTo>
                <a:lnTo>
                  <a:pt x="17442" y="6311"/>
                </a:lnTo>
                <a:lnTo>
                  <a:pt x="17650" y="6593"/>
                </a:lnTo>
                <a:lnTo>
                  <a:pt x="17838" y="6876"/>
                </a:lnTo>
                <a:lnTo>
                  <a:pt x="18007" y="7177"/>
                </a:lnTo>
                <a:lnTo>
                  <a:pt x="18215" y="7479"/>
                </a:lnTo>
                <a:lnTo>
                  <a:pt x="18441" y="7780"/>
                </a:lnTo>
                <a:lnTo>
                  <a:pt x="18667" y="8063"/>
                </a:lnTo>
                <a:lnTo>
                  <a:pt x="18912" y="8364"/>
                </a:lnTo>
                <a:lnTo>
                  <a:pt x="19194" y="8628"/>
                </a:lnTo>
                <a:lnTo>
                  <a:pt x="19477" y="8910"/>
                </a:lnTo>
                <a:lnTo>
                  <a:pt x="19759" y="9155"/>
                </a:lnTo>
                <a:lnTo>
                  <a:pt x="20079" y="9419"/>
                </a:lnTo>
                <a:lnTo>
                  <a:pt x="20400" y="9645"/>
                </a:lnTo>
                <a:lnTo>
                  <a:pt x="20739" y="9871"/>
                </a:lnTo>
                <a:lnTo>
                  <a:pt x="21078" y="10097"/>
                </a:lnTo>
                <a:lnTo>
                  <a:pt x="21436" y="10285"/>
                </a:lnTo>
                <a:lnTo>
                  <a:pt x="21793" y="10474"/>
                </a:lnTo>
                <a:lnTo>
                  <a:pt x="22170" y="10643"/>
                </a:lnTo>
                <a:lnTo>
                  <a:pt x="22547" y="10794"/>
                </a:lnTo>
                <a:lnTo>
                  <a:pt x="22924" y="10926"/>
                </a:lnTo>
                <a:lnTo>
                  <a:pt x="23319" y="11039"/>
                </a:lnTo>
                <a:lnTo>
                  <a:pt x="23715" y="11133"/>
                </a:lnTo>
                <a:lnTo>
                  <a:pt x="24110" y="11208"/>
                </a:lnTo>
                <a:lnTo>
                  <a:pt x="24525" y="11246"/>
                </a:lnTo>
                <a:lnTo>
                  <a:pt x="24920" y="11283"/>
                </a:lnTo>
                <a:lnTo>
                  <a:pt x="25335" y="11283"/>
                </a:lnTo>
                <a:lnTo>
                  <a:pt x="25730" y="11246"/>
                </a:lnTo>
                <a:lnTo>
                  <a:pt x="26145" y="11189"/>
                </a:lnTo>
                <a:lnTo>
                  <a:pt x="26559" y="11114"/>
                </a:lnTo>
                <a:lnTo>
                  <a:pt x="26955" y="11001"/>
                </a:lnTo>
                <a:lnTo>
                  <a:pt x="27350" y="10869"/>
                </a:lnTo>
                <a:lnTo>
                  <a:pt x="27746" y="10700"/>
                </a:lnTo>
                <a:lnTo>
                  <a:pt x="28141" y="10492"/>
                </a:lnTo>
                <a:lnTo>
                  <a:pt x="28537" y="10248"/>
                </a:lnTo>
                <a:lnTo>
                  <a:pt x="28913" y="9984"/>
                </a:lnTo>
                <a:lnTo>
                  <a:pt x="29271" y="9682"/>
                </a:lnTo>
                <a:lnTo>
                  <a:pt x="29592" y="9381"/>
                </a:lnTo>
                <a:lnTo>
                  <a:pt x="29893" y="9080"/>
                </a:lnTo>
                <a:lnTo>
                  <a:pt x="30157" y="8778"/>
                </a:lnTo>
                <a:lnTo>
                  <a:pt x="30383" y="8458"/>
                </a:lnTo>
                <a:lnTo>
                  <a:pt x="30609" y="8138"/>
                </a:lnTo>
                <a:lnTo>
                  <a:pt x="30797" y="7799"/>
                </a:lnTo>
                <a:lnTo>
                  <a:pt x="30985" y="7479"/>
                </a:lnTo>
                <a:lnTo>
                  <a:pt x="31136" y="7158"/>
                </a:lnTo>
                <a:lnTo>
                  <a:pt x="31287" y="6838"/>
                </a:lnTo>
                <a:lnTo>
                  <a:pt x="31569" y="6198"/>
                </a:lnTo>
                <a:lnTo>
                  <a:pt x="31833" y="5576"/>
                </a:lnTo>
                <a:lnTo>
                  <a:pt x="32097" y="4973"/>
                </a:lnTo>
                <a:lnTo>
                  <a:pt x="32247" y="4691"/>
                </a:lnTo>
                <a:lnTo>
                  <a:pt x="32398" y="4408"/>
                </a:lnTo>
                <a:lnTo>
                  <a:pt x="32568" y="4145"/>
                </a:lnTo>
                <a:lnTo>
                  <a:pt x="32756" y="3900"/>
                </a:lnTo>
                <a:lnTo>
                  <a:pt x="32944" y="3655"/>
                </a:lnTo>
                <a:lnTo>
                  <a:pt x="33170" y="3429"/>
                </a:lnTo>
                <a:lnTo>
                  <a:pt x="33415" y="3222"/>
                </a:lnTo>
                <a:lnTo>
                  <a:pt x="33698" y="3033"/>
                </a:lnTo>
                <a:lnTo>
                  <a:pt x="33999" y="2864"/>
                </a:lnTo>
                <a:lnTo>
                  <a:pt x="34338" y="2713"/>
                </a:lnTo>
                <a:lnTo>
                  <a:pt x="34696" y="2581"/>
                </a:lnTo>
                <a:lnTo>
                  <a:pt x="35110" y="2468"/>
                </a:lnTo>
                <a:lnTo>
                  <a:pt x="35563" y="2374"/>
                </a:lnTo>
                <a:lnTo>
                  <a:pt x="36052" y="2318"/>
                </a:lnTo>
                <a:lnTo>
                  <a:pt x="36599" y="2280"/>
                </a:lnTo>
                <a:lnTo>
                  <a:pt x="37182" y="2261"/>
                </a:lnTo>
                <a:lnTo>
                  <a:pt x="37861" y="2280"/>
                </a:lnTo>
                <a:lnTo>
                  <a:pt x="38557" y="2299"/>
                </a:lnTo>
                <a:lnTo>
                  <a:pt x="39970" y="2374"/>
                </a:lnTo>
                <a:lnTo>
                  <a:pt x="40686" y="2393"/>
                </a:lnTo>
                <a:lnTo>
                  <a:pt x="41364" y="2412"/>
                </a:lnTo>
                <a:lnTo>
                  <a:pt x="42023" y="2393"/>
                </a:lnTo>
                <a:lnTo>
                  <a:pt x="42645" y="2355"/>
                </a:lnTo>
                <a:lnTo>
                  <a:pt x="42946" y="2318"/>
                </a:lnTo>
                <a:lnTo>
                  <a:pt x="43248" y="2261"/>
                </a:lnTo>
                <a:lnTo>
                  <a:pt x="43511" y="2205"/>
                </a:lnTo>
                <a:lnTo>
                  <a:pt x="43775" y="2148"/>
                </a:lnTo>
                <a:lnTo>
                  <a:pt x="44020" y="2054"/>
                </a:lnTo>
                <a:lnTo>
                  <a:pt x="44246" y="1960"/>
                </a:lnTo>
                <a:lnTo>
                  <a:pt x="44453" y="1847"/>
                </a:lnTo>
                <a:lnTo>
                  <a:pt x="44660" y="1715"/>
                </a:lnTo>
                <a:lnTo>
                  <a:pt x="44830" y="1583"/>
                </a:lnTo>
                <a:lnTo>
                  <a:pt x="44999" y="1413"/>
                </a:lnTo>
                <a:lnTo>
                  <a:pt x="45131" y="1225"/>
                </a:lnTo>
                <a:lnTo>
                  <a:pt x="45244" y="1037"/>
                </a:lnTo>
                <a:lnTo>
                  <a:pt x="45320" y="811"/>
                </a:lnTo>
                <a:lnTo>
                  <a:pt x="45395" y="566"/>
                </a:lnTo>
                <a:lnTo>
                  <a:pt x="45433" y="283"/>
                </a:lnTo>
                <a:lnTo>
                  <a:pt x="4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197899" y="4599420"/>
            <a:ext cx="2609720" cy="548701"/>
          </a:xfrm>
          <a:custGeom>
            <a:avLst/>
            <a:gdLst/>
            <a:ahLst/>
            <a:cxnLst/>
            <a:rect l="l" t="t" r="r" b="b"/>
            <a:pathLst>
              <a:path w="50444" h="10606" extrusionOk="0">
                <a:moveTo>
                  <a:pt x="5068" y="1"/>
                </a:moveTo>
                <a:lnTo>
                  <a:pt x="4804" y="20"/>
                </a:lnTo>
                <a:lnTo>
                  <a:pt x="4522" y="39"/>
                </a:lnTo>
                <a:lnTo>
                  <a:pt x="4258" y="95"/>
                </a:lnTo>
                <a:lnTo>
                  <a:pt x="4013" y="152"/>
                </a:lnTo>
                <a:lnTo>
                  <a:pt x="3768" y="208"/>
                </a:lnTo>
                <a:lnTo>
                  <a:pt x="3523" y="283"/>
                </a:lnTo>
                <a:lnTo>
                  <a:pt x="3278" y="378"/>
                </a:lnTo>
                <a:lnTo>
                  <a:pt x="3052" y="472"/>
                </a:lnTo>
                <a:lnTo>
                  <a:pt x="2619" y="698"/>
                </a:lnTo>
                <a:lnTo>
                  <a:pt x="2186" y="961"/>
                </a:lnTo>
                <a:lnTo>
                  <a:pt x="1809" y="1244"/>
                </a:lnTo>
                <a:lnTo>
                  <a:pt x="1470" y="1564"/>
                </a:lnTo>
                <a:lnTo>
                  <a:pt x="1150" y="1884"/>
                </a:lnTo>
                <a:lnTo>
                  <a:pt x="886" y="2242"/>
                </a:lnTo>
                <a:lnTo>
                  <a:pt x="660" y="2600"/>
                </a:lnTo>
                <a:lnTo>
                  <a:pt x="453" y="2977"/>
                </a:lnTo>
                <a:lnTo>
                  <a:pt x="302" y="3372"/>
                </a:lnTo>
                <a:lnTo>
                  <a:pt x="170" y="3768"/>
                </a:lnTo>
                <a:lnTo>
                  <a:pt x="76" y="4164"/>
                </a:lnTo>
                <a:lnTo>
                  <a:pt x="20" y="4578"/>
                </a:lnTo>
                <a:lnTo>
                  <a:pt x="1" y="4992"/>
                </a:lnTo>
                <a:lnTo>
                  <a:pt x="1" y="5407"/>
                </a:lnTo>
                <a:lnTo>
                  <a:pt x="39" y="5821"/>
                </a:lnTo>
                <a:lnTo>
                  <a:pt x="95" y="6236"/>
                </a:lnTo>
                <a:lnTo>
                  <a:pt x="208" y="6650"/>
                </a:lnTo>
                <a:lnTo>
                  <a:pt x="321" y="7046"/>
                </a:lnTo>
                <a:lnTo>
                  <a:pt x="491" y="7422"/>
                </a:lnTo>
                <a:lnTo>
                  <a:pt x="679" y="7799"/>
                </a:lnTo>
                <a:lnTo>
                  <a:pt x="886" y="8176"/>
                </a:lnTo>
                <a:lnTo>
                  <a:pt x="1131" y="8515"/>
                </a:lnTo>
                <a:lnTo>
                  <a:pt x="1395" y="8835"/>
                </a:lnTo>
                <a:lnTo>
                  <a:pt x="1677" y="9136"/>
                </a:lnTo>
                <a:lnTo>
                  <a:pt x="1998" y="9419"/>
                </a:lnTo>
                <a:lnTo>
                  <a:pt x="2337" y="9683"/>
                </a:lnTo>
                <a:lnTo>
                  <a:pt x="2713" y="9909"/>
                </a:lnTo>
                <a:lnTo>
                  <a:pt x="3090" y="10116"/>
                </a:lnTo>
                <a:lnTo>
                  <a:pt x="3504" y="10285"/>
                </a:lnTo>
                <a:lnTo>
                  <a:pt x="3938" y="10417"/>
                </a:lnTo>
                <a:lnTo>
                  <a:pt x="4390" y="10511"/>
                </a:lnTo>
                <a:lnTo>
                  <a:pt x="4879" y="10587"/>
                </a:lnTo>
                <a:lnTo>
                  <a:pt x="5369" y="10605"/>
                </a:lnTo>
                <a:lnTo>
                  <a:pt x="50444" y="10605"/>
                </a:lnTo>
                <a:lnTo>
                  <a:pt x="50331" y="10530"/>
                </a:lnTo>
                <a:lnTo>
                  <a:pt x="49935" y="10342"/>
                </a:lnTo>
                <a:lnTo>
                  <a:pt x="49332" y="10059"/>
                </a:lnTo>
                <a:lnTo>
                  <a:pt x="48956" y="9909"/>
                </a:lnTo>
                <a:lnTo>
                  <a:pt x="48503" y="9758"/>
                </a:lnTo>
                <a:lnTo>
                  <a:pt x="48033" y="9588"/>
                </a:lnTo>
                <a:lnTo>
                  <a:pt x="47486" y="9438"/>
                </a:lnTo>
                <a:lnTo>
                  <a:pt x="46921" y="9287"/>
                </a:lnTo>
                <a:lnTo>
                  <a:pt x="46300" y="9155"/>
                </a:lnTo>
                <a:lnTo>
                  <a:pt x="45622" y="9042"/>
                </a:lnTo>
                <a:lnTo>
                  <a:pt x="44925" y="8948"/>
                </a:lnTo>
                <a:lnTo>
                  <a:pt x="44190" y="8891"/>
                </a:lnTo>
                <a:lnTo>
                  <a:pt x="43418" y="8854"/>
                </a:lnTo>
                <a:lnTo>
                  <a:pt x="43041" y="8835"/>
                </a:lnTo>
                <a:lnTo>
                  <a:pt x="42664" y="8760"/>
                </a:lnTo>
                <a:lnTo>
                  <a:pt x="42325" y="8665"/>
                </a:lnTo>
                <a:lnTo>
                  <a:pt x="41967" y="8515"/>
                </a:lnTo>
                <a:lnTo>
                  <a:pt x="41647" y="8345"/>
                </a:lnTo>
                <a:lnTo>
                  <a:pt x="41327" y="8138"/>
                </a:lnTo>
                <a:lnTo>
                  <a:pt x="41007" y="7912"/>
                </a:lnTo>
                <a:lnTo>
                  <a:pt x="40705" y="7648"/>
                </a:lnTo>
                <a:lnTo>
                  <a:pt x="40404" y="7385"/>
                </a:lnTo>
                <a:lnTo>
                  <a:pt x="40103" y="7083"/>
                </a:lnTo>
                <a:lnTo>
                  <a:pt x="39820" y="6763"/>
                </a:lnTo>
                <a:lnTo>
                  <a:pt x="39519" y="6424"/>
                </a:lnTo>
                <a:lnTo>
                  <a:pt x="38935" y="5727"/>
                </a:lnTo>
                <a:lnTo>
                  <a:pt x="38351" y="4992"/>
                </a:lnTo>
                <a:lnTo>
                  <a:pt x="37729" y="4239"/>
                </a:lnTo>
                <a:lnTo>
                  <a:pt x="37070" y="3504"/>
                </a:lnTo>
                <a:lnTo>
                  <a:pt x="36731" y="3146"/>
                </a:lnTo>
                <a:lnTo>
                  <a:pt x="36373" y="2789"/>
                </a:lnTo>
                <a:lnTo>
                  <a:pt x="35996" y="2450"/>
                </a:lnTo>
                <a:lnTo>
                  <a:pt x="35601" y="2129"/>
                </a:lnTo>
                <a:lnTo>
                  <a:pt x="35205" y="1809"/>
                </a:lnTo>
                <a:lnTo>
                  <a:pt x="34772" y="1527"/>
                </a:lnTo>
                <a:lnTo>
                  <a:pt x="34339" y="1244"/>
                </a:lnTo>
                <a:lnTo>
                  <a:pt x="33868" y="999"/>
                </a:lnTo>
                <a:lnTo>
                  <a:pt x="33378" y="792"/>
                </a:lnTo>
                <a:lnTo>
                  <a:pt x="32870" y="604"/>
                </a:lnTo>
                <a:lnTo>
                  <a:pt x="32323" y="434"/>
                </a:lnTo>
                <a:lnTo>
                  <a:pt x="31758" y="302"/>
                </a:lnTo>
                <a:lnTo>
                  <a:pt x="31193" y="227"/>
                </a:lnTo>
                <a:lnTo>
                  <a:pt x="30647" y="170"/>
                </a:lnTo>
                <a:lnTo>
                  <a:pt x="30138" y="152"/>
                </a:lnTo>
                <a:lnTo>
                  <a:pt x="29649" y="170"/>
                </a:lnTo>
                <a:lnTo>
                  <a:pt x="29178" y="208"/>
                </a:lnTo>
                <a:lnTo>
                  <a:pt x="28726" y="265"/>
                </a:lnTo>
                <a:lnTo>
                  <a:pt x="28293" y="378"/>
                </a:lnTo>
                <a:lnTo>
                  <a:pt x="27859" y="491"/>
                </a:lnTo>
                <a:lnTo>
                  <a:pt x="27464" y="622"/>
                </a:lnTo>
                <a:lnTo>
                  <a:pt x="27068" y="792"/>
                </a:lnTo>
                <a:lnTo>
                  <a:pt x="26691" y="961"/>
                </a:lnTo>
                <a:lnTo>
                  <a:pt x="26315" y="1150"/>
                </a:lnTo>
                <a:lnTo>
                  <a:pt x="25957" y="1357"/>
                </a:lnTo>
                <a:lnTo>
                  <a:pt x="25599" y="1564"/>
                </a:lnTo>
                <a:lnTo>
                  <a:pt x="24902" y="2016"/>
                </a:lnTo>
                <a:lnTo>
                  <a:pt x="24205" y="2468"/>
                </a:lnTo>
                <a:lnTo>
                  <a:pt x="23489" y="2920"/>
                </a:lnTo>
                <a:lnTo>
                  <a:pt x="22755" y="3372"/>
                </a:lnTo>
                <a:lnTo>
                  <a:pt x="22378" y="3580"/>
                </a:lnTo>
                <a:lnTo>
                  <a:pt x="21982" y="3768"/>
                </a:lnTo>
                <a:lnTo>
                  <a:pt x="21587" y="3956"/>
                </a:lnTo>
                <a:lnTo>
                  <a:pt x="21173" y="4107"/>
                </a:lnTo>
                <a:lnTo>
                  <a:pt x="20739" y="4258"/>
                </a:lnTo>
                <a:lnTo>
                  <a:pt x="20287" y="4390"/>
                </a:lnTo>
                <a:lnTo>
                  <a:pt x="19816" y="4503"/>
                </a:lnTo>
                <a:lnTo>
                  <a:pt x="19327" y="4578"/>
                </a:lnTo>
                <a:lnTo>
                  <a:pt x="18799" y="4634"/>
                </a:lnTo>
                <a:lnTo>
                  <a:pt x="18272" y="4653"/>
                </a:lnTo>
                <a:lnTo>
                  <a:pt x="17726" y="4653"/>
                </a:lnTo>
                <a:lnTo>
                  <a:pt x="17236" y="4634"/>
                </a:lnTo>
                <a:lnTo>
                  <a:pt x="16746" y="4597"/>
                </a:lnTo>
                <a:lnTo>
                  <a:pt x="16313" y="4540"/>
                </a:lnTo>
                <a:lnTo>
                  <a:pt x="15880" y="4465"/>
                </a:lnTo>
                <a:lnTo>
                  <a:pt x="15484" y="4371"/>
                </a:lnTo>
                <a:lnTo>
                  <a:pt x="15089" y="4277"/>
                </a:lnTo>
                <a:lnTo>
                  <a:pt x="14731" y="4164"/>
                </a:lnTo>
                <a:lnTo>
                  <a:pt x="14392" y="4032"/>
                </a:lnTo>
                <a:lnTo>
                  <a:pt x="14071" y="3900"/>
                </a:lnTo>
                <a:lnTo>
                  <a:pt x="13751" y="3749"/>
                </a:lnTo>
                <a:lnTo>
                  <a:pt x="13450" y="3580"/>
                </a:lnTo>
                <a:lnTo>
                  <a:pt x="12866" y="3241"/>
                </a:lnTo>
                <a:lnTo>
                  <a:pt x="12301" y="2883"/>
                </a:lnTo>
                <a:lnTo>
                  <a:pt x="11208" y="2110"/>
                </a:lnTo>
                <a:lnTo>
                  <a:pt x="10624" y="1734"/>
                </a:lnTo>
                <a:lnTo>
                  <a:pt x="10022" y="1376"/>
                </a:lnTo>
                <a:lnTo>
                  <a:pt x="9683" y="1188"/>
                </a:lnTo>
                <a:lnTo>
                  <a:pt x="9344" y="1018"/>
                </a:lnTo>
                <a:lnTo>
                  <a:pt x="8986" y="848"/>
                </a:lnTo>
                <a:lnTo>
                  <a:pt x="8609" y="698"/>
                </a:lnTo>
                <a:lnTo>
                  <a:pt x="8213" y="547"/>
                </a:lnTo>
                <a:lnTo>
                  <a:pt x="7799" y="415"/>
                </a:lnTo>
                <a:lnTo>
                  <a:pt x="7347" y="283"/>
                </a:lnTo>
                <a:lnTo>
                  <a:pt x="6876" y="170"/>
                </a:lnTo>
                <a:lnTo>
                  <a:pt x="6556" y="114"/>
                </a:lnTo>
                <a:lnTo>
                  <a:pt x="6254" y="57"/>
                </a:lnTo>
                <a:lnTo>
                  <a:pt x="5934" y="20"/>
                </a:lnTo>
                <a:lnTo>
                  <a:pt x="5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flipH="1">
            <a:off x="6775263" y="4267949"/>
            <a:ext cx="2409855" cy="880172"/>
          </a:xfrm>
          <a:custGeom>
            <a:avLst/>
            <a:gdLst/>
            <a:ahLst/>
            <a:cxnLst/>
            <a:rect l="l" t="t" r="r" b="b"/>
            <a:pathLst>
              <a:path w="26560" h="9701" extrusionOk="0">
                <a:moveTo>
                  <a:pt x="10398" y="0"/>
                </a:moveTo>
                <a:lnTo>
                  <a:pt x="10003" y="19"/>
                </a:lnTo>
                <a:lnTo>
                  <a:pt x="9645" y="57"/>
                </a:lnTo>
                <a:lnTo>
                  <a:pt x="9306" y="113"/>
                </a:lnTo>
                <a:lnTo>
                  <a:pt x="8986" y="188"/>
                </a:lnTo>
                <a:lnTo>
                  <a:pt x="8684" y="283"/>
                </a:lnTo>
                <a:lnTo>
                  <a:pt x="8420" y="396"/>
                </a:lnTo>
                <a:lnTo>
                  <a:pt x="8157" y="509"/>
                </a:lnTo>
                <a:lnTo>
                  <a:pt x="7912" y="640"/>
                </a:lnTo>
                <a:lnTo>
                  <a:pt x="7705" y="791"/>
                </a:lnTo>
                <a:lnTo>
                  <a:pt x="7497" y="961"/>
                </a:lnTo>
                <a:lnTo>
                  <a:pt x="7309" y="1130"/>
                </a:lnTo>
                <a:lnTo>
                  <a:pt x="7140" y="1300"/>
                </a:lnTo>
                <a:lnTo>
                  <a:pt x="6970" y="1507"/>
                </a:lnTo>
                <a:lnTo>
                  <a:pt x="6838" y="1714"/>
                </a:lnTo>
                <a:lnTo>
                  <a:pt x="6706" y="1921"/>
                </a:lnTo>
                <a:lnTo>
                  <a:pt x="6575" y="2147"/>
                </a:lnTo>
                <a:lnTo>
                  <a:pt x="6461" y="2373"/>
                </a:lnTo>
                <a:lnTo>
                  <a:pt x="6367" y="2618"/>
                </a:lnTo>
                <a:lnTo>
                  <a:pt x="6179" y="3108"/>
                </a:lnTo>
                <a:lnTo>
                  <a:pt x="6028" y="3617"/>
                </a:lnTo>
                <a:lnTo>
                  <a:pt x="5896" y="4144"/>
                </a:lnTo>
                <a:lnTo>
                  <a:pt x="5652" y="5218"/>
                </a:lnTo>
                <a:lnTo>
                  <a:pt x="5539" y="5745"/>
                </a:lnTo>
                <a:lnTo>
                  <a:pt x="5407" y="6254"/>
                </a:lnTo>
                <a:lnTo>
                  <a:pt x="5331" y="6517"/>
                </a:lnTo>
                <a:lnTo>
                  <a:pt x="5218" y="6762"/>
                </a:lnTo>
                <a:lnTo>
                  <a:pt x="5105" y="6988"/>
                </a:lnTo>
                <a:lnTo>
                  <a:pt x="4955" y="7195"/>
                </a:lnTo>
                <a:lnTo>
                  <a:pt x="4804" y="7403"/>
                </a:lnTo>
                <a:lnTo>
                  <a:pt x="4634" y="7610"/>
                </a:lnTo>
                <a:lnTo>
                  <a:pt x="4446" y="7779"/>
                </a:lnTo>
                <a:lnTo>
                  <a:pt x="4258" y="7968"/>
                </a:lnTo>
                <a:lnTo>
                  <a:pt x="4050" y="8118"/>
                </a:lnTo>
                <a:lnTo>
                  <a:pt x="3824" y="8269"/>
                </a:lnTo>
                <a:lnTo>
                  <a:pt x="3372" y="8552"/>
                </a:lnTo>
                <a:lnTo>
                  <a:pt x="2901" y="8796"/>
                </a:lnTo>
                <a:lnTo>
                  <a:pt x="2431" y="9004"/>
                </a:lnTo>
                <a:lnTo>
                  <a:pt x="1960" y="9192"/>
                </a:lnTo>
                <a:lnTo>
                  <a:pt x="1508" y="9343"/>
                </a:lnTo>
                <a:lnTo>
                  <a:pt x="1093" y="9456"/>
                </a:lnTo>
                <a:lnTo>
                  <a:pt x="735" y="9550"/>
                </a:lnTo>
                <a:lnTo>
                  <a:pt x="189" y="9663"/>
                </a:lnTo>
                <a:lnTo>
                  <a:pt x="1" y="9701"/>
                </a:lnTo>
                <a:lnTo>
                  <a:pt x="26541" y="9701"/>
                </a:lnTo>
                <a:lnTo>
                  <a:pt x="26541" y="9625"/>
                </a:lnTo>
                <a:lnTo>
                  <a:pt x="26559" y="9399"/>
                </a:lnTo>
                <a:lnTo>
                  <a:pt x="26541" y="9230"/>
                </a:lnTo>
                <a:lnTo>
                  <a:pt x="26522" y="9041"/>
                </a:lnTo>
                <a:lnTo>
                  <a:pt x="26484" y="8834"/>
                </a:lnTo>
                <a:lnTo>
                  <a:pt x="26409" y="8608"/>
                </a:lnTo>
                <a:lnTo>
                  <a:pt x="26296" y="8363"/>
                </a:lnTo>
                <a:lnTo>
                  <a:pt x="26164" y="8118"/>
                </a:lnTo>
                <a:lnTo>
                  <a:pt x="25994" y="7855"/>
                </a:lnTo>
                <a:lnTo>
                  <a:pt x="25768" y="7572"/>
                </a:lnTo>
                <a:lnTo>
                  <a:pt x="25505" y="7308"/>
                </a:lnTo>
                <a:lnTo>
                  <a:pt x="25166" y="7045"/>
                </a:lnTo>
                <a:lnTo>
                  <a:pt x="24789" y="6781"/>
                </a:lnTo>
                <a:lnTo>
                  <a:pt x="24337" y="6536"/>
                </a:lnTo>
                <a:lnTo>
                  <a:pt x="24054" y="6404"/>
                </a:lnTo>
                <a:lnTo>
                  <a:pt x="23772" y="6310"/>
                </a:lnTo>
                <a:lnTo>
                  <a:pt x="23489" y="6235"/>
                </a:lnTo>
                <a:lnTo>
                  <a:pt x="23188" y="6178"/>
                </a:lnTo>
                <a:lnTo>
                  <a:pt x="22868" y="6122"/>
                </a:lnTo>
                <a:lnTo>
                  <a:pt x="22547" y="6103"/>
                </a:lnTo>
                <a:lnTo>
                  <a:pt x="22227" y="6084"/>
                </a:lnTo>
                <a:lnTo>
                  <a:pt x="21888" y="6065"/>
                </a:lnTo>
                <a:lnTo>
                  <a:pt x="21342" y="6084"/>
                </a:lnTo>
                <a:lnTo>
                  <a:pt x="20796" y="6122"/>
                </a:lnTo>
                <a:lnTo>
                  <a:pt x="19665" y="6216"/>
                </a:lnTo>
                <a:lnTo>
                  <a:pt x="18554" y="6310"/>
                </a:lnTo>
                <a:lnTo>
                  <a:pt x="18008" y="6329"/>
                </a:lnTo>
                <a:lnTo>
                  <a:pt x="17481" y="6348"/>
                </a:lnTo>
                <a:lnTo>
                  <a:pt x="17123" y="6348"/>
                </a:lnTo>
                <a:lnTo>
                  <a:pt x="16765" y="6329"/>
                </a:lnTo>
                <a:lnTo>
                  <a:pt x="16426" y="6272"/>
                </a:lnTo>
                <a:lnTo>
                  <a:pt x="16105" y="6216"/>
                </a:lnTo>
                <a:lnTo>
                  <a:pt x="15785" y="6141"/>
                </a:lnTo>
                <a:lnTo>
                  <a:pt x="15503" y="6028"/>
                </a:lnTo>
                <a:lnTo>
                  <a:pt x="15220" y="5896"/>
                </a:lnTo>
                <a:lnTo>
                  <a:pt x="14957" y="5745"/>
                </a:lnTo>
                <a:lnTo>
                  <a:pt x="14768" y="5594"/>
                </a:lnTo>
                <a:lnTo>
                  <a:pt x="14599" y="5425"/>
                </a:lnTo>
                <a:lnTo>
                  <a:pt x="14448" y="5255"/>
                </a:lnTo>
                <a:lnTo>
                  <a:pt x="14316" y="5048"/>
                </a:lnTo>
                <a:lnTo>
                  <a:pt x="14184" y="4860"/>
                </a:lnTo>
                <a:lnTo>
                  <a:pt x="14090" y="4653"/>
                </a:lnTo>
                <a:lnTo>
                  <a:pt x="13996" y="4427"/>
                </a:lnTo>
                <a:lnTo>
                  <a:pt x="13921" y="4200"/>
                </a:lnTo>
                <a:lnTo>
                  <a:pt x="13789" y="3730"/>
                </a:lnTo>
                <a:lnTo>
                  <a:pt x="13676" y="3259"/>
                </a:lnTo>
                <a:lnTo>
                  <a:pt x="13563" y="2769"/>
                </a:lnTo>
                <a:lnTo>
                  <a:pt x="13450" y="2298"/>
                </a:lnTo>
                <a:lnTo>
                  <a:pt x="13318" y="1846"/>
                </a:lnTo>
                <a:lnTo>
                  <a:pt x="13242" y="1620"/>
                </a:lnTo>
                <a:lnTo>
                  <a:pt x="13148" y="1413"/>
                </a:lnTo>
                <a:lnTo>
                  <a:pt x="13035" y="1206"/>
                </a:lnTo>
                <a:lnTo>
                  <a:pt x="12922" y="1017"/>
                </a:lnTo>
                <a:lnTo>
                  <a:pt x="12790" y="848"/>
                </a:lnTo>
                <a:lnTo>
                  <a:pt x="12640" y="678"/>
                </a:lnTo>
                <a:lnTo>
                  <a:pt x="12470" y="527"/>
                </a:lnTo>
                <a:lnTo>
                  <a:pt x="12282" y="396"/>
                </a:lnTo>
                <a:lnTo>
                  <a:pt x="12056" y="283"/>
                </a:lnTo>
                <a:lnTo>
                  <a:pt x="11811" y="188"/>
                </a:lnTo>
                <a:lnTo>
                  <a:pt x="11547" y="113"/>
                </a:lnTo>
                <a:lnTo>
                  <a:pt x="11246" y="57"/>
                </a:lnTo>
                <a:lnTo>
                  <a:pt x="10907" y="19"/>
                </a:lnTo>
                <a:lnTo>
                  <a:pt x="10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31"/>
          <p:cNvGrpSpPr/>
          <p:nvPr/>
        </p:nvGrpSpPr>
        <p:grpSpPr>
          <a:xfrm>
            <a:off x="1106961" y="256691"/>
            <a:ext cx="241737" cy="241737"/>
            <a:chOff x="10695150" y="4122575"/>
            <a:chExt cx="626100" cy="626100"/>
          </a:xfrm>
        </p:grpSpPr>
        <p:sp>
          <p:nvSpPr>
            <p:cNvPr id="1119" name="Google Shape;1119;p31"/>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31"/>
          <p:cNvSpPr/>
          <p:nvPr/>
        </p:nvSpPr>
        <p:spPr>
          <a:xfrm>
            <a:off x="1468575" y="22737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31"/>
          <p:cNvGrpSpPr/>
          <p:nvPr/>
        </p:nvGrpSpPr>
        <p:grpSpPr>
          <a:xfrm rot="-7944376">
            <a:off x="296922" y="345448"/>
            <a:ext cx="554139" cy="709368"/>
            <a:chOff x="10855675" y="3289800"/>
            <a:chExt cx="554125" cy="709350"/>
          </a:xfrm>
        </p:grpSpPr>
        <p:sp>
          <p:nvSpPr>
            <p:cNvPr id="1123" name="Google Shape;1123;p31"/>
            <p:cNvSpPr/>
            <p:nvPr/>
          </p:nvSpPr>
          <p:spPr>
            <a:xfrm>
              <a:off x="10855675" y="3289800"/>
              <a:ext cx="554125" cy="678950"/>
            </a:xfrm>
            <a:custGeom>
              <a:avLst/>
              <a:gdLst/>
              <a:ahLst/>
              <a:cxnLst/>
              <a:rect l="l" t="t" r="r" b="b"/>
              <a:pathLst>
                <a:path w="22165" h="27158" extrusionOk="0">
                  <a:moveTo>
                    <a:pt x="599" y="1"/>
                  </a:moveTo>
                  <a:lnTo>
                    <a:pt x="468" y="20"/>
                  </a:lnTo>
                  <a:lnTo>
                    <a:pt x="338" y="57"/>
                  </a:lnTo>
                  <a:lnTo>
                    <a:pt x="244" y="113"/>
                  </a:lnTo>
                  <a:lnTo>
                    <a:pt x="151" y="188"/>
                  </a:lnTo>
                  <a:lnTo>
                    <a:pt x="94" y="281"/>
                  </a:lnTo>
                  <a:lnTo>
                    <a:pt x="38" y="394"/>
                  </a:lnTo>
                  <a:lnTo>
                    <a:pt x="20" y="506"/>
                  </a:lnTo>
                  <a:lnTo>
                    <a:pt x="1" y="618"/>
                  </a:lnTo>
                  <a:lnTo>
                    <a:pt x="20" y="730"/>
                  </a:lnTo>
                  <a:lnTo>
                    <a:pt x="38" y="843"/>
                  </a:lnTo>
                  <a:lnTo>
                    <a:pt x="94" y="955"/>
                  </a:lnTo>
                  <a:lnTo>
                    <a:pt x="151" y="1048"/>
                  </a:lnTo>
                  <a:lnTo>
                    <a:pt x="244" y="1123"/>
                  </a:lnTo>
                  <a:lnTo>
                    <a:pt x="338" y="1179"/>
                  </a:lnTo>
                  <a:lnTo>
                    <a:pt x="468" y="1235"/>
                  </a:lnTo>
                  <a:lnTo>
                    <a:pt x="599" y="1235"/>
                  </a:lnTo>
                  <a:lnTo>
                    <a:pt x="1628" y="1273"/>
                  </a:lnTo>
                  <a:lnTo>
                    <a:pt x="2657" y="1329"/>
                  </a:lnTo>
                  <a:lnTo>
                    <a:pt x="3704" y="1422"/>
                  </a:lnTo>
                  <a:lnTo>
                    <a:pt x="4733" y="1535"/>
                  </a:lnTo>
                  <a:lnTo>
                    <a:pt x="5743" y="1703"/>
                  </a:lnTo>
                  <a:lnTo>
                    <a:pt x="6771" y="1909"/>
                  </a:lnTo>
                  <a:lnTo>
                    <a:pt x="7781" y="2152"/>
                  </a:lnTo>
                  <a:lnTo>
                    <a:pt x="8268" y="2283"/>
                  </a:lnTo>
                  <a:lnTo>
                    <a:pt x="8773" y="2432"/>
                  </a:lnTo>
                  <a:lnTo>
                    <a:pt x="9259" y="2601"/>
                  </a:lnTo>
                  <a:lnTo>
                    <a:pt x="9745" y="2769"/>
                  </a:lnTo>
                  <a:lnTo>
                    <a:pt x="10231" y="2937"/>
                  </a:lnTo>
                  <a:lnTo>
                    <a:pt x="10718" y="3143"/>
                  </a:lnTo>
                  <a:lnTo>
                    <a:pt x="11185" y="3349"/>
                  </a:lnTo>
                  <a:lnTo>
                    <a:pt x="11653" y="3555"/>
                  </a:lnTo>
                  <a:lnTo>
                    <a:pt x="12120" y="3779"/>
                  </a:lnTo>
                  <a:lnTo>
                    <a:pt x="12569" y="4022"/>
                  </a:lnTo>
                  <a:lnTo>
                    <a:pt x="13018" y="4284"/>
                  </a:lnTo>
                  <a:lnTo>
                    <a:pt x="13467" y="4546"/>
                  </a:lnTo>
                  <a:lnTo>
                    <a:pt x="13897" y="4808"/>
                  </a:lnTo>
                  <a:lnTo>
                    <a:pt x="14327" y="5107"/>
                  </a:lnTo>
                  <a:lnTo>
                    <a:pt x="14739" y="5406"/>
                  </a:lnTo>
                  <a:lnTo>
                    <a:pt x="15150" y="5724"/>
                  </a:lnTo>
                  <a:lnTo>
                    <a:pt x="15562" y="6061"/>
                  </a:lnTo>
                  <a:lnTo>
                    <a:pt x="15955" y="6397"/>
                  </a:lnTo>
                  <a:lnTo>
                    <a:pt x="16291" y="6715"/>
                  </a:lnTo>
                  <a:lnTo>
                    <a:pt x="16609" y="7033"/>
                  </a:lnTo>
                  <a:lnTo>
                    <a:pt x="16927" y="7370"/>
                  </a:lnTo>
                  <a:lnTo>
                    <a:pt x="17245" y="7707"/>
                  </a:lnTo>
                  <a:lnTo>
                    <a:pt x="17544" y="8043"/>
                  </a:lnTo>
                  <a:lnTo>
                    <a:pt x="17825" y="8399"/>
                  </a:lnTo>
                  <a:lnTo>
                    <a:pt x="18105" y="8773"/>
                  </a:lnTo>
                  <a:lnTo>
                    <a:pt x="18367" y="9128"/>
                  </a:lnTo>
                  <a:lnTo>
                    <a:pt x="18629" y="9521"/>
                  </a:lnTo>
                  <a:lnTo>
                    <a:pt x="18872" y="9895"/>
                  </a:lnTo>
                  <a:lnTo>
                    <a:pt x="19115" y="10288"/>
                  </a:lnTo>
                  <a:lnTo>
                    <a:pt x="19340" y="10680"/>
                  </a:lnTo>
                  <a:lnTo>
                    <a:pt x="19546" y="11092"/>
                  </a:lnTo>
                  <a:lnTo>
                    <a:pt x="19733" y="11485"/>
                  </a:lnTo>
                  <a:lnTo>
                    <a:pt x="19920" y="11915"/>
                  </a:lnTo>
                  <a:lnTo>
                    <a:pt x="20088" y="12326"/>
                  </a:lnTo>
                  <a:lnTo>
                    <a:pt x="20238" y="12756"/>
                  </a:lnTo>
                  <a:lnTo>
                    <a:pt x="20387" y="13168"/>
                  </a:lnTo>
                  <a:lnTo>
                    <a:pt x="20499" y="13617"/>
                  </a:lnTo>
                  <a:lnTo>
                    <a:pt x="20612" y="14047"/>
                  </a:lnTo>
                  <a:lnTo>
                    <a:pt x="20705" y="14477"/>
                  </a:lnTo>
                  <a:lnTo>
                    <a:pt x="20780" y="14926"/>
                  </a:lnTo>
                  <a:lnTo>
                    <a:pt x="20855" y="15375"/>
                  </a:lnTo>
                  <a:lnTo>
                    <a:pt x="20892" y="15824"/>
                  </a:lnTo>
                  <a:lnTo>
                    <a:pt x="20930" y="16273"/>
                  </a:lnTo>
                  <a:lnTo>
                    <a:pt x="20930" y="16722"/>
                  </a:lnTo>
                  <a:lnTo>
                    <a:pt x="20930" y="17170"/>
                  </a:lnTo>
                  <a:lnTo>
                    <a:pt x="20911" y="17638"/>
                  </a:lnTo>
                  <a:lnTo>
                    <a:pt x="20874" y="18087"/>
                  </a:lnTo>
                  <a:lnTo>
                    <a:pt x="20799" y="18554"/>
                  </a:lnTo>
                  <a:lnTo>
                    <a:pt x="20724" y="19003"/>
                  </a:lnTo>
                  <a:lnTo>
                    <a:pt x="20630" y="19471"/>
                  </a:lnTo>
                  <a:lnTo>
                    <a:pt x="20499" y="19957"/>
                  </a:lnTo>
                  <a:lnTo>
                    <a:pt x="20350" y="20443"/>
                  </a:lnTo>
                  <a:lnTo>
                    <a:pt x="20182" y="20911"/>
                  </a:lnTo>
                  <a:lnTo>
                    <a:pt x="19994" y="21379"/>
                  </a:lnTo>
                  <a:lnTo>
                    <a:pt x="19789" y="21846"/>
                  </a:lnTo>
                  <a:lnTo>
                    <a:pt x="19564" y="22295"/>
                  </a:lnTo>
                  <a:lnTo>
                    <a:pt x="19321" y="22725"/>
                  </a:lnTo>
                  <a:lnTo>
                    <a:pt x="19059" y="23155"/>
                  </a:lnTo>
                  <a:lnTo>
                    <a:pt x="18760" y="23567"/>
                  </a:lnTo>
                  <a:lnTo>
                    <a:pt x="18461" y="23960"/>
                  </a:lnTo>
                  <a:lnTo>
                    <a:pt x="18143" y="24352"/>
                  </a:lnTo>
                  <a:lnTo>
                    <a:pt x="17806" y="24708"/>
                  </a:lnTo>
                  <a:lnTo>
                    <a:pt x="17432" y="25063"/>
                  </a:lnTo>
                  <a:lnTo>
                    <a:pt x="17058" y="25400"/>
                  </a:lnTo>
                  <a:lnTo>
                    <a:pt x="16665" y="25699"/>
                  </a:lnTo>
                  <a:lnTo>
                    <a:pt x="16235" y="25998"/>
                  </a:lnTo>
                  <a:lnTo>
                    <a:pt x="16123" y="26092"/>
                  </a:lnTo>
                  <a:lnTo>
                    <a:pt x="16048" y="26185"/>
                  </a:lnTo>
                  <a:lnTo>
                    <a:pt x="15992" y="26298"/>
                  </a:lnTo>
                  <a:lnTo>
                    <a:pt x="15973" y="26410"/>
                  </a:lnTo>
                  <a:lnTo>
                    <a:pt x="15955" y="26522"/>
                  </a:lnTo>
                  <a:lnTo>
                    <a:pt x="15973" y="26653"/>
                  </a:lnTo>
                  <a:lnTo>
                    <a:pt x="16011" y="26765"/>
                  </a:lnTo>
                  <a:lnTo>
                    <a:pt x="16048" y="26859"/>
                  </a:lnTo>
                  <a:lnTo>
                    <a:pt x="16123" y="26952"/>
                  </a:lnTo>
                  <a:lnTo>
                    <a:pt x="16198" y="27027"/>
                  </a:lnTo>
                  <a:lnTo>
                    <a:pt x="16291" y="27102"/>
                  </a:lnTo>
                  <a:lnTo>
                    <a:pt x="16385" y="27139"/>
                  </a:lnTo>
                  <a:lnTo>
                    <a:pt x="16497" y="27158"/>
                  </a:lnTo>
                  <a:lnTo>
                    <a:pt x="16609" y="27158"/>
                  </a:lnTo>
                  <a:lnTo>
                    <a:pt x="16740" y="27120"/>
                  </a:lnTo>
                  <a:lnTo>
                    <a:pt x="16871" y="27064"/>
                  </a:lnTo>
                  <a:lnTo>
                    <a:pt x="17264" y="26784"/>
                  </a:lnTo>
                  <a:lnTo>
                    <a:pt x="17657" y="26485"/>
                  </a:lnTo>
                  <a:lnTo>
                    <a:pt x="18012" y="26185"/>
                  </a:lnTo>
                  <a:lnTo>
                    <a:pt x="18367" y="25867"/>
                  </a:lnTo>
                  <a:lnTo>
                    <a:pt x="18723" y="25531"/>
                  </a:lnTo>
                  <a:lnTo>
                    <a:pt x="19041" y="25175"/>
                  </a:lnTo>
                  <a:lnTo>
                    <a:pt x="19359" y="24820"/>
                  </a:lnTo>
                  <a:lnTo>
                    <a:pt x="19639" y="24446"/>
                  </a:lnTo>
                  <a:lnTo>
                    <a:pt x="19920" y="24053"/>
                  </a:lnTo>
                  <a:lnTo>
                    <a:pt x="20182" y="23660"/>
                  </a:lnTo>
                  <a:lnTo>
                    <a:pt x="20425" y="23249"/>
                  </a:lnTo>
                  <a:lnTo>
                    <a:pt x="20668" y="22837"/>
                  </a:lnTo>
                  <a:lnTo>
                    <a:pt x="20874" y="22407"/>
                  </a:lnTo>
                  <a:lnTo>
                    <a:pt x="21079" y="21977"/>
                  </a:lnTo>
                  <a:lnTo>
                    <a:pt x="21266" y="21547"/>
                  </a:lnTo>
                  <a:lnTo>
                    <a:pt x="21416" y="21098"/>
                  </a:lnTo>
                  <a:lnTo>
                    <a:pt x="21566" y="20649"/>
                  </a:lnTo>
                  <a:lnTo>
                    <a:pt x="21715" y="20182"/>
                  </a:lnTo>
                  <a:lnTo>
                    <a:pt x="21827" y="19733"/>
                  </a:lnTo>
                  <a:lnTo>
                    <a:pt x="21921" y="19265"/>
                  </a:lnTo>
                  <a:lnTo>
                    <a:pt x="22014" y="18779"/>
                  </a:lnTo>
                  <a:lnTo>
                    <a:pt x="22071" y="18311"/>
                  </a:lnTo>
                  <a:lnTo>
                    <a:pt x="22127" y="17844"/>
                  </a:lnTo>
                  <a:lnTo>
                    <a:pt x="22164" y="17357"/>
                  </a:lnTo>
                  <a:lnTo>
                    <a:pt x="22164" y="16890"/>
                  </a:lnTo>
                  <a:lnTo>
                    <a:pt x="22164" y="16404"/>
                  </a:lnTo>
                  <a:lnTo>
                    <a:pt x="22145" y="15917"/>
                  </a:lnTo>
                  <a:lnTo>
                    <a:pt x="22108" y="15450"/>
                  </a:lnTo>
                  <a:lnTo>
                    <a:pt x="22052" y="14963"/>
                  </a:lnTo>
                  <a:lnTo>
                    <a:pt x="21977" y="14496"/>
                  </a:lnTo>
                  <a:lnTo>
                    <a:pt x="21902" y="14028"/>
                  </a:lnTo>
                  <a:lnTo>
                    <a:pt x="21790" y="13542"/>
                  </a:lnTo>
                  <a:lnTo>
                    <a:pt x="21659" y="13037"/>
                  </a:lnTo>
                  <a:lnTo>
                    <a:pt x="21491" y="12551"/>
                  </a:lnTo>
                  <a:lnTo>
                    <a:pt x="21322" y="12064"/>
                  </a:lnTo>
                  <a:lnTo>
                    <a:pt x="21135" y="11578"/>
                  </a:lnTo>
                  <a:lnTo>
                    <a:pt x="20948" y="11092"/>
                  </a:lnTo>
                  <a:lnTo>
                    <a:pt x="20724" y="10624"/>
                  </a:lnTo>
                  <a:lnTo>
                    <a:pt x="20481" y="10175"/>
                  </a:lnTo>
                  <a:lnTo>
                    <a:pt x="20238" y="9727"/>
                  </a:lnTo>
                  <a:lnTo>
                    <a:pt x="19976" y="9296"/>
                  </a:lnTo>
                  <a:lnTo>
                    <a:pt x="19695" y="8848"/>
                  </a:lnTo>
                  <a:lnTo>
                    <a:pt x="19415" y="8436"/>
                  </a:lnTo>
                  <a:lnTo>
                    <a:pt x="19097" y="8025"/>
                  </a:lnTo>
                  <a:lnTo>
                    <a:pt x="18779" y="7613"/>
                  </a:lnTo>
                  <a:lnTo>
                    <a:pt x="18461" y="7220"/>
                  </a:lnTo>
                  <a:lnTo>
                    <a:pt x="18124" y="6846"/>
                  </a:lnTo>
                  <a:lnTo>
                    <a:pt x="17769" y="6472"/>
                  </a:lnTo>
                  <a:lnTo>
                    <a:pt x="17413" y="6098"/>
                  </a:lnTo>
                  <a:lnTo>
                    <a:pt x="17039" y="5743"/>
                  </a:lnTo>
                  <a:lnTo>
                    <a:pt x="16647" y="5406"/>
                  </a:lnTo>
                  <a:lnTo>
                    <a:pt x="16254" y="5069"/>
                  </a:lnTo>
                  <a:lnTo>
                    <a:pt x="15861" y="4752"/>
                  </a:lnTo>
                  <a:lnTo>
                    <a:pt x="15450" y="4434"/>
                  </a:lnTo>
                  <a:lnTo>
                    <a:pt x="15019" y="4134"/>
                  </a:lnTo>
                  <a:lnTo>
                    <a:pt x="14589" y="3835"/>
                  </a:lnTo>
                  <a:lnTo>
                    <a:pt x="14159" y="3555"/>
                  </a:lnTo>
                  <a:lnTo>
                    <a:pt x="13729" y="3293"/>
                  </a:lnTo>
                  <a:lnTo>
                    <a:pt x="13280" y="3031"/>
                  </a:lnTo>
                  <a:lnTo>
                    <a:pt x="12831" y="2788"/>
                  </a:lnTo>
                  <a:lnTo>
                    <a:pt x="12364" y="2545"/>
                  </a:lnTo>
                  <a:lnTo>
                    <a:pt x="11896" y="2320"/>
                  </a:lnTo>
                  <a:lnTo>
                    <a:pt x="11428" y="2114"/>
                  </a:lnTo>
                  <a:lnTo>
                    <a:pt x="10961" y="1909"/>
                  </a:lnTo>
                  <a:lnTo>
                    <a:pt x="10344" y="1666"/>
                  </a:lnTo>
                  <a:lnTo>
                    <a:pt x="9708" y="1441"/>
                  </a:lnTo>
                  <a:lnTo>
                    <a:pt x="9091" y="1235"/>
                  </a:lnTo>
                  <a:lnTo>
                    <a:pt x="8455" y="1048"/>
                  </a:lnTo>
                  <a:lnTo>
                    <a:pt x="7819" y="880"/>
                  </a:lnTo>
                  <a:lnTo>
                    <a:pt x="7164" y="730"/>
                  </a:lnTo>
                  <a:lnTo>
                    <a:pt x="6528" y="599"/>
                  </a:lnTo>
                  <a:lnTo>
                    <a:pt x="5874" y="469"/>
                  </a:lnTo>
                  <a:lnTo>
                    <a:pt x="5219" y="356"/>
                  </a:lnTo>
                  <a:lnTo>
                    <a:pt x="4564" y="281"/>
                  </a:lnTo>
                  <a:lnTo>
                    <a:pt x="3910" y="188"/>
                  </a:lnTo>
                  <a:lnTo>
                    <a:pt x="3255" y="132"/>
                  </a:lnTo>
                  <a:lnTo>
                    <a:pt x="2582" y="76"/>
                  </a:lnTo>
                  <a:lnTo>
                    <a:pt x="1927" y="38"/>
                  </a:lnTo>
                  <a:lnTo>
                    <a:pt x="1273" y="2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11213850" y="3851850"/>
              <a:ext cx="141700" cy="147300"/>
            </a:xfrm>
            <a:custGeom>
              <a:avLst/>
              <a:gdLst/>
              <a:ahLst/>
              <a:cxnLst/>
              <a:rect l="l" t="t" r="r" b="b"/>
              <a:pathLst>
                <a:path w="5668" h="5892" extrusionOk="0">
                  <a:moveTo>
                    <a:pt x="3591" y="0"/>
                  </a:moveTo>
                  <a:lnTo>
                    <a:pt x="3461" y="19"/>
                  </a:lnTo>
                  <a:lnTo>
                    <a:pt x="3348" y="56"/>
                  </a:lnTo>
                  <a:lnTo>
                    <a:pt x="3255" y="112"/>
                  </a:lnTo>
                  <a:lnTo>
                    <a:pt x="3143" y="187"/>
                  </a:lnTo>
                  <a:lnTo>
                    <a:pt x="2881" y="430"/>
                  </a:lnTo>
                  <a:lnTo>
                    <a:pt x="2600" y="692"/>
                  </a:lnTo>
                  <a:lnTo>
                    <a:pt x="2357" y="954"/>
                  </a:lnTo>
                  <a:lnTo>
                    <a:pt x="2114" y="1235"/>
                  </a:lnTo>
                  <a:lnTo>
                    <a:pt x="1871" y="1515"/>
                  </a:lnTo>
                  <a:lnTo>
                    <a:pt x="1646" y="1814"/>
                  </a:lnTo>
                  <a:lnTo>
                    <a:pt x="1441" y="2114"/>
                  </a:lnTo>
                  <a:lnTo>
                    <a:pt x="1235" y="2413"/>
                  </a:lnTo>
                  <a:lnTo>
                    <a:pt x="1048" y="2731"/>
                  </a:lnTo>
                  <a:lnTo>
                    <a:pt x="861" y="3067"/>
                  </a:lnTo>
                  <a:lnTo>
                    <a:pt x="692" y="3385"/>
                  </a:lnTo>
                  <a:lnTo>
                    <a:pt x="543" y="3722"/>
                  </a:lnTo>
                  <a:lnTo>
                    <a:pt x="393" y="4059"/>
                  </a:lnTo>
                  <a:lnTo>
                    <a:pt x="262" y="4414"/>
                  </a:lnTo>
                  <a:lnTo>
                    <a:pt x="131" y="4751"/>
                  </a:lnTo>
                  <a:lnTo>
                    <a:pt x="19" y="5106"/>
                  </a:lnTo>
                  <a:lnTo>
                    <a:pt x="0" y="5256"/>
                  </a:lnTo>
                  <a:lnTo>
                    <a:pt x="19" y="5387"/>
                  </a:lnTo>
                  <a:lnTo>
                    <a:pt x="57" y="5518"/>
                  </a:lnTo>
                  <a:lnTo>
                    <a:pt x="131" y="5648"/>
                  </a:lnTo>
                  <a:lnTo>
                    <a:pt x="225" y="5742"/>
                  </a:lnTo>
                  <a:lnTo>
                    <a:pt x="337" y="5817"/>
                  </a:lnTo>
                  <a:lnTo>
                    <a:pt x="468" y="5873"/>
                  </a:lnTo>
                  <a:lnTo>
                    <a:pt x="618" y="5892"/>
                  </a:lnTo>
                  <a:lnTo>
                    <a:pt x="954" y="5873"/>
                  </a:lnTo>
                  <a:lnTo>
                    <a:pt x="1291" y="5835"/>
                  </a:lnTo>
                  <a:lnTo>
                    <a:pt x="1628" y="5779"/>
                  </a:lnTo>
                  <a:lnTo>
                    <a:pt x="1946" y="5723"/>
                  </a:lnTo>
                  <a:lnTo>
                    <a:pt x="2264" y="5648"/>
                  </a:lnTo>
                  <a:lnTo>
                    <a:pt x="2600" y="5555"/>
                  </a:lnTo>
                  <a:lnTo>
                    <a:pt x="2899" y="5461"/>
                  </a:lnTo>
                  <a:lnTo>
                    <a:pt x="3217" y="5349"/>
                  </a:lnTo>
                  <a:lnTo>
                    <a:pt x="3517" y="5218"/>
                  </a:lnTo>
                  <a:lnTo>
                    <a:pt x="3835" y="5069"/>
                  </a:lnTo>
                  <a:lnTo>
                    <a:pt x="4115" y="4919"/>
                  </a:lnTo>
                  <a:lnTo>
                    <a:pt x="4414" y="4751"/>
                  </a:lnTo>
                  <a:lnTo>
                    <a:pt x="4695" y="4582"/>
                  </a:lnTo>
                  <a:lnTo>
                    <a:pt x="4975" y="4395"/>
                  </a:lnTo>
                  <a:lnTo>
                    <a:pt x="5237" y="4190"/>
                  </a:lnTo>
                  <a:lnTo>
                    <a:pt x="5499" y="3984"/>
                  </a:lnTo>
                  <a:lnTo>
                    <a:pt x="5574" y="3890"/>
                  </a:lnTo>
                  <a:lnTo>
                    <a:pt x="5630" y="3778"/>
                  </a:lnTo>
                  <a:lnTo>
                    <a:pt x="5667" y="3666"/>
                  </a:lnTo>
                  <a:lnTo>
                    <a:pt x="5667" y="3535"/>
                  </a:lnTo>
                  <a:lnTo>
                    <a:pt x="5667" y="3423"/>
                  </a:lnTo>
                  <a:lnTo>
                    <a:pt x="5630" y="3311"/>
                  </a:lnTo>
                  <a:lnTo>
                    <a:pt x="5574" y="3198"/>
                  </a:lnTo>
                  <a:lnTo>
                    <a:pt x="5499" y="3105"/>
                  </a:lnTo>
                  <a:lnTo>
                    <a:pt x="5406" y="3030"/>
                  </a:lnTo>
                  <a:lnTo>
                    <a:pt x="5293" y="2974"/>
                  </a:lnTo>
                  <a:lnTo>
                    <a:pt x="5181" y="2937"/>
                  </a:lnTo>
                  <a:lnTo>
                    <a:pt x="4938" y="2937"/>
                  </a:lnTo>
                  <a:lnTo>
                    <a:pt x="4826" y="2974"/>
                  </a:lnTo>
                  <a:lnTo>
                    <a:pt x="4732" y="3030"/>
                  </a:lnTo>
                  <a:lnTo>
                    <a:pt x="4620" y="3105"/>
                  </a:lnTo>
                  <a:lnTo>
                    <a:pt x="4414" y="3273"/>
                  </a:lnTo>
                  <a:lnTo>
                    <a:pt x="4190" y="3441"/>
                  </a:lnTo>
                  <a:lnTo>
                    <a:pt x="3965" y="3591"/>
                  </a:lnTo>
                  <a:lnTo>
                    <a:pt x="3722" y="3741"/>
                  </a:lnTo>
                  <a:lnTo>
                    <a:pt x="3498" y="3872"/>
                  </a:lnTo>
                  <a:lnTo>
                    <a:pt x="3255" y="4003"/>
                  </a:lnTo>
                  <a:lnTo>
                    <a:pt x="2993" y="4115"/>
                  </a:lnTo>
                  <a:lnTo>
                    <a:pt x="2750" y="4208"/>
                  </a:lnTo>
                  <a:lnTo>
                    <a:pt x="2226" y="4395"/>
                  </a:lnTo>
                  <a:lnTo>
                    <a:pt x="1702" y="4526"/>
                  </a:lnTo>
                  <a:lnTo>
                    <a:pt x="1513" y="4564"/>
                  </a:lnTo>
                  <a:lnTo>
                    <a:pt x="1513" y="4564"/>
                  </a:lnTo>
                  <a:lnTo>
                    <a:pt x="1534" y="4508"/>
                  </a:lnTo>
                  <a:lnTo>
                    <a:pt x="1665" y="4190"/>
                  </a:lnTo>
                  <a:lnTo>
                    <a:pt x="1815" y="3909"/>
                  </a:lnTo>
                  <a:lnTo>
                    <a:pt x="1964" y="3610"/>
                  </a:lnTo>
                  <a:lnTo>
                    <a:pt x="2133" y="3329"/>
                  </a:lnTo>
                  <a:lnTo>
                    <a:pt x="2301" y="3049"/>
                  </a:lnTo>
                  <a:lnTo>
                    <a:pt x="2488" y="2768"/>
                  </a:lnTo>
                  <a:lnTo>
                    <a:pt x="2675" y="2506"/>
                  </a:lnTo>
                  <a:lnTo>
                    <a:pt x="2881" y="2244"/>
                  </a:lnTo>
                  <a:lnTo>
                    <a:pt x="3086" y="1983"/>
                  </a:lnTo>
                  <a:lnTo>
                    <a:pt x="3311" y="1740"/>
                  </a:lnTo>
                  <a:lnTo>
                    <a:pt x="3535" y="1515"/>
                  </a:lnTo>
                  <a:lnTo>
                    <a:pt x="3778" y="1272"/>
                  </a:lnTo>
                  <a:lnTo>
                    <a:pt x="4022" y="1047"/>
                  </a:lnTo>
                  <a:lnTo>
                    <a:pt x="4096" y="954"/>
                  </a:lnTo>
                  <a:lnTo>
                    <a:pt x="4153" y="860"/>
                  </a:lnTo>
                  <a:lnTo>
                    <a:pt x="4190" y="730"/>
                  </a:lnTo>
                  <a:lnTo>
                    <a:pt x="4190" y="617"/>
                  </a:lnTo>
                  <a:lnTo>
                    <a:pt x="4190" y="486"/>
                  </a:lnTo>
                  <a:lnTo>
                    <a:pt x="4153" y="374"/>
                  </a:lnTo>
                  <a:lnTo>
                    <a:pt x="4096" y="262"/>
                  </a:lnTo>
                  <a:lnTo>
                    <a:pt x="4022" y="187"/>
                  </a:lnTo>
                  <a:lnTo>
                    <a:pt x="3928" y="94"/>
                  </a:lnTo>
                  <a:lnTo>
                    <a:pt x="3816" y="38"/>
                  </a:lnTo>
                  <a:lnTo>
                    <a:pt x="3704" y="19"/>
                  </a:lnTo>
                  <a:lnTo>
                    <a:pt x="3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31"/>
          <p:cNvSpPr/>
          <p:nvPr/>
        </p:nvSpPr>
        <p:spPr>
          <a:xfrm>
            <a:off x="1618225" y="31100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2498063" y="266625"/>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31"/>
          <p:cNvGrpSpPr/>
          <p:nvPr/>
        </p:nvGrpSpPr>
        <p:grpSpPr>
          <a:xfrm rot="-5973449">
            <a:off x="8694275" y="3873981"/>
            <a:ext cx="241711" cy="241711"/>
            <a:chOff x="10695150" y="4122575"/>
            <a:chExt cx="626100" cy="626100"/>
          </a:xfrm>
        </p:grpSpPr>
        <p:sp>
          <p:nvSpPr>
            <p:cNvPr id="1128" name="Google Shape;1128;p31"/>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31"/>
          <p:cNvSpPr/>
          <p:nvPr/>
        </p:nvSpPr>
        <p:spPr>
          <a:xfrm rot="-5971480">
            <a:off x="8619233" y="3684397"/>
            <a:ext cx="90650" cy="9065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rot="-5974048">
            <a:off x="8663200" y="3360185"/>
            <a:ext cx="241864" cy="24186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rot="-5971480">
            <a:off x="8487048" y="2662677"/>
            <a:ext cx="90650" cy="9065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7886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48640"/>
            <a:ext cx="7717500" cy="54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800"/>
              <a:buFont typeface="Lato Black"/>
              <a:buNone/>
              <a:defRPr sz="2800">
                <a:solidFill>
                  <a:schemeClr val="lt2"/>
                </a:solidFill>
                <a:latin typeface="Lato Black"/>
                <a:ea typeface="Lato Black"/>
                <a:cs typeface="Lato Black"/>
                <a:sym typeface="Lato Black"/>
              </a:defRPr>
            </a:lvl1pPr>
            <a:lvl2pPr lvl="1"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2pPr>
            <a:lvl3pPr lvl="2"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3pPr>
            <a:lvl4pPr lvl="3"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4pPr>
            <a:lvl5pPr lvl="4"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5pPr>
            <a:lvl6pPr lvl="5"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6pPr>
            <a:lvl7pPr lvl="6"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7pPr>
            <a:lvl8pPr lvl="7"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8pPr>
            <a:lvl9pPr lvl="8" algn="ctr" rtl="0">
              <a:spcBef>
                <a:spcPts val="0"/>
              </a:spcBef>
              <a:spcAft>
                <a:spcPts val="0"/>
              </a:spcAft>
              <a:buClr>
                <a:schemeClr val="lt1"/>
              </a:buClr>
              <a:buSzPts val="2800"/>
              <a:buFont typeface="BioRhyme Expanded"/>
              <a:buNone/>
              <a:defRPr sz="2800">
                <a:solidFill>
                  <a:schemeClr val="lt1"/>
                </a:solidFill>
                <a:latin typeface="BioRhyme Expanded"/>
                <a:ea typeface="BioRhyme Expanded"/>
                <a:cs typeface="BioRhyme Expanded"/>
                <a:sym typeface="BioRhyme Expanded"/>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1pPr>
            <a:lvl2pPr marL="914400" lvl="1"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2pPr>
            <a:lvl3pPr marL="1371600" lvl="2"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3pPr>
            <a:lvl4pPr marL="1828800" lvl="3"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4pPr>
            <a:lvl5pPr marL="2286000" lvl="4"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5pPr>
            <a:lvl6pPr marL="2743200" lvl="5"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6pPr>
            <a:lvl7pPr marL="3200400" lvl="6"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7pPr>
            <a:lvl8pPr marL="3657600" lvl="7"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8pPr>
            <a:lvl9pPr marL="4114800" lvl="8" indent="-330200">
              <a:lnSpc>
                <a:spcPct val="100000"/>
              </a:lnSpc>
              <a:spcBef>
                <a:spcPts val="0"/>
              </a:spcBef>
              <a:spcAft>
                <a:spcPts val="0"/>
              </a:spcAft>
              <a:buClr>
                <a:schemeClr val="accent2"/>
              </a:buClr>
              <a:buSzPts val="1600"/>
              <a:buFont typeface="Nunito"/>
              <a:buChar char="■"/>
              <a:defRPr sz="1600">
                <a:solidFill>
                  <a:schemeClr val="accen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82" r:id="rId3"/>
    <p:sldLayoutId id="2147483655" r:id="rId4"/>
    <p:sldLayoutId id="2147483656" r:id="rId5"/>
    <p:sldLayoutId id="2147483662" r:id="rId6"/>
    <p:sldLayoutId id="2147483676" r:id="rId7"/>
    <p:sldLayoutId id="2147483677" r:id="rId8"/>
    <p:sldLayoutId id="2147483683" r:id="rId9"/>
    <p:sldLayoutId id="2147483686" r:id="rId10"/>
    <p:sldLayoutId id="2147483689" r:id="rId11"/>
    <p:sldLayoutId id="214748369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medlineplus.gov/spanish/thyroiddiseases.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edlineplus.gov/spanish/anemia.htm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hyperlink" Target="https://medlineplus.gov/spanish/diabetestype1.html" TargetMode="External"/><Relationship Id="rId4" Type="http://schemas.openxmlformats.org/officeDocument/2006/relationships/hyperlink" Target="https://medlineplus.gov/spanish/bvitamin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55" name="Google Shape;1155;p35"/>
          <p:cNvSpPr/>
          <p:nvPr/>
        </p:nvSpPr>
        <p:spPr>
          <a:xfrm>
            <a:off x="767700" y="2490150"/>
            <a:ext cx="4072724"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txBox="1">
            <a:spLocks noGrp="1"/>
          </p:cNvSpPr>
          <p:nvPr>
            <p:ph type="ctrTitle"/>
          </p:nvPr>
        </p:nvSpPr>
        <p:spPr>
          <a:xfrm>
            <a:off x="727800" y="1213950"/>
            <a:ext cx="4479300" cy="20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Diagnóstico de Hipertiroidismo</a:t>
            </a:r>
            <a:r>
              <a:rPr lang="en" sz="2400" dirty="0">
                <a:solidFill>
                  <a:schemeClr val="dk1"/>
                </a:solidFill>
              </a:rPr>
              <a:t> </a:t>
            </a:r>
            <a:br>
              <a:rPr lang="es-ES" sz="3200" dirty="0"/>
            </a:br>
            <a:endParaRPr sz="3200" dirty="0">
              <a:solidFill>
                <a:schemeClr val="dk1"/>
              </a:solidFill>
            </a:endParaRPr>
          </a:p>
        </p:txBody>
      </p:sp>
      <p:grpSp>
        <p:nvGrpSpPr>
          <p:cNvPr id="1143" name="Google Shape;1143;p35"/>
          <p:cNvGrpSpPr/>
          <p:nvPr/>
        </p:nvGrpSpPr>
        <p:grpSpPr>
          <a:xfrm>
            <a:off x="6540489" y="3690987"/>
            <a:ext cx="323880" cy="323880"/>
            <a:chOff x="-222250" y="-3001925"/>
            <a:chExt cx="609600" cy="609600"/>
          </a:xfrm>
        </p:grpSpPr>
        <p:sp>
          <p:nvSpPr>
            <p:cNvPr id="1144" name="Google Shape;1144;p35"/>
            <p:cNvSpPr/>
            <p:nvPr/>
          </p:nvSpPr>
          <p:spPr>
            <a:xfrm>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rot="-5400000">
              <a:off x="-222250" y="-2797175"/>
              <a:ext cx="609600" cy="200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 name="Google Shape;1146;p35"/>
          <p:cNvSpPr txBox="1">
            <a:spLocks noGrp="1"/>
          </p:cNvSpPr>
          <p:nvPr>
            <p:ph type="subTitle" idx="1"/>
          </p:nvPr>
        </p:nvSpPr>
        <p:spPr>
          <a:xfrm>
            <a:off x="742259" y="3334846"/>
            <a:ext cx="45993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TAREA EXTRACLASE</a:t>
            </a:r>
            <a:endParaRPr dirty="0"/>
          </a:p>
        </p:txBody>
      </p:sp>
      <p:grpSp>
        <p:nvGrpSpPr>
          <p:cNvPr id="1149" name="Google Shape;1149;p35"/>
          <p:cNvGrpSpPr/>
          <p:nvPr/>
        </p:nvGrpSpPr>
        <p:grpSpPr>
          <a:xfrm>
            <a:off x="6098311" y="494553"/>
            <a:ext cx="241737" cy="241737"/>
            <a:chOff x="10695150" y="4122575"/>
            <a:chExt cx="626100" cy="626100"/>
          </a:xfrm>
        </p:grpSpPr>
        <p:sp>
          <p:nvSpPr>
            <p:cNvPr id="1150" name="Google Shape;1150;p35"/>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35"/>
          <p:cNvGrpSpPr/>
          <p:nvPr/>
        </p:nvGrpSpPr>
        <p:grpSpPr>
          <a:xfrm rot="6300000">
            <a:off x="3922651" y="2179340"/>
            <a:ext cx="855601" cy="1217226"/>
            <a:chOff x="10855675" y="3289800"/>
            <a:chExt cx="554125" cy="709350"/>
          </a:xfrm>
        </p:grpSpPr>
        <p:sp>
          <p:nvSpPr>
            <p:cNvPr id="1153" name="Google Shape;1153;p35"/>
            <p:cNvSpPr/>
            <p:nvPr/>
          </p:nvSpPr>
          <p:spPr>
            <a:xfrm>
              <a:off x="10855675" y="3289800"/>
              <a:ext cx="554125" cy="678950"/>
            </a:xfrm>
            <a:custGeom>
              <a:avLst/>
              <a:gdLst/>
              <a:ahLst/>
              <a:cxnLst/>
              <a:rect l="l" t="t" r="r" b="b"/>
              <a:pathLst>
                <a:path w="22165" h="27158" extrusionOk="0">
                  <a:moveTo>
                    <a:pt x="599" y="1"/>
                  </a:moveTo>
                  <a:lnTo>
                    <a:pt x="468" y="20"/>
                  </a:lnTo>
                  <a:lnTo>
                    <a:pt x="338" y="57"/>
                  </a:lnTo>
                  <a:lnTo>
                    <a:pt x="244" y="113"/>
                  </a:lnTo>
                  <a:lnTo>
                    <a:pt x="151" y="188"/>
                  </a:lnTo>
                  <a:lnTo>
                    <a:pt x="94" y="281"/>
                  </a:lnTo>
                  <a:lnTo>
                    <a:pt x="38" y="394"/>
                  </a:lnTo>
                  <a:lnTo>
                    <a:pt x="20" y="506"/>
                  </a:lnTo>
                  <a:lnTo>
                    <a:pt x="1" y="618"/>
                  </a:lnTo>
                  <a:lnTo>
                    <a:pt x="20" y="730"/>
                  </a:lnTo>
                  <a:lnTo>
                    <a:pt x="38" y="843"/>
                  </a:lnTo>
                  <a:lnTo>
                    <a:pt x="94" y="955"/>
                  </a:lnTo>
                  <a:lnTo>
                    <a:pt x="151" y="1048"/>
                  </a:lnTo>
                  <a:lnTo>
                    <a:pt x="244" y="1123"/>
                  </a:lnTo>
                  <a:lnTo>
                    <a:pt x="338" y="1179"/>
                  </a:lnTo>
                  <a:lnTo>
                    <a:pt x="468" y="1235"/>
                  </a:lnTo>
                  <a:lnTo>
                    <a:pt x="599" y="1235"/>
                  </a:lnTo>
                  <a:lnTo>
                    <a:pt x="1628" y="1273"/>
                  </a:lnTo>
                  <a:lnTo>
                    <a:pt x="2657" y="1329"/>
                  </a:lnTo>
                  <a:lnTo>
                    <a:pt x="3704" y="1422"/>
                  </a:lnTo>
                  <a:lnTo>
                    <a:pt x="4733" y="1535"/>
                  </a:lnTo>
                  <a:lnTo>
                    <a:pt x="5743" y="1703"/>
                  </a:lnTo>
                  <a:lnTo>
                    <a:pt x="6771" y="1909"/>
                  </a:lnTo>
                  <a:lnTo>
                    <a:pt x="7781" y="2152"/>
                  </a:lnTo>
                  <a:lnTo>
                    <a:pt x="8268" y="2283"/>
                  </a:lnTo>
                  <a:lnTo>
                    <a:pt x="8773" y="2432"/>
                  </a:lnTo>
                  <a:lnTo>
                    <a:pt x="9259" y="2601"/>
                  </a:lnTo>
                  <a:lnTo>
                    <a:pt x="9745" y="2769"/>
                  </a:lnTo>
                  <a:lnTo>
                    <a:pt x="10231" y="2937"/>
                  </a:lnTo>
                  <a:lnTo>
                    <a:pt x="10718" y="3143"/>
                  </a:lnTo>
                  <a:lnTo>
                    <a:pt x="11185" y="3349"/>
                  </a:lnTo>
                  <a:lnTo>
                    <a:pt x="11653" y="3555"/>
                  </a:lnTo>
                  <a:lnTo>
                    <a:pt x="12120" y="3779"/>
                  </a:lnTo>
                  <a:lnTo>
                    <a:pt x="12569" y="4022"/>
                  </a:lnTo>
                  <a:lnTo>
                    <a:pt x="13018" y="4284"/>
                  </a:lnTo>
                  <a:lnTo>
                    <a:pt x="13467" y="4546"/>
                  </a:lnTo>
                  <a:lnTo>
                    <a:pt x="13897" y="4808"/>
                  </a:lnTo>
                  <a:lnTo>
                    <a:pt x="14327" y="5107"/>
                  </a:lnTo>
                  <a:lnTo>
                    <a:pt x="14739" y="5406"/>
                  </a:lnTo>
                  <a:lnTo>
                    <a:pt x="15150" y="5724"/>
                  </a:lnTo>
                  <a:lnTo>
                    <a:pt x="15562" y="6061"/>
                  </a:lnTo>
                  <a:lnTo>
                    <a:pt x="15955" y="6397"/>
                  </a:lnTo>
                  <a:lnTo>
                    <a:pt x="16291" y="6715"/>
                  </a:lnTo>
                  <a:lnTo>
                    <a:pt x="16609" y="7033"/>
                  </a:lnTo>
                  <a:lnTo>
                    <a:pt x="16927" y="7370"/>
                  </a:lnTo>
                  <a:lnTo>
                    <a:pt x="17245" y="7707"/>
                  </a:lnTo>
                  <a:lnTo>
                    <a:pt x="17544" y="8043"/>
                  </a:lnTo>
                  <a:lnTo>
                    <a:pt x="17825" y="8399"/>
                  </a:lnTo>
                  <a:lnTo>
                    <a:pt x="18105" y="8773"/>
                  </a:lnTo>
                  <a:lnTo>
                    <a:pt x="18367" y="9128"/>
                  </a:lnTo>
                  <a:lnTo>
                    <a:pt x="18629" y="9521"/>
                  </a:lnTo>
                  <a:lnTo>
                    <a:pt x="18872" y="9895"/>
                  </a:lnTo>
                  <a:lnTo>
                    <a:pt x="19115" y="10288"/>
                  </a:lnTo>
                  <a:lnTo>
                    <a:pt x="19340" y="10680"/>
                  </a:lnTo>
                  <a:lnTo>
                    <a:pt x="19546" y="11092"/>
                  </a:lnTo>
                  <a:lnTo>
                    <a:pt x="19733" y="11485"/>
                  </a:lnTo>
                  <a:lnTo>
                    <a:pt x="19920" y="11915"/>
                  </a:lnTo>
                  <a:lnTo>
                    <a:pt x="20088" y="12326"/>
                  </a:lnTo>
                  <a:lnTo>
                    <a:pt x="20238" y="12756"/>
                  </a:lnTo>
                  <a:lnTo>
                    <a:pt x="20387" y="13168"/>
                  </a:lnTo>
                  <a:lnTo>
                    <a:pt x="20499" y="13617"/>
                  </a:lnTo>
                  <a:lnTo>
                    <a:pt x="20612" y="14047"/>
                  </a:lnTo>
                  <a:lnTo>
                    <a:pt x="20705" y="14477"/>
                  </a:lnTo>
                  <a:lnTo>
                    <a:pt x="20780" y="14926"/>
                  </a:lnTo>
                  <a:lnTo>
                    <a:pt x="20855" y="15375"/>
                  </a:lnTo>
                  <a:lnTo>
                    <a:pt x="20892" y="15824"/>
                  </a:lnTo>
                  <a:lnTo>
                    <a:pt x="20930" y="16273"/>
                  </a:lnTo>
                  <a:lnTo>
                    <a:pt x="20930" y="16722"/>
                  </a:lnTo>
                  <a:lnTo>
                    <a:pt x="20930" y="17170"/>
                  </a:lnTo>
                  <a:lnTo>
                    <a:pt x="20911" y="17638"/>
                  </a:lnTo>
                  <a:lnTo>
                    <a:pt x="20874" y="18087"/>
                  </a:lnTo>
                  <a:lnTo>
                    <a:pt x="20799" y="18554"/>
                  </a:lnTo>
                  <a:lnTo>
                    <a:pt x="20724" y="19003"/>
                  </a:lnTo>
                  <a:lnTo>
                    <a:pt x="20630" y="19471"/>
                  </a:lnTo>
                  <a:lnTo>
                    <a:pt x="20499" y="19957"/>
                  </a:lnTo>
                  <a:lnTo>
                    <a:pt x="20350" y="20443"/>
                  </a:lnTo>
                  <a:lnTo>
                    <a:pt x="20182" y="20911"/>
                  </a:lnTo>
                  <a:lnTo>
                    <a:pt x="19994" y="21379"/>
                  </a:lnTo>
                  <a:lnTo>
                    <a:pt x="19789" y="21846"/>
                  </a:lnTo>
                  <a:lnTo>
                    <a:pt x="19564" y="22295"/>
                  </a:lnTo>
                  <a:lnTo>
                    <a:pt x="19321" y="22725"/>
                  </a:lnTo>
                  <a:lnTo>
                    <a:pt x="19059" y="23155"/>
                  </a:lnTo>
                  <a:lnTo>
                    <a:pt x="18760" y="23567"/>
                  </a:lnTo>
                  <a:lnTo>
                    <a:pt x="18461" y="23960"/>
                  </a:lnTo>
                  <a:lnTo>
                    <a:pt x="18143" y="24352"/>
                  </a:lnTo>
                  <a:lnTo>
                    <a:pt x="17806" y="24708"/>
                  </a:lnTo>
                  <a:lnTo>
                    <a:pt x="17432" y="25063"/>
                  </a:lnTo>
                  <a:lnTo>
                    <a:pt x="17058" y="25400"/>
                  </a:lnTo>
                  <a:lnTo>
                    <a:pt x="16665" y="25699"/>
                  </a:lnTo>
                  <a:lnTo>
                    <a:pt x="16235" y="25998"/>
                  </a:lnTo>
                  <a:lnTo>
                    <a:pt x="16123" y="26092"/>
                  </a:lnTo>
                  <a:lnTo>
                    <a:pt x="16048" y="26185"/>
                  </a:lnTo>
                  <a:lnTo>
                    <a:pt x="15992" y="26298"/>
                  </a:lnTo>
                  <a:lnTo>
                    <a:pt x="15973" y="26410"/>
                  </a:lnTo>
                  <a:lnTo>
                    <a:pt x="15955" y="26522"/>
                  </a:lnTo>
                  <a:lnTo>
                    <a:pt x="15973" y="26653"/>
                  </a:lnTo>
                  <a:lnTo>
                    <a:pt x="16011" y="26765"/>
                  </a:lnTo>
                  <a:lnTo>
                    <a:pt x="16048" y="26859"/>
                  </a:lnTo>
                  <a:lnTo>
                    <a:pt x="16123" y="26952"/>
                  </a:lnTo>
                  <a:lnTo>
                    <a:pt x="16198" y="27027"/>
                  </a:lnTo>
                  <a:lnTo>
                    <a:pt x="16291" y="27102"/>
                  </a:lnTo>
                  <a:lnTo>
                    <a:pt x="16385" y="27139"/>
                  </a:lnTo>
                  <a:lnTo>
                    <a:pt x="16497" y="27158"/>
                  </a:lnTo>
                  <a:lnTo>
                    <a:pt x="16609" y="27158"/>
                  </a:lnTo>
                  <a:lnTo>
                    <a:pt x="16740" y="27120"/>
                  </a:lnTo>
                  <a:lnTo>
                    <a:pt x="16871" y="27064"/>
                  </a:lnTo>
                  <a:lnTo>
                    <a:pt x="17264" y="26784"/>
                  </a:lnTo>
                  <a:lnTo>
                    <a:pt x="17657" y="26485"/>
                  </a:lnTo>
                  <a:lnTo>
                    <a:pt x="18012" y="26185"/>
                  </a:lnTo>
                  <a:lnTo>
                    <a:pt x="18367" y="25867"/>
                  </a:lnTo>
                  <a:lnTo>
                    <a:pt x="18723" y="25531"/>
                  </a:lnTo>
                  <a:lnTo>
                    <a:pt x="19041" y="25175"/>
                  </a:lnTo>
                  <a:lnTo>
                    <a:pt x="19359" y="24820"/>
                  </a:lnTo>
                  <a:lnTo>
                    <a:pt x="19639" y="24446"/>
                  </a:lnTo>
                  <a:lnTo>
                    <a:pt x="19920" y="24053"/>
                  </a:lnTo>
                  <a:lnTo>
                    <a:pt x="20182" y="23660"/>
                  </a:lnTo>
                  <a:lnTo>
                    <a:pt x="20425" y="23249"/>
                  </a:lnTo>
                  <a:lnTo>
                    <a:pt x="20668" y="22837"/>
                  </a:lnTo>
                  <a:lnTo>
                    <a:pt x="20874" y="22407"/>
                  </a:lnTo>
                  <a:lnTo>
                    <a:pt x="21079" y="21977"/>
                  </a:lnTo>
                  <a:lnTo>
                    <a:pt x="21266" y="21547"/>
                  </a:lnTo>
                  <a:lnTo>
                    <a:pt x="21416" y="21098"/>
                  </a:lnTo>
                  <a:lnTo>
                    <a:pt x="21566" y="20649"/>
                  </a:lnTo>
                  <a:lnTo>
                    <a:pt x="21715" y="20182"/>
                  </a:lnTo>
                  <a:lnTo>
                    <a:pt x="21827" y="19733"/>
                  </a:lnTo>
                  <a:lnTo>
                    <a:pt x="21921" y="19265"/>
                  </a:lnTo>
                  <a:lnTo>
                    <a:pt x="22014" y="18779"/>
                  </a:lnTo>
                  <a:lnTo>
                    <a:pt x="22071" y="18311"/>
                  </a:lnTo>
                  <a:lnTo>
                    <a:pt x="22127" y="17844"/>
                  </a:lnTo>
                  <a:lnTo>
                    <a:pt x="22164" y="17357"/>
                  </a:lnTo>
                  <a:lnTo>
                    <a:pt x="22164" y="16890"/>
                  </a:lnTo>
                  <a:lnTo>
                    <a:pt x="22164" y="16404"/>
                  </a:lnTo>
                  <a:lnTo>
                    <a:pt x="22145" y="15917"/>
                  </a:lnTo>
                  <a:lnTo>
                    <a:pt x="22108" y="15450"/>
                  </a:lnTo>
                  <a:lnTo>
                    <a:pt x="22052" y="14963"/>
                  </a:lnTo>
                  <a:lnTo>
                    <a:pt x="21977" y="14496"/>
                  </a:lnTo>
                  <a:lnTo>
                    <a:pt x="21902" y="14028"/>
                  </a:lnTo>
                  <a:lnTo>
                    <a:pt x="21790" y="13542"/>
                  </a:lnTo>
                  <a:lnTo>
                    <a:pt x="21659" y="13037"/>
                  </a:lnTo>
                  <a:lnTo>
                    <a:pt x="21491" y="12551"/>
                  </a:lnTo>
                  <a:lnTo>
                    <a:pt x="21322" y="12064"/>
                  </a:lnTo>
                  <a:lnTo>
                    <a:pt x="21135" y="11578"/>
                  </a:lnTo>
                  <a:lnTo>
                    <a:pt x="20948" y="11092"/>
                  </a:lnTo>
                  <a:lnTo>
                    <a:pt x="20724" y="10624"/>
                  </a:lnTo>
                  <a:lnTo>
                    <a:pt x="20481" y="10175"/>
                  </a:lnTo>
                  <a:lnTo>
                    <a:pt x="20238" y="9727"/>
                  </a:lnTo>
                  <a:lnTo>
                    <a:pt x="19976" y="9296"/>
                  </a:lnTo>
                  <a:lnTo>
                    <a:pt x="19695" y="8848"/>
                  </a:lnTo>
                  <a:lnTo>
                    <a:pt x="19415" y="8436"/>
                  </a:lnTo>
                  <a:lnTo>
                    <a:pt x="19097" y="8025"/>
                  </a:lnTo>
                  <a:lnTo>
                    <a:pt x="18779" y="7613"/>
                  </a:lnTo>
                  <a:lnTo>
                    <a:pt x="18461" y="7220"/>
                  </a:lnTo>
                  <a:lnTo>
                    <a:pt x="18124" y="6846"/>
                  </a:lnTo>
                  <a:lnTo>
                    <a:pt x="17769" y="6472"/>
                  </a:lnTo>
                  <a:lnTo>
                    <a:pt x="17413" y="6098"/>
                  </a:lnTo>
                  <a:lnTo>
                    <a:pt x="17039" y="5743"/>
                  </a:lnTo>
                  <a:lnTo>
                    <a:pt x="16647" y="5406"/>
                  </a:lnTo>
                  <a:lnTo>
                    <a:pt x="16254" y="5069"/>
                  </a:lnTo>
                  <a:lnTo>
                    <a:pt x="15861" y="4752"/>
                  </a:lnTo>
                  <a:lnTo>
                    <a:pt x="15450" y="4434"/>
                  </a:lnTo>
                  <a:lnTo>
                    <a:pt x="15019" y="4134"/>
                  </a:lnTo>
                  <a:lnTo>
                    <a:pt x="14589" y="3835"/>
                  </a:lnTo>
                  <a:lnTo>
                    <a:pt x="14159" y="3555"/>
                  </a:lnTo>
                  <a:lnTo>
                    <a:pt x="13729" y="3293"/>
                  </a:lnTo>
                  <a:lnTo>
                    <a:pt x="13280" y="3031"/>
                  </a:lnTo>
                  <a:lnTo>
                    <a:pt x="12831" y="2788"/>
                  </a:lnTo>
                  <a:lnTo>
                    <a:pt x="12364" y="2545"/>
                  </a:lnTo>
                  <a:lnTo>
                    <a:pt x="11896" y="2320"/>
                  </a:lnTo>
                  <a:lnTo>
                    <a:pt x="11428" y="2114"/>
                  </a:lnTo>
                  <a:lnTo>
                    <a:pt x="10961" y="1909"/>
                  </a:lnTo>
                  <a:lnTo>
                    <a:pt x="10344" y="1666"/>
                  </a:lnTo>
                  <a:lnTo>
                    <a:pt x="9708" y="1441"/>
                  </a:lnTo>
                  <a:lnTo>
                    <a:pt x="9091" y="1235"/>
                  </a:lnTo>
                  <a:lnTo>
                    <a:pt x="8455" y="1048"/>
                  </a:lnTo>
                  <a:lnTo>
                    <a:pt x="7819" y="880"/>
                  </a:lnTo>
                  <a:lnTo>
                    <a:pt x="7164" y="730"/>
                  </a:lnTo>
                  <a:lnTo>
                    <a:pt x="6528" y="599"/>
                  </a:lnTo>
                  <a:lnTo>
                    <a:pt x="5874" y="469"/>
                  </a:lnTo>
                  <a:lnTo>
                    <a:pt x="5219" y="356"/>
                  </a:lnTo>
                  <a:lnTo>
                    <a:pt x="4564" y="281"/>
                  </a:lnTo>
                  <a:lnTo>
                    <a:pt x="3910" y="188"/>
                  </a:lnTo>
                  <a:lnTo>
                    <a:pt x="3255" y="132"/>
                  </a:lnTo>
                  <a:lnTo>
                    <a:pt x="2582" y="76"/>
                  </a:lnTo>
                  <a:lnTo>
                    <a:pt x="1927" y="38"/>
                  </a:lnTo>
                  <a:lnTo>
                    <a:pt x="1273" y="20"/>
                  </a:lnTo>
                  <a:lnTo>
                    <a:pt x="5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11213850" y="3851850"/>
              <a:ext cx="141700" cy="147300"/>
            </a:xfrm>
            <a:custGeom>
              <a:avLst/>
              <a:gdLst/>
              <a:ahLst/>
              <a:cxnLst/>
              <a:rect l="l" t="t" r="r" b="b"/>
              <a:pathLst>
                <a:path w="5668" h="5892" extrusionOk="0">
                  <a:moveTo>
                    <a:pt x="3591" y="0"/>
                  </a:moveTo>
                  <a:lnTo>
                    <a:pt x="3461" y="19"/>
                  </a:lnTo>
                  <a:lnTo>
                    <a:pt x="3348" y="56"/>
                  </a:lnTo>
                  <a:lnTo>
                    <a:pt x="3255" y="112"/>
                  </a:lnTo>
                  <a:lnTo>
                    <a:pt x="3143" y="187"/>
                  </a:lnTo>
                  <a:lnTo>
                    <a:pt x="2881" y="430"/>
                  </a:lnTo>
                  <a:lnTo>
                    <a:pt x="2600" y="692"/>
                  </a:lnTo>
                  <a:lnTo>
                    <a:pt x="2357" y="954"/>
                  </a:lnTo>
                  <a:lnTo>
                    <a:pt x="2114" y="1235"/>
                  </a:lnTo>
                  <a:lnTo>
                    <a:pt x="1871" y="1515"/>
                  </a:lnTo>
                  <a:lnTo>
                    <a:pt x="1646" y="1814"/>
                  </a:lnTo>
                  <a:lnTo>
                    <a:pt x="1441" y="2114"/>
                  </a:lnTo>
                  <a:lnTo>
                    <a:pt x="1235" y="2413"/>
                  </a:lnTo>
                  <a:lnTo>
                    <a:pt x="1048" y="2731"/>
                  </a:lnTo>
                  <a:lnTo>
                    <a:pt x="861" y="3067"/>
                  </a:lnTo>
                  <a:lnTo>
                    <a:pt x="692" y="3385"/>
                  </a:lnTo>
                  <a:lnTo>
                    <a:pt x="543" y="3722"/>
                  </a:lnTo>
                  <a:lnTo>
                    <a:pt x="393" y="4059"/>
                  </a:lnTo>
                  <a:lnTo>
                    <a:pt x="262" y="4414"/>
                  </a:lnTo>
                  <a:lnTo>
                    <a:pt x="131" y="4751"/>
                  </a:lnTo>
                  <a:lnTo>
                    <a:pt x="19" y="5106"/>
                  </a:lnTo>
                  <a:lnTo>
                    <a:pt x="0" y="5256"/>
                  </a:lnTo>
                  <a:lnTo>
                    <a:pt x="19" y="5387"/>
                  </a:lnTo>
                  <a:lnTo>
                    <a:pt x="57" y="5518"/>
                  </a:lnTo>
                  <a:lnTo>
                    <a:pt x="131" y="5648"/>
                  </a:lnTo>
                  <a:lnTo>
                    <a:pt x="225" y="5742"/>
                  </a:lnTo>
                  <a:lnTo>
                    <a:pt x="337" y="5817"/>
                  </a:lnTo>
                  <a:lnTo>
                    <a:pt x="468" y="5873"/>
                  </a:lnTo>
                  <a:lnTo>
                    <a:pt x="618" y="5892"/>
                  </a:lnTo>
                  <a:lnTo>
                    <a:pt x="954" y="5873"/>
                  </a:lnTo>
                  <a:lnTo>
                    <a:pt x="1291" y="5835"/>
                  </a:lnTo>
                  <a:lnTo>
                    <a:pt x="1628" y="5779"/>
                  </a:lnTo>
                  <a:lnTo>
                    <a:pt x="1946" y="5723"/>
                  </a:lnTo>
                  <a:lnTo>
                    <a:pt x="2264" y="5648"/>
                  </a:lnTo>
                  <a:lnTo>
                    <a:pt x="2600" y="5555"/>
                  </a:lnTo>
                  <a:lnTo>
                    <a:pt x="2899" y="5461"/>
                  </a:lnTo>
                  <a:lnTo>
                    <a:pt x="3217" y="5349"/>
                  </a:lnTo>
                  <a:lnTo>
                    <a:pt x="3517" y="5218"/>
                  </a:lnTo>
                  <a:lnTo>
                    <a:pt x="3835" y="5069"/>
                  </a:lnTo>
                  <a:lnTo>
                    <a:pt x="4115" y="4919"/>
                  </a:lnTo>
                  <a:lnTo>
                    <a:pt x="4414" y="4751"/>
                  </a:lnTo>
                  <a:lnTo>
                    <a:pt x="4695" y="4582"/>
                  </a:lnTo>
                  <a:lnTo>
                    <a:pt x="4975" y="4395"/>
                  </a:lnTo>
                  <a:lnTo>
                    <a:pt x="5237" y="4190"/>
                  </a:lnTo>
                  <a:lnTo>
                    <a:pt x="5499" y="3984"/>
                  </a:lnTo>
                  <a:lnTo>
                    <a:pt x="5574" y="3890"/>
                  </a:lnTo>
                  <a:lnTo>
                    <a:pt x="5630" y="3778"/>
                  </a:lnTo>
                  <a:lnTo>
                    <a:pt x="5667" y="3666"/>
                  </a:lnTo>
                  <a:lnTo>
                    <a:pt x="5667" y="3535"/>
                  </a:lnTo>
                  <a:lnTo>
                    <a:pt x="5667" y="3423"/>
                  </a:lnTo>
                  <a:lnTo>
                    <a:pt x="5630" y="3311"/>
                  </a:lnTo>
                  <a:lnTo>
                    <a:pt x="5574" y="3198"/>
                  </a:lnTo>
                  <a:lnTo>
                    <a:pt x="5499" y="3105"/>
                  </a:lnTo>
                  <a:lnTo>
                    <a:pt x="5406" y="3030"/>
                  </a:lnTo>
                  <a:lnTo>
                    <a:pt x="5293" y="2974"/>
                  </a:lnTo>
                  <a:lnTo>
                    <a:pt x="5181" y="2937"/>
                  </a:lnTo>
                  <a:lnTo>
                    <a:pt x="4938" y="2937"/>
                  </a:lnTo>
                  <a:lnTo>
                    <a:pt x="4826" y="2974"/>
                  </a:lnTo>
                  <a:lnTo>
                    <a:pt x="4732" y="3030"/>
                  </a:lnTo>
                  <a:lnTo>
                    <a:pt x="4620" y="3105"/>
                  </a:lnTo>
                  <a:lnTo>
                    <a:pt x="4414" y="3273"/>
                  </a:lnTo>
                  <a:lnTo>
                    <a:pt x="4190" y="3441"/>
                  </a:lnTo>
                  <a:lnTo>
                    <a:pt x="3965" y="3591"/>
                  </a:lnTo>
                  <a:lnTo>
                    <a:pt x="3722" y="3741"/>
                  </a:lnTo>
                  <a:lnTo>
                    <a:pt x="3498" y="3872"/>
                  </a:lnTo>
                  <a:lnTo>
                    <a:pt x="3255" y="4003"/>
                  </a:lnTo>
                  <a:lnTo>
                    <a:pt x="2993" y="4115"/>
                  </a:lnTo>
                  <a:lnTo>
                    <a:pt x="2750" y="4208"/>
                  </a:lnTo>
                  <a:lnTo>
                    <a:pt x="2226" y="4395"/>
                  </a:lnTo>
                  <a:lnTo>
                    <a:pt x="1702" y="4526"/>
                  </a:lnTo>
                  <a:lnTo>
                    <a:pt x="1513" y="4564"/>
                  </a:lnTo>
                  <a:lnTo>
                    <a:pt x="1513" y="4564"/>
                  </a:lnTo>
                  <a:lnTo>
                    <a:pt x="1534" y="4508"/>
                  </a:lnTo>
                  <a:lnTo>
                    <a:pt x="1665" y="4190"/>
                  </a:lnTo>
                  <a:lnTo>
                    <a:pt x="1815" y="3909"/>
                  </a:lnTo>
                  <a:lnTo>
                    <a:pt x="1964" y="3610"/>
                  </a:lnTo>
                  <a:lnTo>
                    <a:pt x="2133" y="3329"/>
                  </a:lnTo>
                  <a:lnTo>
                    <a:pt x="2301" y="3049"/>
                  </a:lnTo>
                  <a:lnTo>
                    <a:pt x="2488" y="2768"/>
                  </a:lnTo>
                  <a:lnTo>
                    <a:pt x="2675" y="2506"/>
                  </a:lnTo>
                  <a:lnTo>
                    <a:pt x="2881" y="2244"/>
                  </a:lnTo>
                  <a:lnTo>
                    <a:pt x="3086" y="1983"/>
                  </a:lnTo>
                  <a:lnTo>
                    <a:pt x="3311" y="1740"/>
                  </a:lnTo>
                  <a:lnTo>
                    <a:pt x="3535" y="1515"/>
                  </a:lnTo>
                  <a:lnTo>
                    <a:pt x="3778" y="1272"/>
                  </a:lnTo>
                  <a:lnTo>
                    <a:pt x="4022" y="1047"/>
                  </a:lnTo>
                  <a:lnTo>
                    <a:pt x="4096" y="954"/>
                  </a:lnTo>
                  <a:lnTo>
                    <a:pt x="4153" y="860"/>
                  </a:lnTo>
                  <a:lnTo>
                    <a:pt x="4190" y="730"/>
                  </a:lnTo>
                  <a:lnTo>
                    <a:pt x="4190" y="617"/>
                  </a:lnTo>
                  <a:lnTo>
                    <a:pt x="4190" y="486"/>
                  </a:lnTo>
                  <a:lnTo>
                    <a:pt x="4153" y="374"/>
                  </a:lnTo>
                  <a:lnTo>
                    <a:pt x="4096" y="262"/>
                  </a:lnTo>
                  <a:lnTo>
                    <a:pt x="4022" y="187"/>
                  </a:lnTo>
                  <a:lnTo>
                    <a:pt x="3928" y="94"/>
                  </a:lnTo>
                  <a:lnTo>
                    <a:pt x="3816" y="38"/>
                  </a:lnTo>
                  <a:lnTo>
                    <a:pt x="3704" y="19"/>
                  </a:lnTo>
                  <a:lnTo>
                    <a:pt x="35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5"/>
          <p:cNvGrpSpPr/>
          <p:nvPr/>
        </p:nvGrpSpPr>
        <p:grpSpPr>
          <a:xfrm>
            <a:off x="5535726" y="3214662"/>
            <a:ext cx="323880" cy="323880"/>
            <a:chOff x="-222250" y="-3001925"/>
            <a:chExt cx="609600" cy="609600"/>
          </a:xfrm>
        </p:grpSpPr>
        <p:sp>
          <p:nvSpPr>
            <p:cNvPr id="1161" name="Google Shape;1161;p35"/>
            <p:cNvSpPr/>
            <p:nvPr/>
          </p:nvSpPr>
          <p:spPr>
            <a:xfrm>
              <a:off x="-222250" y="-2797175"/>
              <a:ext cx="609600" cy="20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rot="-5400000">
              <a:off x="-222250" y="-2797175"/>
              <a:ext cx="609600" cy="20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5"/>
          <p:cNvGrpSpPr/>
          <p:nvPr/>
        </p:nvGrpSpPr>
        <p:grpSpPr>
          <a:xfrm>
            <a:off x="5934749" y="3527418"/>
            <a:ext cx="163556" cy="163556"/>
            <a:chOff x="-222250" y="-3001925"/>
            <a:chExt cx="609600" cy="609600"/>
          </a:xfrm>
        </p:grpSpPr>
        <p:sp>
          <p:nvSpPr>
            <p:cNvPr id="1164" name="Google Shape;1164;p35"/>
            <p:cNvSpPr/>
            <p:nvPr/>
          </p:nvSpPr>
          <p:spPr>
            <a:xfrm>
              <a:off x="-222250" y="-2797175"/>
              <a:ext cx="609600" cy="20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rot="-5400000">
              <a:off x="-222250" y="-2797175"/>
              <a:ext cx="609600" cy="20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a:blip r:embed="rId3"/>
          <a:stretch>
            <a:fillRect/>
          </a:stretch>
        </p:blipFill>
        <p:spPr>
          <a:xfrm>
            <a:off x="5411661" y="615421"/>
            <a:ext cx="2840939" cy="458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347561" y="503339"/>
            <a:ext cx="7717800" cy="548700"/>
          </a:xfrm>
        </p:spPr>
        <p:txBody>
          <a:bodyPr/>
          <a:lstStyle/>
          <a:p>
            <a:r>
              <a:rPr lang="es-ES" b="1" dirty="0"/>
              <a:t>Representación del conocimiento en </a:t>
            </a:r>
            <a:r>
              <a:rPr lang="es-ES" b="1" dirty="0" err="1"/>
              <a:t>Prolog</a:t>
            </a:r>
            <a:endParaRPr lang="es-ES" dirty="0"/>
          </a:p>
        </p:txBody>
      </p:sp>
      <p:sp>
        <p:nvSpPr>
          <p:cNvPr id="12" name="Marcador de contenido 2">
            <a:extLst>
              <a:ext uri="{FF2B5EF4-FFF2-40B4-BE49-F238E27FC236}">
                <a16:creationId xmlns:a16="http://schemas.microsoft.com/office/drawing/2014/main" id="{25AA931F-1DB9-4BB4-8A77-3EB9939D19C5}"/>
              </a:ext>
            </a:extLst>
          </p:cNvPr>
          <p:cNvSpPr>
            <a:spLocks noGrp="1"/>
          </p:cNvSpPr>
          <p:nvPr>
            <p:ph type="body" idx="1"/>
          </p:nvPr>
        </p:nvSpPr>
        <p:spPr>
          <a:xfrm>
            <a:off x="108377" y="1076300"/>
            <a:ext cx="4431966" cy="3839911"/>
          </a:xfrm>
        </p:spPr>
        <p:txBody>
          <a:bodyPr>
            <a:normAutofit/>
          </a:bodyPr>
          <a:lstStyle/>
          <a:p>
            <a:r>
              <a:rPr lang="es-ES" sz="1400" b="1" dirty="0" err="1"/>
              <a:t>cuadro_clinico</a:t>
            </a:r>
            <a:r>
              <a:rPr lang="es-ES" sz="1400" dirty="0"/>
              <a:t>(</a:t>
            </a:r>
            <a:r>
              <a:rPr lang="es-ES" sz="1400" dirty="0" err="1"/>
              <a:t>Sintomas_Paciente</a:t>
            </a:r>
            <a:r>
              <a:rPr lang="es-ES" sz="1400" dirty="0"/>
              <a:t>, </a:t>
            </a:r>
            <a:r>
              <a:rPr lang="es-ES" sz="1400" b="1" dirty="0"/>
              <a:t>riesgo</a:t>
            </a:r>
            <a:r>
              <a:rPr lang="es-ES" sz="1400" dirty="0"/>
              <a:t>):-</a:t>
            </a:r>
          </a:p>
          <a:p>
            <a:r>
              <a:rPr lang="es-ES" sz="1400" dirty="0" err="1"/>
              <a:t>sintomas</a:t>
            </a:r>
            <a:r>
              <a:rPr lang="es-ES" sz="1400" dirty="0"/>
              <a:t>(hipertiroidismo, alta, 1, Grupo1),</a:t>
            </a:r>
          </a:p>
          <a:p>
            <a:r>
              <a:rPr lang="es-ES" sz="1400" dirty="0" err="1"/>
              <a:t>sintomas</a:t>
            </a:r>
            <a:r>
              <a:rPr lang="es-ES" sz="1400" dirty="0"/>
              <a:t>(hipertiroidismo, alta, 2, Grupo2),</a:t>
            </a:r>
          </a:p>
          <a:p>
            <a:r>
              <a:rPr lang="es-ES" sz="1400" dirty="0" err="1"/>
              <a:t>sintomas</a:t>
            </a:r>
            <a:r>
              <a:rPr lang="es-ES" sz="1400" dirty="0"/>
              <a:t>(hipertiroidismo, media, 1, Grupo3),</a:t>
            </a:r>
          </a:p>
          <a:p>
            <a:r>
              <a:rPr lang="es-ES" sz="1400" dirty="0" err="1"/>
              <a:t>sintomas</a:t>
            </a:r>
            <a:r>
              <a:rPr lang="es-ES" sz="1400" dirty="0"/>
              <a:t>(hipertiroidismo, media, 2, Grupo4),</a:t>
            </a:r>
          </a:p>
          <a:p>
            <a:r>
              <a:rPr lang="es-ES" sz="1400" dirty="0" err="1"/>
              <a:t>sintomas</a:t>
            </a:r>
            <a:r>
              <a:rPr lang="es-ES" sz="1400" dirty="0"/>
              <a:t>(hipertiroidismo, baja, 1, Grupo5),</a:t>
            </a:r>
          </a:p>
          <a:p>
            <a:r>
              <a:rPr lang="es-ES" sz="1400" dirty="0" err="1"/>
              <a:t>sintomas</a:t>
            </a:r>
            <a:r>
              <a:rPr lang="es-ES" sz="1400" dirty="0"/>
              <a:t>(hipertiroidismo, baja, 2, Grupo6),</a:t>
            </a:r>
          </a:p>
          <a:p>
            <a:r>
              <a:rPr lang="es-ES" sz="1400" dirty="0" err="1"/>
              <a:t>sintomas</a:t>
            </a:r>
            <a:r>
              <a:rPr lang="es-ES" sz="1400" dirty="0"/>
              <a:t>(hipertiroidismo, baja, 3, Grupo7),</a:t>
            </a:r>
          </a:p>
          <a:p>
            <a:r>
              <a:rPr lang="es-ES" sz="1400" dirty="0" err="1"/>
              <a:t>sintomas</a:t>
            </a:r>
            <a:r>
              <a:rPr lang="es-ES" sz="1400" dirty="0"/>
              <a:t>(hipertiroidismo, baja, 4, Grupo8),</a:t>
            </a:r>
          </a:p>
          <a:p>
            <a:r>
              <a:rPr lang="es-ES" sz="1400" dirty="0" err="1"/>
              <a:t>sintomas</a:t>
            </a:r>
            <a:r>
              <a:rPr lang="es-ES" sz="1400" dirty="0"/>
              <a:t>(hipertiroidismo, baja, 5, Grupo9),</a:t>
            </a:r>
          </a:p>
        </p:txBody>
      </p:sp>
      <p:sp>
        <p:nvSpPr>
          <p:cNvPr id="14" name="Marcador de contenido 2">
            <a:extLst>
              <a:ext uri="{FF2B5EF4-FFF2-40B4-BE49-F238E27FC236}">
                <a16:creationId xmlns:a16="http://schemas.microsoft.com/office/drawing/2014/main" id="{A2C31DDD-B724-4705-A161-44108D189291}"/>
              </a:ext>
            </a:extLst>
          </p:cNvPr>
          <p:cNvSpPr txBox="1">
            <a:spLocks/>
          </p:cNvSpPr>
          <p:nvPr/>
        </p:nvSpPr>
        <p:spPr>
          <a:xfrm>
            <a:off x="4279673" y="1294960"/>
            <a:ext cx="4984156" cy="359450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Nunito"/>
              <a:buChar char="●"/>
              <a:defRPr sz="1600" b="0" i="0" u="none" strike="noStrike" cap="none">
                <a:solidFill>
                  <a:schemeClr val="accent2"/>
                </a:solidFill>
                <a:latin typeface="Nunito"/>
                <a:ea typeface="Nunito"/>
                <a:cs typeface="Nunito"/>
                <a:sym typeface="Nunito"/>
              </a:defRPr>
            </a:lvl1pPr>
            <a:lvl2pPr marL="914400" marR="0" lvl="1"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2pPr>
            <a:lvl3pPr marL="1371600" marR="0" lvl="2"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3pPr>
            <a:lvl4pPr marL="1828800" marR="0" lvl="3"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4pPr>
            <a:lvl5pPr marL="2286000" marR="0" lvl="4"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5pPr>
            <a:lvl6pPr marL="2743200" marR="0" lvl="5"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6pPr>
            <a:lvl7pPr marL="3200400" marR="0" lvl="6"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7pPr>
            <a:lvl8pPr marL="3657600" marR="0" lvl="7"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8pPr>
            <a:lvl9pPr marL="4114800" marR="0" lvl="8"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9pPr>
          </a:lstStyle>
          <a:p>
            <a:r>
              <a:rPr lang="es-ES" sz="1400" dirty="0" err="1"/>
              <a:t>pertenece_alta</a:t>
            </a:r>
            <a:r>
              <a:rPr lang="es-ES" sz="1400" dirty="0"/>
              <a:t>(</a:t>
            </a:r>
            <a:r>
              <a:rPr lang="es-ES" sz="1400" dirty="0" err="1"/>
              <a:t>Sintomas_Paciente</a:t>
            </a:r>
            <a:r>
              <a:rPr lang="es-ES" sz="1400" dirty="0"/>
              <a:t>, Grupo1, X1),</a:t>
            </a:r>
          </a:p>
          <a:p>
            <a:r>
              <a:rPr lang="es-ES" sz="1400" dirty="0" err="1"/>
              <a:t>pertenece_alta</a:t>
            </a:r>
            <a:r>
              <a:rPr lang="es-ES" sz="1400" dirty="0"/>
              <a:t>(</a:t>
            </a:r>
            <a:r>
              <a:rPr lang="es-ES" sz="1400" dirty="0" err="1"/>
              <a:t>Sintomas_Paciente</a:t>
            </a:r>
            <a:r>
              <a:rPr lang="es-ES" sz="1400" dirty="0"/>
              <a:t>, Grupo2, X2),</a:t>
            </a:r>
          </a:p>
          <a:p>
            <a:r>
              <a:rPr lang="es-ES" sz="1400" dirty="0" err="1"/>
              <a:t>pertenece_media</a:t>
            </a:r>
            <a:r>
              <a:rPr lang="es-ES" sz="1400" dirty="0"/>
              <a:t>(</a:t>
            </a:r>
            <a:r>
              <a:rPr lang="es-ES" sz="1400" dirty="0" err="1"/>
              <a:t>Sintomas_Paciente</a:t>
            </a:r>
            <a:r>
              <a:rPr lang="es-ES" sz="1400" dirty="0"/>
              <a:t>, Grupo3, X3),</a:t>
            </a:r>
          </a:p>
          <a:p>
            <a:r>
              <a:rPr lang="es-ES" sz="1400" dirty="0" err="1"/>
              <a:t>pertenece_media</a:t>
            </a:r>
            <a:r>
              <a:rPr lang="es-ES" sz="1400" dirty="0"/>
              <a:t>(</a:t>
            </a:r>
            <a:r>
              <a:rPr lang="es-ES" sz="1400" dirty="0" err="1"/>
              <a:t>Sintomas_Paciente</a:t>
            </a:r>
            <a:r>
              <a:rPr lang="es-ES" sz="1400" dirty="0"/>
              <a:t>, Grupo4, X4),</a:t>
            </a:r>
          </a:p>
          <a:p>
            <a:r>
              <a:rPr lang="es-ES" sz="1400" dirty="0" err="1"/>
              <a:t>pertenece_baja</a:t>
            </a:r>
            <a:r>
              <a:rPr lang="es-ES" sz="1400" dirty="0"/>
              <a:t>(</a:t>
            </a:r>
            <a:r>
              <a:rPr lang="es-ES" sz="1400" dirty="0" err="1"/>
              <a:t>Sintomas_Paciente</a:t>
            </a:r>
            <a:r>
              <a:rPr lang="es-ES" sz="1400" dirty="0"/>
              <a:t>, Grupo5, X5),</a:t>
            </a:r>
          </a:p>
          <a:p>
            <a:r>
              <a:rPr lang="es-ES" sz="1400" dirty="0" err="1"/>
              <a:t>pertenece_baja</a:t>
            </a:r>
            <a:r>
              <a:rPr lang="es-ES" sz="1400" dirty="0"/>
              <a:t>(</a:t>
            </a:r>
            <a:r>
              <a:rPr lang="es-ES" sz="1400" dirty="0" err="1"/>
              <a:t>Sintomas_Paciente</a:t>
            </a:r>
            <a:r>
              <a:rPr lang="es-ES" sz="1400" dirty="0"/>
              <a:t>, Grupo6, X6),</a:t>
            </a:r>
          </a:p>
          <a:p>
            <a:r>
              <a:rPr lang="es-ES" sz="1400" dirty="0" err="1"/>
              <a:t>pertenece_baja</a:t>
            </a:r>
            <a:r>
              <a:rPr lang="es-ES" sz="1400" dirty="0"/>
              <a:t>(</a:t>
            </a:r>
            <a:r>
              <a:rPr lang="es-ES" sz="1400" dirty="0" err="1"/>
              <a:t>Sintomas_Paciente</a:t>
            </a:r>
            <a:r>
              <a:rPr lang="es-ES" sz="1400" dirty="0"/>
              <a:t>, Grupo7, X7),</a:t>
            </a:r>
          </a:p>
          <a:p>
            <a:r>
              <a:rPr lang="es-ES" sz="1400" dirty="0" err="1"/>
              <a:t>pertenece_baja</a:t>
            </a:r>
            <a:r>
              <a:rPr lang="es-ES" sz="1400" dirty="0"/>
              <a:t>(</a:t>
            </a:r>
            <a:r>
              <a:rPr lang="es-ES" sz="1400" dirty="0" err="1"/>
              <a:t>Sintomas_Paciente</a:t>
            </a:r>
            <a:r>
              <a:rPr lang="es-ES" sz="1400" dirty="0"/>
              <a:t>, Grupo8, X8),</a:t>
            </a:r>
          </a:p>
          <a:p>
            <a:r>
              <a:rPr lang="es-ES" sz="1400" dirty="0" err="1"/>
              <a:t>pertenece_baja</a:t>
            </a:r>
            <a:r>
              <a:rPr lang="es-ES" sz="1400" dirty="0"/>
              <a:t>(</a:t>
            </a:r>
            <a:r>
              <a:rPr lang="es-ES" sz="1400" dirty="0" err="1"/>
              <a:t>Sintomas_Paciente</a:t>
            </a:r>
            <a:r>
              <a:rPr lang="es-ES" sz="1400" dirty="0"/>
              <a:t>, Grupo9, X9),</a:t>
            </a:r>
          </a:p>
          <a:p>
            <a:r>
              <a:rPr lang="es-ES" sz="1400" dirty="0"/>
              <a:t>Sum1 </a:t>
            </a:r>
            <a:r>
              <a:rPr lang="es-ES" sz="1400" dirty="0" err="1"/>
              <a:t>is</a:t>
            </a:r>
            <a:r>
              <a:rPr lang="es-ES" sz="1400" dirty="0"/>
              <a:t> X1+X2+X3+X4,</a:t>
            </a:r>
          </a:p>
          <a:p>
            <a:r>
              <a:rPr lang="es-ES" sz="1400" dirty="0"/>
              <a:t>Sum1 &gt;= 2,</a:t>
            </a:r>
          </a:p>
          <a:p>
            <a:r>
              <a:rPr lang="es-ES" sz="1400" dirty="0"/>
              <a:t>Sum2 </a:t>
            </a:r>
            <a:r>
              <a:rPr lang="es-ES" sz="1400" dirty="0" err="1"/>
              <a:t>is</a:t>
            </a:r>
            <a:r>
              <a:rPr lang="es-ES" sz="1400" dirty="0"/>
              <a:t> Sum1+X5+X6+X7+X8+X9,</a:t>
            </a:r>
          </a:p>
          <a:p>
            <a:r>
              <a:rPr lang="es-ES" sz="1400" b="1" dirty="0"/>
              <a:t>Sum2 &gt;= 4.</a:t>
            </a:r>
          </a:p>
        </p:txBody>
      </p:sp>
    </p:spTree>
    <p:extLst>
      <p:ext uri="{BB962C8B-B14F-4D97-AF65-F5344CB8AC3E}">
        <p14:creationId xmlns:p14="http://schemas.microsoft.com/office/powerpoint/2010/main" val="35672722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347561" y="514172"/>
            <a:ext cx="7717800" cy="548700"/>
          </a:xfrm>
        </p:spPr>
        <p:txBody>
          <a:bodyPr/>
          <a:lstStyle/>
          <a:p>
            <a:r>
              <a:rPr lang="es-ES" b="1" dirty="0"/>
              <a:t>Representación del conocimiento en </a:t>
            </a:r>
            <a:r>
              <a:rPr lang="es-ES" b="1" dirty="0" err="1"/>
              <a:t>Prolog</a:t>
            </a:r>
            <a:endParaRPr lang="es-ES" dirty="0"/>
          </a:p>
        </p:txBody>
      </p:sp>
      <p:sp>
        <p:nvSpPr>
          <p:cNvPr id="12" name="Marcador de contenido 2">
            <a:extLst>
              <a:ext uri="{FF2B5EF4-FFF2-40B4-BE49-F238E27FC236}">
                <a16:creationId xmlns:a16="http://schemas.microsoft.com/office/drawing/2014/main" id="{25AA931F-1DB9-4BB4-8A77-3EB9939D19C5}"/>
              </a:ext>
            </a:extLst>
          </p:cNvPr>
          <p:cNvSpPr>
            <a:spLocks noGrp="1"/>
          </p:cNvSpPr>
          <p:nvPr>
            <p:ph type="body" idx="1"/>
          </p:nvPr>
        </p:nvSpPr>
        <p:spPr>
          <a:xfrm>
            <a:off x="156266" y="1161626"/>
            <a:ext cx="4431966" cy="3839911"/>
          </a:xfrm>
        </p:spPr>
        <p:txBody>
          <a:bodyPr>
            <a:normAutofit/>
          </a:bodyPr>
          <a:lstStyle/>
          <a:p>
            <a:r>
              <a:rPr lang="es-ES" sz="1400" b="1" dirty="0" err="1"/>
              <a:t>cuadro_clinico</a:t>
            </a:r>
            <a:r>
              <a:rPr lang="es-ES" sz="1400" dirty="0"/>
              <a:t>(</a:t>
            </a:r>
            <a:r>
              <a:rPr lang="es-ES" sz="1400" dirty="0" err="1"/>
              <a:t>Sintomas_Paciente</a:t>
            </a:r>
            <a:r>
              <a:rPr lang="es-ES" sz="1400" dirty="0"/>
              <a:t>, </a:t>
            </a:r>
            <a:r>
              <a:rPr lang="es-ES" sz="1400" b="1" dirty="0" err="1"/>
              <a:t>alto_riesgo</a:t>
            </a:r>
            <a:r>
              <a:rPr lang="es-ES" sz="1400" dirty="0"/>
              <a:t>):-</a:t>
            </a:r>
          </a:p>
          <a:p>
            <a:r>
              <a:rPr lang="es-ES" sz="1400" dirty="0" err="1"/>
              <a:t>sintomas</a:t>
            </a:r>
            <a:r>
              <a:rPr lang="es-ES" sz="1400" dirty="0"/>
              <a:t>(hipertiroidismo, alta, 1, Grupo1),</a:t>
            </a:r>
          </a:p>
          <a:p>
            <a:r>
              <a:rPr lang="es-ES" sz="1400" dirty="0" err="1"/>
              <a:t>sintomas</a:t>
            </a:r>
            <a:r>
              <a:rPr lang="es-ES" sz="1400" dirty="0"/>
              <a:t>(hipertiroidismo, alta, 2, Grupo2),</a:t>
            </a:r>
          </a:p>
          <a:p>
            <a:r>
              <a:rPr lang="es-ES" sz="1400" dirty="0" err="1"/>
              <a:t>sintomas</a:t>
            </a:r>
            <a:r>
              <a:rPr lang="es-ES" sz="1400" dirty="0"/>
              <a:t>(hipertiroidismo, media, 1, Grupo3),</a:t>
            </a:r>
          </a:p>
          <a:p>
            <a:r>
              <a:rPr lang="es-ES" sz="1400" dirty="0" err="1"/>
              <a:t>sintomas</a:t>
            </a:r>
            <a:r>
              <a:rPr lang="es-ES" sz="1400" dirty="0"/>
              <a:t>(hipertiroidismo, media, 2, Grupo4),</a:t>
            </a:r>
          </a:p>
          <a:p>
            <a:r>
              <a:rPr lang="es-ES" sz="1400" dirty="0" err="1"/>
              <a:t>sintomas</a:t>
            </a:r>
            <a:r>
              <a:rPr lang="es-ES" sz="1400" dirty="0"/>
              <a:t>(hipertiroidismo, baja, 1, Grupo5),</a:t>
            </a:r>
          </a:p>
          <a:p>
            <a:r>
              <a:rPr lang="es-ES" sz="1400" dirty="0" err="1"/>
              <a:t>sintomas</a:t>
            </a:r>
            <a:r>
              <a:rPr lang="es-ES" sz="1400" dirty="0"/>
              <a:t>(hipertiroidismo, baja, 2, Grupo6),</a:t>
            </a:r>
          </a:p>
          <a:p>
            <a:r>
              <a:rPr lang="es-ES" sz="1400" dirty="0" err="1"/>
              <a:t>sintomas</a:t>
            </a:r>
            <a:r>
              <a:rPr lang="es-ES" sz="1400" dirty="0"/>
              <a:t>(hipertiroidismo, baja, 3, Grupo7),</a:t>
            </a:r>
          </a:p>
          <a:p>
            <a:r>
              <a:rPr lang="es-ES" sz="1400" dirty="0" err="1"/>
              <a:t>sintomas</a:t>
            </a:r>
            <a:r>
              <a:rPr lang="es-ES" sz="1400" dirty="0"/>
              <a:t>(hipertiroidismo, baja, 4, Grupo8),</a:t>
            </a:r>
          </a:p>
          <a:p>
            <a:r>
              <a:rPr lang="es-ES" sz="1400" dirty="0" err="1"/>
              <a:t>sintomas</a:t>
            </a:r>
            <a:r>
              <a:rPr lang="es-ES" sz="1400" dirty="0"/>
              <a:t>(hipertiroidismo, baja, 5, Grupo9),</a:t>
            </a:r>
          </a:p>
          <a:p>
            <a:endParaRPr lang="es-ES" dirty="0"/>
          </a:p>
        </p:txBody>
      </p:sp>
      <p:sp>
        <p:nvSpPr>
          <p:cNvPr id="14" name="Marcador de contenido 2">
            <a:extLst>
              <a:ext uri="{FF2B5EF4-FFF2-40B4-BE49-F238E27FC236}">
                <a16:creationId xmlns:a16="http://schemas.microsoft.com/office/drawing/2014/main" id="{A2C31DDD-B724-4705-A161-44108D189291}"/>
              </a:ext>
            </a:extLst>
          </p:cNvPr>
          <p:cNvSpPr txBox="1">
            <a:spLocks/>
          </p:cNvSpPr>
          <p:nvPr/>
        </p:nvSpPr>
        <p:spPr>
          <a:xfrm>
            <a:off x="4159844" y="1290750"/>
            <a:ext cx="4984156" cy="359450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Nunito"/>
              <a:buChar char="●"/>
              <a:defRPr sz="1600" b="0" i="0" u="none" strike="noStrike" cap="none">
                <a:solidFill>
                  <a:schemeClr val="accent2"/>
                </a:solidFill>
                <a:latin typeface="Nunito"/>
                <a:ea typeface="Nunito"/>
                <a:cs typeface="Nunito"/>
                <a:sym typeface="Nunito"/>
              </a:defRPr>
            </a:lvl1pPr>
            <a:lvl2pPr marL="914400" marR="0" lvl="1"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2pPr>
            <a:lvl3pPr marL="1371600" marR="0" lvl="2"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3pPr>
            <a:lvl4pPr marL="1828800" marR="0" lvl="3"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4pPr>
            <a:lvl5pPr marL="2286000" marR="0" lvl="4"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5pPr>
            <a:lvl6pPr marL="2743200" marR="0" lvl="5"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6pPr>
            <a:lvl7pPr marL="3200400" marR="0" lvl="6"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7pPr>
            <a:lvl8pPr marL="3657600" marR="0" lvl="7"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8pPr>
            <a:lvl9pPr marL="4114800" marR="0" lvl="8"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9pPr>
          </a:lstStyle>
          <a:p>
            <a:r>
              <a:rPr lang="es-ES" sz="1400" dirty="0" err="1"/>
              <a:t>pertenece_alta</a:t>
            </a:r>
            <a:r>
              <a:rPr lang="es-ES" sz="1400" dirty="0"/>
              <a:t>(</a:t>
            </a:r>
            <a:r>
              <a:rPr lang="es-ES" sz="1400" dirty="0" err="1"/>
              <a:t>Sintomas_Paciente</a:t>
            </a:r>
            <a:r>
              <a:rPr lang="es-ES" sz="1400" dirty="0"/>
              <a:t>, Grupo1, X1),</a:t>
            </a:r>
          </a:p>
          <a:p>
            <a:r>
              <a:rPr lang="es-ES" sz="1400" dirty="0" err="1"/>
              <a:t>pertenece_alta</a:t>
            </a:r>
            <a:r>
              <a:rPr lang="es-ES" sz="1400" dirty="0"/>
              <a:t>(</a:t>
            </a:r>
            <a:r>
              <a:rPr lang="es-ES" sz="1400" dirty="0" err="1"/>
              <a:t>Sintomas_Paciente</a:t>
            </a:r>
            <a:r>
              <a:rPr lang="es-ES" sz="1400" dirty="0"/>
              <a:t>, Grupo2, X2),</a:t>
            </a:r>
          </a:p>
          <a:p>
            <a:r>
              <a:rPr lang="es-ES" sz="1400" dirty="0" err="1"/>
              <a:t>pertenece_media</a:t>
            </a:r>
            <a:r>
              <a:rPr lang="es-ES" sz="1400" dirty="0"/>
              <a:t>(</a:t>
            </a:r>
            <a:r>
              <a:rPr lang="es-ES" sz="1400" dirty="0" err="1"/>
              <a:t>Sintomas_Paciente</a:t>
            </a:r>
            <a:r>
              <a:rPr lang="es-ES" sz="1400" dirty="0"/>
              <a:t>, Grupo3, X3),</a:t>
            </a:r>
          </a:p>
          <a:p>
            <a:r>
              <a:rPr lang="es-ES" sz="1400" dirty="0" err="1"/>
              <a:t>pertenece_media</a:t>
            </a:r>
            <a:r>
              <a:rPr lang="es-ES" sz="1400" dirty="0"/>
              <a:t>(</a:t>
            </a:r>
            <a:r>
              <a:rPr lang="es-ES" sz="1400" dirty="0" err="1"/>
              <a:t>Sintomas_Paciente</a:t>
            </a:r>
            <a:r>
              <a:rPr lang="es-ES" sz="1400" dirty="0"/>
              <a:t>, Grupo4, X4),</a:t>
            </a:r>
          </a:p>
          <a:p>
            <a:r>
              <a:rPr lang="es-ES" sz="1400" dirty="0" err="1"/>
              <a:t>pertenece_baja</a:t>
            </a:r>
            <a:r>
              <a:rPr lang="es-ES" sz="1400" dirty="0"/>
              <a:t>(</a:t>
            </a:r>
            <a:r>
              <a:rPr lang="es-ES" sz="1400" dirty="0" err="1"/>
              <a:t>Sintomas_Paciente</a:t>
            </a:r>
            <a:r>
              <a:rPr lang="es-ES" sz="1400" dirty="0"/>
              <a:t>, Grupo5, X5),</a:t>
            </a:r>
          </a:p>
          <a:p>
            <a:r>
              <a:rPr lang="es-ES" sz="1400" dirty="0" err="1"/>
              <a:t>pertenece_baja</a:t>
            </a:r>
            <a:r>
              <a:rPr lang="es-ES" sz="1400" dirty="0"/>
              <a:t>(</a:t>
            </a:r>
            <a:r>
              <a:rPr lang="es-ES" sz="1400" dirty="0" err="1"/>
              <a:t>Sintomas_Paciente</a:t>
            </a:r>
            <a:r>
              <a:rPr lang="es-ES" sz="1400" dirty="0"/>
              <a:t>, Grupo6, X6),</a:t>
            </a:r>
          </a:p>
          <a:p>
            <a:r>
              <a:rPr lang="es-ES" sz="1400" dirty="0" err="1"/>
              <a:t>pertenece_baja</a:t>
            </a:r>
            <a:r>
              <a:rPr lang="es-ES" sz="1400" dirty="0"/>
              <a:t>(</a:t>
            </a:r>
            <a:r>
              <a:rPr lang="es-ES" sz="1400" dirty="0" err="1"/>
              <a:t>Sintomas_Paciente</a:t>
            </a:r>
            <a:r>
              <a:rPr lang="es-ES" sz="1400" dirty="0"/>
              <a:t>, Grupo7, X7),</a:t>
            </a:r>
          </a:p>
          <a:p>
            <a:r>
              <a:rPr lang="es-ES" sz="1400" dirty="0" err="1"/>
              <a:t>pertenece_baja</a:t>
            </a:r>
            <a:r>
              <a:rPr lang="es-ES" sz="1400" dirty="0"/>
              <a:t>(</a:t>
            </a:r>
            <a:r>
              <a:rPr lang="es-ES" sz="1400" dirty="0" err="1"/>
              <a:t>Sintomas_Paciente</a:t>
            </a:r>
            <a:r>
              <a:rPr lang="es-ES" sz="1400" dirty="0"/>
              <a:t>, Grupo8, X8),</a:t>
            </a:r>
          </a:p>
          <a:p>
            <a:r>
              <a:rPr lang="es-ES" sz="1400" dirty="0" err="1"/>
              <a:t>pertenece_baja</a:t>
            </a:r>
            <a:r>
              <a:rPr lang="es-ES" sz="1400" dirty="0"/>
              <a:t>(</a:t>
            </a:r>
            <a:r>
              <a:rPr lang="es-ES" sz="1400" dirty="0" err="1"/>
              <a:t>Sintomas_Paciente</a:t>
            </a:r>
            <a:r>
              <a:rPr lang="es-ES" sz="1400" dirty="0"/>
              <a:t>, Grupo9, X9),</a:t>
            </a:r>
          </a:p>
          <a:p>
            <a:r>
              <a:rPr lang="es-ES" sz="1400" dirty="0"/>
              <a:t>Sum1 </a:t>
            </a:r>
            <a:r>
              <a:rPr lang="es-ES" sz="1400" dirty="0" err="1"/>
              <a:t>is</a:t>
            </a:r>
            <a:r>
              <a:rPr lang="es-ES" sz="1400" dirty="0"/>
              <a:t> X1+X2+X3+X4,</a:t>
            </a:r>
          </a:p>
          <a:p>
            <a:r>
              <a:rPr lang="es-ES" sz="1400" dirty="0"/>
              <a:t>Sum1 &gt;= 2,</a:t>
            </a:r>
          </a:p>
          <a:p>
            <a:r>
              <a:rPr lang="es-ES" sz="1400" dirty="0"/>
              <a:t>Sum2 </a:t>
            </a:r>
            <a:r>
              <a:rPr lang="es-ES" sz="1400" dirty="0" err="1"/>
              <a:t>is</a:t>
            </a:r>
            <a:r>
              <a:rPr lang="es-ES" sz="1400" dirty="0"/>
              <a:t> Sum1+X5+X6+X7+X8+X9,</a:t>
            </a:r>
          </a:p>
          <a:p>
            <a:r>
              <a:rPr lang="es-ES" sz="1400" b="1" dirty="0"/>
              <a:t>Sum2 &gt;= 3.</a:t>
            </a:r>
          </a:p>
        </p:txBody>
      </p:sp>
    </p:spTree>
    <p:extLst>
      <p:ext uri="{BB962C8B-B14F-4D97-AF65-F5344CB8AC3E}">
        <p14:creationId xmlns:p14="http://schemas.microsoft.com/office/powerpoint/2010/main" val="22563867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5F778-0436-4FC9-876B-07A134D42004}"/>
              </a:ext>
            </a:extLst>
          </p:cNvPr>
          <p:cNvSpPr txBox="1"/>
          <p:nvPr/>
        </p:nvSpPr>
        <p:spPr>
          <a:xfrm>
            <a:off x="787625" y="462502"/>
            <a:ext cx="5000185" cy="1200329"/>
          </a:xfrm>
          <a:prstGeom prst="rect">
            <a:avLst/>
          </a:prstGeom>
          <a:noFill/>
        </p:spPr>
        <p:txBody>
          <a:bodyPr wrap="square" rtlCol="0" anchor="ctr">
            <a:spAutoFit/>
          </a:bodyPr>
          <a:lstStyle/>
          <a:p>
            <a:r>
              <a:rPr lang="es-ES" altLang="ko-KR" sz="3600" b="1" dirty="0">
                <a:solidFill>
                  <a:srgbClr val="4BC7C2"/>
                </a:solidFill>
                <a:cs typeface="Arial" pitchFamily="34" charset="0"/>
              </a:rPr>
              <a:t>Análisis Complementarios</a:t>
            </a:r>
            <a:endParaRPr lang="ko-KR" altLang="en-US" sz="3600" b="1" dirty="0">
              <a:solidFill>
                <a:srgbClr val="4BC7C2"/>
              </a:solidFill>
              <a:cs typeface="Arial" pitchFamily="34" charset="0"/>
            </a:endParaRPr>
          </a:p>
        </p:txBody>
      </p:sp>
      <p:sp>
        <p:nvSpPr>
          <p:cNvPr id="4" name="TextBox 3">
            <a:extLst>
              <a:ext uri="{FF2B5EF4-FFF2-40B4-BE49-F238E27FC236}">
                <a16:creationId xmlns:a16="http://schemas.microsoft.com/office/drawing/2014/main" id="{0B77819C-5E86-48D1-AAC7-4425CB1DA101}"/>
              </a:ext>
            </a:extLst>
          </p:cNvPr>
          <p:cNvSpPr txBox="1"/>
          <p:nvPr/>
        </p:nvSpPr>
        <p:spPr>
          <a:xfrm>
            <a:off x="667696" y="1903113"/>
            <a:ext cx="4607311" cy="2246769"/>
          </a:xfrm>
          <a:prstGeom prst="rect">
            <a:avLst/>
          </a:prstGeom>
          <a:noFill/>
        </p:spPr>
        <p:txBody>
          <a:bodyPr wrap="square" rtlCol="0">
            <a:spAutoFit/>
          </a:bodyPr>
          <a:lstStyle/>
          <a:p>
            <a:pPr algn="just"/>
            <a:r>
              <a:rPr lang="es-ES" dirty="0">
                <a:latin typeface="Nunito" panose="020B0604020202020204" charset="0"/>
              </a:rPr>
              <a:t>Si la regla </a:t>
            </a:r>
            <a:r>
              <a:rPr lang="es-ES" b="1" dirty="0" err="1">
                <a:latin typeface="Nunito" panose="020B0604020202020204" charset="0"/>
              </a:rPr>
              <a:t>cuadro_clínico</a:t>
            </a:r>
            <a:r>
              <a:rPr lang="es-ES" b="1" dirty="0">
                <a:latin typeface="Nunito" panose="020B0604020202020204" charset="0"/>
              </a:rPr>
              <a:t> </a:t>
            </a:r>
            <a:r>
              <a:rPr lang="es-ES" dirty="0">
                <a:latin typeface="Nunito" panose="020B0604020202020204" charset="0"/>
              </a:rPr>
              <a:t>definida anteriormente unifica, significa que la sintomatología del paciente sugiere hipertiroidismo. Por lo que es necesario realizar los análisis complementarios.</a:t>
            </a:r>
          </a:p>
          <a:p>
            <a:pPr algn="just"/>
            <a:r>
              <a:rPr lang="es-ES" dirty="0">
                <a:latin typeface="Nunito" panose="020B0604020202020204" charset="0"/>
              </a:rPr>
              <a:t>El diagnóstico de hipertiroidismo pude confirmarse con los análisis de sangre que miden las hormonas T4, T3 y la hormona estimulante de la tiroides (TSH, por sus siglas en inglés). </a:t>
            </a:r>
          </a:p>
          <a:p>
            <a:pPr algn="just"/>
            <a:r>
              <a:rPr lang="es-ES" dirty="0">
                <a:latin typeface="Nunito" panose="020B0604020202020204" charset="0"/>
              </a:rPr>
              <a:t>Es común que las personas con hipertiroidismo tengan un nivel elevado de T4, T3 o un nivel bajo de TSH.</a:t>
            </a:r>
          </a:p>
        </p:txBody>
      </p:sp>
      <p:grpSp>
        <p:nvGrpSpPr>
          <p:cNvPr id="58" name="Grupo 57"/>
          <p:cNvGrpSpPr/>
          <p:nvPr/>
        </p:nvGrpSpPr>
        <p:grpSpPr>
          <a:xfrm>
            <a:off x="5787810" y="393617"/>
            <a:ext cx="2676331" cy="4311529"/>
            <a:chOff x="3825875" y="139701"/>
            <a:chExt cx="2874963" cy="4884738"/>
          </a:xfrm>
        </p:grpSpPr>
        <p:sp>
          <p:nvSpPr>
            <p:cNvPr id="11" name="Freeform 5"/>
            <p:cNvSpPr>
              <a:spLocks/>
            </p:cNvSpPr>
            <p:nvPr/>
          </p:nvSpPr>
          <p:spPr bwMode="auto">
            <a:xfrm>
              <a:off x="4019550" y="139701"/>
              <a:ext cx="2501900" cy="1703388"/>
            </a:xfrm>
            <a:custGeom>
              <a:avLst/>
              <a:gdLst>
                <a:gd name="T0" fmla="*/ 38 w 168"/>
                <a:gd name="T1" fmla="*/ 28 h 115"/>
                <a:gd name="T2" fmla="*/ 48 w 168"/>
                <a:gd name="T3" fmla="*/ 25 h 115"/>
                <a:gd name="T4" fmla="*/ 76 w 168"/>
                <a:gd name="T5" fmla="*/ 39 h 115"/>
                <a:gd name="T6" fmla="*/ 92 w 168"/>
                <a:gd name="T7" fmla="*/ 39 h 115"/>
                <a:gd name="T8" fmla="*/ 126 w 168"/>
                <a:gd name="T9" fmla="*/ 27 h 115"/>
                <a:gd name="T10" fmla="*/ 131 w 168"/>
                <a:gd name="T11" fmla="*/ 23 h 115"/>
                <a:gd name="T12" fmla="*/ 131 w 168"/>
                <a:gd name="T13" fmla="*/ 9 h 115"/>
                <a:gd name="T14" fmla="*/ 140 w 168"/>
                <a:gd name="T15" fmla="*/ 2 h 115"/>
                <a:gd name="T16" fmla="*/ 154 w 168"/>
                <a:gd name="T17" fmla="*/ 16 h 115"/>
                <a:gd name="T18" fmla="*/ 160 w 168"/>
                <a:gd name="T19" fmla="*/ 28 h 115"/>
                <a:gd name="T20" fmla="*/ 163 w 168"/>
                <a:gd name="T21" fmla="*/ 50 h 115"/>
                <a:gd name="T22" fmla="*/ 159 w 168"/>
                <a:gd name="T23" fmla="*/ 58 h 115"/>
                <a:gd name="T24" fmla="*/ 144 w 168"/>
                <a:gd name="T25" fmla="*/ 66 h 115"/>
                <a:gd name="T26" fmla="*/ 127 w 168"/>
                <a:gd name="T27" fmla="*/ 76 h 115"/>
                <a:gd name="T28" fmla="*/ 120 w 168"/>
                <a:gd name="T29" fmla="*/ 98 h 115"/>
                <a:gd name="T30" fmla="*/ 119 w 168"/>
                <a:gd name="T31" fmla="*/ 104 h 115"/>
                <a:gd name="T32" fmla="*/ 101 w 168"/>
                <a:gd name="T33" fmla="*/ 114 h 115"/>
                <a:gd name="T34" fmla="*/ 67 w 168"/>
                <a:gd name="T35" fmla="*/ 114 h 115"/>
                <a:gd name="T36" fmla="*/ 49 w 168"/>
                <a:gd name="T37" fmla="*/ 100 h 115"/>
                <a:gd name="T38" fmla="*/ 42 w 168"/>
                <a:gd name="T39" fmla="*/ 77 h 115"/>
                <a:gd name="T40" fmla="*/ 19 w 168"/>
                <a:gd name="T41" fmla="*/ 67 h 115"/>
                <a:gd name="T42" fmla="*/ 13 w 168"/>
                <a:gd name="T43" fmla="*/ 65 h 115"/>
                <a:gd name="T44" fmla="*/ 8 w 168"/>
                <a:gd name="T45" fmla="*/ 55 h 115"/>
                <a:gd name="T46" fmla="*/ 10 w 168"/>
                <a:gd name="T47" fmla="*/ 25 h 115"/>
                <a:gd name="T48" fmla="*/ 14 w 168"/>
                <a:gd name="T49" fmla="*/ 16 h 115"/>
                <a:gd name="T50" fmla="*/ 21 w 168"/>
                <a:gd name="T51" fmla="*/ 5 h 115"/>
                <a:gd name="T52" fmla="*/ 34 w 168"/>
                <a:gd name="T53" fmla="*/ 2 h 115"/>
                <a:gd name="T54" fmla="*/ 38 w 168"/>
                <a:gd name="T55" fmla="*/ 13 h 115"/>
                <a:gd name="T56" fmla="*/ 38 w 168"/>
                <a:gd name="T57"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15">
                  <a:moveTo>
                    <a:pt x="38" y="28"/>
                  </a:moveTo>
                  <a:cubicBezTo>
                    <a:pt x="41" y="27"/>
                    <a:pt x="45" y="26"/>
                    <a:pt x="48" y="25"/>
                  </a:cubicBezTo>
                  <a:cubicBezTo>
                    <a:pt x="60" y="23"/>
                    <a:pt x="69" y="29"/>
                    <a:pt x="76" y="39"/>
                  </a:cubicBezTo>
                  <a:cubicBezTo>
                    <a:pt x="84" y="51"/>
                    <a:pt x="84" y="51"/>
                    <a:pt x="92" y="39"/>
                  </a:cubicBezTo>
                  <a:cubicBezTo>
                    <a:pt x="103" y="25"/>
                    <a:pt x="109" y="23"/>
                    <a:pt x="126" y="27"/>
                  </a:cubicBezTo>
                  <a:cubicBezTo>
                    <a:pt x="131" y="28"/>
                    <a:pt x="131" y="26"/>
                    <a:pt x="131" y="23"/>
                  </a:cubicBezTo>
                  <a:cubicBezTo>
                    <a:pt x="131" y="18"/>
                    <a:pt x="131" y="13"/>
                    <a:pt x="131" y="9"/>
                  </a:cubicBezTo>
                  <a:cubicBezTo>
                    <a:pt x="131" y="3"/>
                    <a:pt x="134" y="1"/>
                    <a:pt x="140" y="2"/>
                  </a:cubicBezTo>
                  <a:cubicBezTo>
                    <a:pt x="147" y="4"/>
                    <a:pt x="152" y="8"/>
                    <a:pt x="154" y="16"/>
                  </a:cubicBezTo>
                  <a:cubicBezTo>
                    <a:pt x="155" y="21"/>
                    <a:pt x="157" y="24"/>
                    <a:pt x="160" y="28"/>
                  </a:cubicBezTo>
                  <a:cubicBezTo>
                    <a:pt x="167" y="34"/>
                    <a:pt x="168" y="42"/>
                    <a:pt x="163" y="50"/>
                  </a:cubicBezTo>
                  <a:cubicBezTo>
                    <a:pt x="162" y="53"/>
                    <a:pt x="160" y="56"/>
                    <a:pt x="159" y="58"/>
                  </a:cubicBezTo>
                  <a:cubicBezTo>
                    <a:pt x="155" y="64"/>
                    <a:pt x="153" y="70"/>
                    <a:pt x="144" y="66"/>
                  </a:cubicBezTo>
                  <a:cubicBezTo>
                    <a:pt x="137" y="64"/>
                    <a:pt x="130" y="69"/>
                    <a:pt x="127" y="76"/>
                  </a:cubicBezTo>
                  <a:cubicBezTo>
                    <a:pt x="123" y="83"/>
                    <a:pt x="121" y="90"/>
                    <a:pt x="120" y="98"/>
                  </a:cubicBezTo>
                  <a:cubicBezTo>
                    <a:pt x="120" y="100"/>
                    <a:pt x="119" y="102"/>
                    <a:pt x="119" y="104"/>
                  </a:cubicBezTo>
                  <a:cubicBezTo>
                    <a:pt x="115" y="114"/>
                    <a:pt x="112" y="115"/>
                    <a:pt x="101" y="114"/>
                  </a:cubicBezTo>
                  <a:cubicBezTo>
                    <a:pt x="90" y="112"/>
                    <a:pt x="78" y="112"/>
                    <a:pt x="67" y="114"/>
                  </a:cubicBezTo>
                  <a:cubicBezTo>
                    <a:pt x="56" y="115"/>
                    <a:pt x="50" y="111"/>
                    <a:pt x="49" y="100"/>
                  </a:cubicBezTo>
                  <a:cubicBezTo>
                    <a:pt x="47" y="92"/>
                    <a:pt x="45" y="84"/>
                    <a:pt x="42" y="77"/>
                  </a:cubicBezTo>
                  <a:cubicBezTo>
                    <a:pt x="37" y="67"/>
                    <a:pt x="29" y="64"/>
                    <a:pt x="19" y="67"/>
                  </a:cubicBezTo>
                  <a:cubicBezTo>
                    <a:pt x="16" y="69"/>
                    <a:pt x="15" y="68"/>
                    <a:pt x="13" y="65"/>
                  </a:cubicBezTo>
                  <a:cubicBezTo>
                    <a:pt x="12" y="62"/>
                    <a:pt x="10" y="58"/>
                    <a:pt x="8" y="55"/>
                  </a:cubicBezTo>
                  <a:cubicBezTo>
                    <a:pt x="0" y="41"/>
                    <a:pt x="0" y="38"/>
                    <a:pt x="10" y="25"/>
                  </a:cubicBezTo>
                  <a:cubicBezTo>
                    <a:pt x="13" y="23"/>
                    <a:pt x="14" y="20"/>
                    <a:pt x="14" y="16"/>
                  </a:cubicBezTo>
                  <a:cubicBezTo>
                    <a:pt x="15" y="12"/>
                    <a:pt x="17" y="8"/>
                    <a:pt x="21" y="5"/>
                  </a:cubicBezTo>
                  <a:cubicBezTo>
                    <a:pt x="25" y="3"/>
                    <a:pt x="29" y="0"/>
                    <a:pt x="34" y="2"/>
                  </a:cubicBezTo>
                  <a:cubicBezTo>
                    <a:pt x="39" y="4"/>
                    <a:pt x="37" y="9"/>
                    <a:pt x="38" y="13"/>
                  </a:cubicBezTo>
                  <a:cubicBezTo>
                    <a:pt x="38" y="18"/>
                    <a:pt x="38" y="23"/>
                    <a:pt x="38" y="28"/>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2" name="Freeform 6"/>
            <p:cNvSpPr>
              <a:spLocks/>
            </p:cNvSpPr>
            <p:nvPr/>
          </p:nvSpPr>
          <p:spPr bwMode="auto">
            <a:xfrm>
              <a:off x="4733925" y="4537076"/>
              <a:ext cx="1058863" cy="487363"/>
            </a:xfrm>
            <a:custGeom>
              <a:avLst/>
              <a:gdLst>
                <a:gd name="T0" fmla="*/ 1 w 71"/>
                <a:gd name="T1" fmla="*/ 0 h 33"/>
                <a:gd name="T2" fmla="*/ 71 w 71"/>
                <a:gd name="T3" fmla="*/ 0 h 33"/>
                <a:gd name="T4" fmla="*/ 71 w 71"/>
                <a:gd name="T5" fmla="*/ 20 h 33"/>
                <a:gd name="T6" fmla="*/ 63 w 71"/>
                <a:gd name="T7" fmla="*/ 28 h 33"/>
                <a:gd name="T8" fmla="*/ 10 w 71"/>
                <a:gd name="T9" fmla="*/ 28 h 33"/>
                <a:gd name="T10" fmla="*/ 1 w 71"/>
                <a:gd name="T11" fmla="*/ 15 h 33"/>
                <a:gd name="T12" fmla="*/ 1 w 71"/>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71" h="33">
                  <a:moveTo>
                    <a:pt x="1" y="0"/>
                  </a:moveTo>
                  <a:cubicBezTo>
                    <a:pt x="25" y="14"/>
                    <a:pt x="47" y="14"/>
                    <a:pt x="71" y="0"/>
                  </a:cubicBezTo>
                  <a:cubicBezTo>
                    <a:pt x="71" y="8"/>
                    <a:pt x="71" y="14"/>
                    <a:pt x="71" y="20"/>
                  </a:cubicBezTo>
                  <a:cubicBezTo>
                    <a:pt x="71" y="25"/>
                    <a:pt x="66" y="27"/>
                    <a:pt x="63" y="28"/>
                  </a:cubicBezTo>
                  <a:cubicBezTo>
                    <a:pt x="45" y="33"/>
                    <a:pt x="28" y="33"/>
                    <a:pt x="10" y="28"/>
                  </a:cubicBezTo>
                  <a:cubicBezTo>
                    <a:pt x="4" y="27"/>
                    <a:pt x="0" y="22"/>
                    <a:pt x="1" y="15"/>
                  </a:cubicBezTo>
                  <a:cubicBezTo>
                    <a:pt x="1" y="10"/>
                    <a:pt x="1" y="6"/>
                    <a:pt x="1"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3" name="Freeform 7"/>
            <p:cNvSpPr>
              <a:spLocks/>
            </p:cNvSpPr>
            <p:nvPr/>
          </p:nvSpPr>
          <p:spPr bwMode="auto">
            <a:xfrm>
              <a:off x="4749800" y="4195763"/>
              <a:ext cx="1057275" cy="444500"/>
            </a:xfrm>
            <a:custGeom>
              <a:avLst/>
              <a:gdLst>
                <a:gd name="T0" fmla="*/ 0 w 71"/>
                <a:gd name="T1" fmla="*/ 0 h 30"/>
                <a:gd name="T2" fmla="*/ 69 w 71"/>
                <a:gd name="T3" fmla="*/ 1 h 30"/>
                <a:gd name="T4" fmla="*/ 58 w 71"/>
                <a:gd name="T5" fmla="*/ 23 h 30"/>
                <a:gd name="T6" fmla="*/ 13 w 71"/>
                <a:gd name="T7" fmla="*/ 24 h 30"/>
                <a:gd name="T8" fmla="*/ 0 w 71"/>
                <a:gd name="T9" fmla="*/ 0 h 30"/>
              </a:gdLst>
              <a:ahLst/>
              <a:cxnLst>
                <a:cxn ang="0">
                  <a:pos x="T0" y="T1"/>
                </a:cxn>
                <a:cxn ang="0">
                  <a:pos x="T2" y="T3"/>
                </a:cxn>
                <a:cxn ang="0">
                  <a:pos x="T4" y="T5"/>
                </a:cxn>
                <a:cxn ang="0">
                  <a:pos x="T6" y="T7"/>
                </a:cxn>
                <a:cxn ang="0">
                  <a:pos x="T8" y="T9"/>
                </a:cxn>
              </a:cxnLst>
              <a:rect l="0" t="0" r="r" b="b"/>
              <a:pathLst>
                <a:path w="71" h="30">
                  <a:moveTo>
                    <a:pt x="0" y="0"/>
                  </a:moveTo>
                  <a:cubicBezTo>
                    <a:pt x="24" y="14"/>
                    <a:pt x="46" y="14"/>
                    <a:pt x="69" y="1"/>
                  </a:cubicBezTo>
                  <a:cubicBezTo>
                    <a:pt x="71" y="15"/>
                    <a:pt x="70" y="18"/>
                    <a:pt x="58" y="23"/>
                  </a:cubicBezTo>
                  <a:cubicBezTo>
                    <a:pt x="43" y="30"/>
                    <a:pt x="28" y="30"/>
                    <a:pt x="13" y="24"/>
                  </a:cubicBezTo>
                  <a:cubicBezTo>
                    <a:pt x="0" y="18"/>
                    <a:pt x="0" y="18"/>
                    <a:pt x="0"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4" name="Freeform 8"/>
            <p:cNvSpPr>
              <a:spLocks/>
            </p:cNvSpPr>
            <p:nvPr/>
          </p:nvSpPr>
          <p:spPr bwMode="auto">
            <a:xfrm>
              <a:off x="4749800" y="3840163"/>
              <a:ext cx="1071563" cy="430213"/>
            </a:xfrm>
            <a:custGeom>
              <a:avLst/>
              <a:gdLst>
                <a:gd name="T0" fmla="*/ 35 w 72"/>
                <a:gd name="T1" fmla="*/ 29 h 29"/>
                <a:gd name="T2" fmla="*/ 4 w 72"/>
                <a:gd name="T3" fmla="*/ 19 h 29"/>
                <a:gd name="T4" fmla="*/ 0 w 72"/>
                <a:gd name="T5" fmla="*/ 13 h 29"/>
                <a:gd name="T6" fmla="*/ 10 w 72"/>
                <a:gd name="T7" fmla="*/ 6 h 29"/>
                <a:gd name="T8" fmla="*/ 61 w 72"/>
                <a:gd name="T9" fmla="*/ 6 h 29"/>
                <a:gd name="T10" fmla="*/ 69 w 72"/>
                <a:gd name="T11" fmla="*/ 5 h 29"/>
                <a:gd name="T12" fmla="*/ 67 w 72"/>
                <a:gd name="T13" fmla="*/ 18 h 29"/>
                <a:gd name="T14" fmla="*/ 35 w 72"/>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9">
                  <a:moveTo>
                    <a:pt x="35" y="29"/>
                  </a:moveTo>
                  <a:cubicBezTo>
                    <a:pt x="23" y="29"/>
                    <a:pt x="13" y="25"/>
                    <a:pt x="4" y="19"/>
                  </a:cubicBezTo>
                  <a:cubicBezTo>
                    <a:pt x="1" y="18"/>
                    <a:pt x="0" y="16"/>
                    <a:pt x="0" y="13"/>
                  </a:cubicBezTo>
                  <a:cubicBezTo>
                    <a:pt x="0" y="3"/>
                    <a:pt x="1" y="2"/>
                    <a:pt x="10" y="6"/>
                  </a:cubicBezTo>
                  <a:cubicBezTo>
                    <a:pt x="27" y="13"/>
                    <a:pt x="44" y="13"/>
                    <a:pt x="61" y="6"/>
                  </a:cubicBezTo>
                  <a:cubicBezTo>
                    <a:pt x="64" y="4"/>
                    <a:pt x="67" y="0"/>
                    <a:pt x="69" y="5"/>
                  </a:cubicBezTo>
                  <a:cubicBezTo>
                    <a:pt x="71" y="9"/>
                    <a:pt x="72" y="15"/>
                    <a:pt x="67" y="18"/>
                  </a:cubicBezTo>
                  <a:cubicBezTo>
                    <a:pt x="58" y="26"/>
                    <a:pt x="46" y="29"/>
                    <a:pt x="35" y="29"/>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5" name="Freeform 9"/>
            <p:cNvSpPr>
              <a:spLocks/>
            </p:cNvSpPr>
            <p:nvPr/>
          </p:nvSpPr>
          <p:spPr bwMode="auto">
            <a:xfrm>
              <a:off x="4868863" y="3589338"/>
              <a:ext cx="833438" cy="339725"/>
            </a:xfrm>
            <a:custGeom>
              <a:avLst/>
              <a:gdLst>
                <a:gd name="T0" fmla="*/ 27 w 56"/>
                <a:gd name="T1" fmla="*/ 23 h 23"/>
                <a:gd name="T2" fmla="*/ 4 w 56"/>
                <a:gd name="T3" fmla="*/ 17 h 23"/>
                <a:gd name="T4" fmla="*/ 1 w 56"/>
                <a:gd name="T5" fmla="*/ 12 h 23"/>
                <a:gd name="T6" fmla="*/ 16 w 56"/>
                <a:gd name="T7" fmla="*/ 4 h 23"/>
                <a:gd name="T8" fmla="*/ 42 w 56"/>
                <a:gd name="T9" fmla="*/ 3 h 23"/>
                <a:gd name="T10" fmla="*/ 53 w 56"/>
                <a:gd name="T11" fmla="*/ 13 h 23"/>
                <a:gd name="T12" fmla="*/ 47 w 56"/>
                <a:gd name="T13" fmla="*/ 18 h 23"/>
                <a:gd name="T14" fmla="*/ 27 w 5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3">
                  <a:moveTo>
                    <a:pt x="27" y="23"/>
                  </a:moveTo>
                  <a:cubicBezTo>
                    <a:pt x="19" y="23"/>
                    <a:pt x="11" y="20"/>
                    <a:pt x="4" y="17"/>
                  </a:cubicBezTo>
                  <a:cubicBezTo>
                    <a:pt x="1" y="16"/>
                    <a:pt x="0" y="15"/>
                    <a:pt x="1" y="12"/>
                  </a:cubicBezTo>
                  <a:cubicBezTo>
                    <a:pt x="4" y="4"/>
                    <a:pt x="7" y="1"/>
                    <a:pt x="16" y="4"/>
                  </a:cubicBezTo>
                  <a:cubicBezTo>
                    <a:pt x="25" y="7"/>
                    <a:pt x="34" y="5"/>
                    <a:pt x="42" y="3"/>
                  </a:cubicBezTo>
                  <a:cubicBezTo>
                    <a:pt x="52" y="0"/>
                    <a:pt x="51" y="9"/>
                    <a:pt x="53" y="13"/>
                  </a:cubicBezTo>
                  <a:cubicBezTo>
                    <a:pt x="56" y="17"/>
                    <a:pt x="50" y="17"/>
                    <a:pt x="47" y="18"/>
                  </a:cubicBezTo>
                  <a:cubicBezTo>
                    <a:pt x="41" y="21"/>
                    <a:pt x="34" y="23"/>
                    <a:pt x="27" y="2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6" name="Freeform 10"/>
            <p:cNvSpPr>
              <a:spLocks/>
            </p:cNvSpPr>
            <p:nvPr/>
          </p:nvSpPr>
          <p:spPr bwMode="auto">
            <a:xfrm>
              <a:off x="4927600" y="1974851"/>
              <a:ext cx="685800" cy="163513"/>
            </a:xfrm>
            <a:custGeom>
              <a:avLst/>
              <a:gdLst>
                <a:gd name="T0" fmla="*/ 0 w 46"/>
                <a:gd name="T1" fmla="*/ 3 h 11"/>
                <a:gd name="T2" fmla="*/ 46 w 46"/>
                <a:gd name="T3" fmla="*/ 3 h 11"/>
                <a:gd name="T4" fmla="*/ 0 w 46"/>
                <a:gd name="T5" fmla="*/ 3 h 11"/>
              </a:gdLst>
              <a:ahLst/>
              <a:cxnLst>
                <a:cxn ang="0">
                  <a:pos x="T0" y="T1"/>
                </a:cxn>
                <a:cxn ang="0">
                  <a:pos x="T2" y="T3"/>
                </a:cxn>
                <a:cxn ang="0">
                  <a:pos x="T4" y="T5"/>
                </a:cxn>
              </a:cxnLst>
              <a:rect l="0" t="0" r="r" b="b"/>
              <a:pathLst>
                <a:path w="46" h="11">
                  <a:moveTo>
                    <a:pt x="0" y="3"/>
                  </a:moveTo>
                  <a:cubicBezTo>
                    <a:pt x="16" y="0"/>
                    <a:pt x="31" y="0"/>
                    <a:pt x="46" y="3"/>
                  </a:cubicBezTo>
                  <a:cubicBezTo>
                    <a:pt x="31" y="11"/>
                    <a:pt x="16" y="10"/>
                    <a:pt x="0"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7" name="Freeform 11"/>
            <p:cNvSpPr>
              <a:spLocks/>
            </p:cNvSpPr>
            <p:nvPr/>
          </p:nvSpPr>
          <p:spPr bwMode="auto">
            <a:xfrm>
              <a:off x="5046663" y="3500438"/>
              <a:ext cx="461963" cy="103188"/>
            </a:xfrm>
            <a:custGeom>
              <a:avLst/>
              <a:gdLst>
                <a:gd name="T0" fmla="*/ 0 w 31"/>
                <a:gd name="T1" fmla="*/ 1 h 7"/>
                <a:gd name="T2" fmla="*/ 31 w 31"/>
                <a:gd name="T3" fmla="*/ 0 h 7"/>
                <a:gd name="T4" fmla="*/ 0 w 31"/>
                <a:gd name="T5" fmla="*/ 1 h 7"/>
              </a:gdLst>
              <a:ahLst/>
              <a:cxnLst>
                <a:cxn ang="0">
                  <a:pos x="T0" y="T1"/>
                </a:cxn>
                <a:cxn ang="0">
                  <a:pos x="T2" y="T3"/>
                </a:cxn>
                <a:cxn ang="0">
                  <a:pos x="T4" y="T5"/>
                </a:cxn>
              </a:cxnLst>
              <a:rect l="0" t="0" r="r" b="b"/>
              <a:pathLst>
                <a:path w="31" h="7">
                  <a:moveTo>
                    <a:pt x="0" y="1"/>
                  </a:moveTo>
                  <a:cubicBezTo>
                    <a:pt x="10" y="2"/>
                    <a:pt x="20" y="3"/>
                    <a:pt x="31" y="0"/>
                  </a:cubicBezTo>
                  <a:cubicBezTo>
                    <a:pt x="24" y="6"/>
                    <a:pt x="11" y="7"/>
                    <a:pt x="0"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8" name="Freeform 12"/>
            <p:cNvSpPr>
              <a:spLocks/>
            </p:cNvSpPr>
            <p:nvPr/>
          </p:nvSpPr>
          <p:spPr bwMode="auto">
            <a:xfrm>
              <a:off x="6269038" y="2019301"/>
              <a:ext cx="88900" cy="88900"/>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4" y="6"/>
                    <a:pt x="3" y="6"/>
                  </a:cubicBezTo>
                  <a:cubicBezTo>
                    <a:pt x="1" y="6"/>
                    <a:pt x="0" y="5"/>
                    <a:pt x="0" y="3"/>
                  </a:cubicBezTo>
                  <a:cubicBezTo>
                    <a:pt x="1" y="1"/>
                    <a:pt x="2" y="0"/>
                    <a:pt x="3" y="0"/>
                  </a:cubicBezTo>
                  <a:cubicBezTo>
                    <a:pt x="5" y="0"/>
                    <a:pt x="6" y="2"/>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9" name="Freeform 13"/>
            <p:cNvSpPr>
              <a:spLocks/>
            </p:cNvSpPr>
            <p:nvPr/>
          </p:nvSpPr>
          <p:spPr bwMode="auto">
            <a:xfrm>
              <a:off x="6089650" y="2019301"/>
              <a:ext cx="90488" cy="88900"/>
            </a:xfrm>
            <a:custGeom>
              <a:avLst/>
              <a:gdLst>
                <a:gd name="T0" fmla="*/ 6 w 6"/>
                <a:gd name="T1" fmla="*/ 3 h 6"/>
                <a:gd name="T2" fmla="*/ 3 w 6"/>
                <a:gd name="T3" fmla="*/ 6 h 6"/>
                <a:gd name="T4" fmla="*/ 0 w 6"/>
                <a:gd name="T5" fmla="*/ 3 h 6"/>
                <a:gd name="T6" fmla="*/ 4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5" y="6"/>
                    <a:pt x="3" y="6"/>
                  </a:cubicBezTo>
                  <a:cubicBezTo>
                    <a:pt x="1" y="6"/>
                    <a:pt x="0" y="5"/>
                    <a:pt x="0" y="3"/>
                  </a:cubicBezTo>
                  <a:cubicBezTo>
                    <a:pt x="1" y="1"/>
                    <a:pt x="2" y="0"/>
                    <a:pt x="4" y="0"/>
                  </a:cubicBezTo>
                  <a:cubicBezTo>
                    <a:pt x="5" y="0"/>
                    <a:pt x="6" y="1"/>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0" name="Freeform 14"/>
            <p:cNvSpPr>
              <a:spLocks/>
            </p:cNvSpPr>
            <p:nvPr/>
          </p:nvSpPr>
          <p:spPr bwMode="auto">
            <a:xfrm>
              <a:off x="4183063" y="2019301"/>
              <a:ext cx="88900" cy="88900"/>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5" y="6"/>
                    <a:pt x="3" y="6"/>
                  </a:cubicBezTo>
                  <a:cubicBezTo>
                    <a:pt x="2" y="6"/>
                    <a:pt x="0" y="5"/>
                    <a:pt x="0" y="3"/>
                  </a:cubicBezTo>
                  <a:cubicBezTo>
                    <a:pt x="0" y="2"/>
                    <a:pt x="1" y="0"/>
                    <a:pt x="3" y="0"/>
                  </a:cubicBezTo>
                  <a:cubicBezTo>
                    <a:pt x="5" y="0"/>
                    <a:pt x="6" y="1"/>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1" name="Freeform 15"/>
            <p:cNvSpPr>
              <a:spLocks/>
            </p:cNvSpPr>
            <p:nvPr/>
          </p:nvSpPr>
          <p:spPr bwMode="auto">
            <a:xfrm>
              <a:off x="4362450" y="2019301"/>
              <a:ext cx="74613" cy="88900"/>
            </a:xfrm>
            <a:custGeom>
              <a:avLst/>
              <a:gdLst>
                <a:gd name="T0" fmla="*/ 5 w 5"/>
                <a:gd name="T1" fmla="*/ 3 h 6"/>
                <a:gd name="T2" fmla="*/ 3 w 5"/>
                <a:gd name="T3" fmla="*/ 6 h 6"/>
                <a:gd name="T4" fmla="*/ 0 w 5"/>
                <a:gd name="T5" fmla="*/ 3 h 6"/>
                <a:gd name="T6" fmla="*/ 2 w 5"/>
                <a:gd name="T7" fmla="*/ 0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5"/>
                    <a:pt x="5" y="6"/>
                    <a:pt x="3" y="6"/>
                  </a:cubicBezTo>
                  <a:cubicBezTo>
                    <a:pt x="1" y="6"/>
                    <a:pt x="0" y="4"/>
                    <a:pt x="0" y="3"/>
                  </a:cubicBezTo>
                  <a:cubicBezTo>
                    <a:pt x="0" y="1"/>
                    <a:pt x="1" y="0"/>
                    <a:pt x="2" y="0"/>
                  </a:cubicBezTo>
                  <a:cubicBezTo>
                    <a:pt x="4" y="0"/>
                    <a:pt x="5" y="1"/>
                    <a:pt x="5"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2" name="Freeform 16"/>
            <p:cNvSpPr>
              <a:spLocks/>
            </p:cNvSpPr>
            <p:nvPr/>
          </p:nvSpPr>
          <p:spPr bwMode="auto">
            <a:xfrm>
              <a:off x="5091113" y="2168526"/>
              <a:ext cx="373063" cy="161925"/>
            </a:xfrm>
            <a:custGeom>
              <a:avLst/>
              <a:gdLst>
                <a:gd name="T0" fmla="*/ 25 w 25"/>
                <a:gd name="T1" fmla="*/ 0 h 11"/>
                <a:gd name="T2" fmla="*/ 0 w 25"/>
                <a:gd name="T3" fmla="*/ 0 h 11"/>
                <a:gd name="T4" fmla="*/ 25 w 25"/>
                <a:gd name="T5" fmla="*/ 0 h 11"/>
              </a:gdLst>
              <a:ahLst/>
              <a:cxnLst>
                <a:cxn ang="0">
                  <a:pos x="T0" y="T1"/>
                </a:cxn>
                <a:cxn ang="0">
                  <a:pos x="T2" y="T3"/>
                </a:cxn>
                <a:cxn ang="0">
                  <a:pos x="T4" y="T5"/>
                </a:cxn>
              </a:cxnLst>
              <a:rect l="0" t="0" r="r" b="b"/>
              <a:pathLst>
                <a:path w="25" h="11">
                  <a:moveTo>
                    <a:pt x="25" y="0"/>
                  </a:moveTo>
                  <a:cubicBezTo>
                    <a:pt x="16" y="2"/>
                    <a:pt x="8" y="2"/>
                    <a:pt x="0" y="0"/>
                  </a:cubicBezTo>
                  <a:cubicBezTo>
                    <a:pt x="5" y="10"/>
                    <a:pt x="18" y="11"/>
                    <a:pt x="25"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3" name="Freeform 17"/>
            <p:cNvSpPr>
              <a:spLocks noEditPoints="1"/>
            </p:cNvSpPr>
            <p:nvPr/>
          </p:nvSpPr>
          <p:spPr bwMode="auto">
            <a:xfrm>
              <a:off x="3825875" y="1265238"/>
              <a:ext cx="2874963" cy="2574925"/>
            </a:xfrm>
            <a:custGeom>
              <a:avLst/>
              <a:gdLst>
                <a:gd name="T0" fmla="*/ 176 w 193"/>
                <a:gd name="T1" fmla="*/ 29 h 174"/>
                <a:gd name="T2" fmla="*/ 149 w 193"/>
                <a:gd name="T3" fmla="*/ 7 h 174"/>
                <a:gd name="T4" fmla="*/ 143 w 193"/>
                <a:gd name="T5" fmla="*/ 34 h 174"/>
                <a:gd name="T6" fmla="*/ 112 w 193"/>
                <a:gd name="T7" fmla="*/ 79 h 174"/>
                <a:gd name="T8" fmla="*/ 84 w 193"/>
                <a:gd name="T9" fmla="*/ 81 h 174"/>
                <a:gd name="T10" fmla="*/ 65 w 193"/>
                <a:gd name="T11" fmla="*/ 59 h 174"/>
                <a:gd name="T12" fmla="*/ 47 w 193"/>
                <a:gd name="T13" fmla="*/ 11 h 174"/>
                <a:gd name="T14" fmla="*/ 33 w 193"/>
                <a:gd name="T15" fmla="*/ 5 h 174"/>
                <a:gd name="T16" fmla="*/ 11 w 193"/>
                <a:gd name="T17" fmla="*/ 56 h 174"/>
                <a:gd name="T18" fmla="*/ 15 w 193"/>
                <a:gd name="T19" fmla="*/ 127 h 174"/>
                <a:gd name="T20" fmla="*/ 40 w 193"/>
                <a:gd name="T21" fmla="*/ 167 h 174"/>
                <a:gd name="T22" fmla="*/ 66 w 193"/>
                <a:gd name="T23" fmla="*/ 153 h 174"/>
                <a:gd name="T24" fmla="*/ 94 w 193"/>
                <a:gd name="T25" fmla="*/ 141 h 174"/>
                <a:gd name="T26" fmla="*/ 113 w 193"/>
                <a:gd name="T27" fmla="*/ 139 h 174"/>
                <a:gd name="T28" fmla="*/ 132 w 193"/>
                <a:gd name="T29" fmla="*/ 162 h 174"/>
                <a:gd name="T30" fmla="*/ 167 w 193"/>
                <a:gd name="T31" fmla="*/ 155 h 174"/>
                <a:gd name="T32" fmla="*/ 181 w 193"/>
                <a:gd name="T33" fmla="*/ 117 h 174"/>
                <a:gd name="T34" fmla="*/ 116 w 193"/>
                <a:gd name="T35" fmla="*/ 129 h 174"/>
                <a:gd name="T36" fmla="*/ 90 w 193"/>
                <a:gd name="T37" fmla="*/ 129 h 174"/>
                <a:gd name="T38" fmla="*/ 64 w 193"/>
                <a:gd name="T39" fmla="*/ 110 h 174"/>
                <a:gd name="T40" fmla="*/ 65 w 193"/>
                <a:gd name="T41" fmla="*/ 125 h 174"/>
                <a:gd name="T42" fmla="*/ 56 w 193"/>
                <a:gd name="T43" fmla="*/ 148 h 174"/>
                <a:gd name="T44" fmla="*/ 38 w 193"/>
                <a:gd name="T45" fmla="*/ 144 h 174"/>
                <a:gd name="T46" fmla="*/ 28 w 193"/>
                <a:gd name="T47" fmla="*/ 121 h 174"/>
                <a:gd name="T48" fmla="*/ 23 w 193"/>
                <a:gd name="T49" fmla="*/ 93 h 174"/>
                <a:gd name="T50" fmla="*/ 15 w 193"/>
                <a:gd name="T51" fmla="*/ 78 h 174"/>
                <a:gd name="T52" fmla="*/ 37 w 193"/>
                <a:gd name="T53" fmla="*/ 64 h 174"/>
                <a:gd name="T54" fmla="*/ 53 w 193"/>
                <a:gd name="T55" fmla="*/ 78 h 174"/>
                <a:gd name="T56" fmla="*/ 71 w 193"/>
                <a:gd name="T57" fmla="*/ 77 h 174"/>
                <a:gd name="T58" fmla="*/ 77 w 193"/>
                <a:gd name="T59" fmla="*/ 97 h 174"/>
                <a:gd name="T60" fmla="*/ 94 w 193"/>
                <a:gd name="T61" fmla="*/ 96 h 174"/>
                <a:gd name="T62" fmla="*/ 100 w 193"/>
                <a:gd name="T63" fmla="*/ 96 h 174"/>
                <a:gd name="T64" fmla="*/ 118 w 193"/>
                <a:gd name="T65" fmla="*/ 97 h 174"/>
                <a:gd name="T66" fmla="*/ 134 w 193"/>
                <a:gd name="T67" fmla="*/ 88 h 174"/>
                <a:gd name="T68" fmla="*/ 124 w 193"/>
                <a:gd name="T69" fmla="*/ 77 h 174"/>
                <a:gd name="T70" fmla="*/ 140 w 193"/>
                <a:gd name="T71" fmla="*/ 73 h 174"/>
                <a:gd name="T72" fmla="*/ 141 w 193"/>
                <a:gd name="T73" fmla="*/ 78 h 174"/>
                <a:gd name="T74" fmla="*/ 138 w 193"/>
                <a:gd name="T75" fmla="*/ 87 h 174"/>
                <a:gd name="T76" fmla="*/ 143 w 193"/>
                <a:gd name="T77" fmla="*/ 77 h 174"/>
                <a:gd name="T78" fmla="*/ 143 w 193"/>
                <a:gd name="T79" fmla="*/ 77 h 174"/>
                <a:gd name="T80" fmla="*/ 150 w 193"/>
                <a:gd name="T81" fmla="*/ 75 h 174"/>
                <a:gd name="T82" fmla="*/ 166 w 193"/>
                <a:gd name="T83" fmla="*/ 88 h 174"/>
                <a:gd name="T84" fmla="*/ 166 w 193"/>
                <a:gd name="T85" fmla="*/ 102 h 174"/>
                <a:gd name="T86" fmla="*/ 159 w 193"/>
                <a:gd name="T87" fmla="*/ 102 h 174"/>
                <a:gd name="T88" fmla="*/ 152 w 193"/>
                <a:gd name="T89" fmla="*/ 104 h 174"/>
                <a:gd name="T90" fmla="*/ 132 w 193"/>
                <a:gd name="T91" fmla="*/ 106 h 174"/>
                <a:gd name="T92" fmla="*/ 127 w 193"/>
                <a:gd name="T93" fmla="*/ 119 h 174"/>
                <a:gd name="T94" fmla="*/ 116 w 193"/>
                <a:gd name="T95" fmla="*/ 129 h 174"/>
                <a:gd name="T96" fmla="*/ 155 w 193"/>
                <a:gd name="T97" fmla="*/ 154 h 174"/>
                <a:gd name="T98" fmla="*/ 147 w 193"/>
                <a:gd name="T99" fmla="*/ 138 h 174"/>
                <a:gd name="T100" fmla="*/ 138 w 193"/>
                <a:gd name="T101" fmla="*/ 127 h 174"/>
                <a:gd name="T102" fmla="*/ 146 w 193"/>
                <a:gd name="T103" fmla="*/ 114 h 174"/>
                <a:gd name="T104" fmla="*/ 167 w 193"/>
                <a:gd name="T105" fmla="*/ 124 h 174"/>
                <a:gd name="T106" fmla="*/ 153 w 193"/>
                <a:gd name="T107" fmla="*/ 138 h 174"/>
                <a:gd name="T108" fmla="*/ 169 w 193"/>
                <a:gd name="T109" fmla="*/ 121 h 174"/>
                <a:gd name="T110" fmla="*/ 156 w 193"/>
                <a:gd name="T111" fmla="*/ 120 h 174"/>
                <a:gd name="T112" fmla="*/ 147 w 193"/>
                <a:gd name="T113" fmla="*/ 114 h 174"/>
                <a:gd name="T114" fmla="*/ 152 w 193"/>
                <a:gd name="T115" fmla="*/ 105 h 174"/>
                <a:gd name="T116" fmla="*/ 169 w 193"/>
                <a:gd name="T117" fmla="*/ 1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 h="174">
                  <a:moveTo>
                    <a:pt x="186" y="65"/>
                  </a:moveTo>
                  <a:cubicBezTo>
                    <a:pt x="182" y="53"/>
                    <a:pt x="178" y="41"/>
                    <a:pt x="176" y="29"/>
                  </a:cubicBezTo>
                  <a:cubicBezTo>
                    <a:pt x="174" y="19"/>
                    <a:pt x="169" y="11"/>
                    <a:pt x="161" y="4"/>
                  </a:cubicBezTo>
                  <a:cubicBezTo>
                    <a:pt x="156" y="0"/>
                    <a:pt x="152" y="1"/>
                    <a:pt x="149" y="7"/>
                  </a:cubicBezTo>
                  <a:cubicBezTo>
                    <a:pt x="146" y="13"/>
                    <a:pt x="144" y="21"/>
                    <a:pt x="144" y="28"/>
                  </a:cubicBezTo>
                  <a:cubicBezTo>
                    <a:pt x="144" y="30"/>
                    <a:pt x="144" y="32"/>
                    <a:pt x="143" y="34"/>
                  </a:cubicBezTo>
                  <a:cubicBezTo>
                    <a:pt x="132" y="46"/>
                    <a:pt x="129" y="63"/>
                    <a:pt x="116" y="73"/>
                  </a:cubicBezTo>
                  <a:cubicBezTo>
                    <a:pt x="115" y="74"/>
                    <a:pt x="114" y="77"/>
                    <a:pt x="112" y="79"/>
                  </a:cubicBezTo>
                  <a:cubicBezTo>
                    <a:pt x="112" y="80"/>
                    <a:pt x="112" y="81"/>
                    <a:pt x="110" y="81"/>
                  </a:cubicBezTo>
                  <a:cubicBezTo>
                    <a:pt x="101" y="81"/>
                    <a:pt x="93" y="82"/>
                    <a:pt x="84" y="81"/>
                  </a:cubicBezTo>
                  <a:cubicBezTo>
                    <a:pt x="80" y="80"/>
                    <a:pt x="79" y="74"/>
                    <a:pt x="76" y="71"/>
                  </a:cubicBezTo>
                  <a:cubicBezTo>
                    <a:pt x="73" y="67"/>
                    <a:pt x="69" y="63"/>
                    <a:pt x="65" y="59"/>
                  </a:cubicBezTo>
                  <a:cubicBezTo>
                    <a:pt x="64" y="58"/>
                    <a:pt x="62" y="57"/>
                    <a:pt x="62" y="55"/>
                  </a:cubicBezTo>
                  <a:cubicBezTo>
                    <a:pt x="58" y="40"/>
                    <a:pt x="47" y="27"/>
                    <a:pt x="47" y="11"/>
                  </a:cubicBezTo>
                  <a:cubicBezTo>
                    <a:pt x="47" y="10"/>
                    <a:pt x="46" y="9"/>
                    <a:pt x="45" y="7"/>
                  </a:cubicBezTo>
                  <a:cubicBezTo>
                    <a:pt x="42" y="1"/>
                    <a:pt x="38" y="0"/>
                    <a:pt x="33" y="5"/>
                  </a:cubicBezTo>
                  <a:cubicBezTo>
                    <a:pt x="23" y="13"/>
                    <a:pt x="18" y="24"/>
                    <a:pt x="16" y="37"/>
                  </a:cubicBezTo>
                  <a:cubicBezTo>
                    <a:pt x="15" y="43"/>
                    <a:pt x="14" y="50"/>
                    <a:pt x="11" y="56"/>
                  </a:cubicBezTo>
                  <a:cubicBezTo>
                    <a:pt x="3" y="75"/>
                    <a:pt x="0" y="94"/>
                    <a:pt x="10" y="113"/>
                  </a:cubicBezTo>
                  <a:cubicBezTo>
                    <a:pt x="13" y="118"/>
                    <a:pt x="16" y="123"/>
                    <a:pt x="15" y="127"/>
                  </a:cubicBezTo>
                  <a:cubicBezTo>
                    <a:pt x="14" y="136"/>
                    <a:pt x="15" y="144"/>
                    <a:pt x="21" y="149"/>
                  </a:cubicBezTo>
                  <a:cubicBezTo>
                    <a:pt x="27" y="155"/>
                    <a:pt x="33" y="162"/>
                    <a:pt x="40" y="167"/>
                  </a:cubicBezTo>
                  <a:cubicBezTo>
                    <a:pt x="48" y="173"/>
                    <a:pt x="55" y="172"/>
                    <a:pt x="61" y="164"/>
                  </a:cubicBezTo>
                  <a:cubicBezTo>
                    <a:pt x="63" y="160"/>
                    <a:pt x="65" y="157"/>
                    <a:pt x="66" y="153"/>
                  </a:cubicBezTo>
                  <a:cubicBezTo>
                    <a:pt x="66" y="148"/>
                    <a:pt x="69" y="147"/>
                    <a:pt x="72" y="144"/>
                  </a:cubicBezTo>
                  <a:cubicBezTo>
                    <a:pt x="79" y="139"/>
                    <a:pt x="86" y="138"/>
                    <a:pt x="94" y="141"/>
                  </a:cubicBezTo>
                  <a:cubicBezTo>
                    <a:pt x="99" y="143"/>
                    <a:pt x="103" y="141"/>
                    <a:pt x="108" y="139"/>
                  </a:cubicBezTo>
                  <a:cubicBezTo>
                    <a:pt x="110" y="139"/>
                    <a:pt x="111" y="137"/>
                    <a:pt x="113" y="139"/>
                  </a:cubicBezTo>
                  <a:cubicBezTo>
                    <a:pt x="119" y="145"/>
                    <a:pt x="130" y="145"/>
                    <a:pt x="130" y="157"/>
                  </a:cubicBezTo>
                  <a:cubicBezTo>
                    <a:pt x="130" y="158"/>
                    <a:pt x="131" y="160"/>
                    <a:pt x="132" y="162"/>
                  </a:cubicBezTo>
                  <a:cubicBezTo>
                    <a:pt x="137" y="172"/>
                    <a:pt x="146" y="174"/>
                    <a:pt x="155" y="166"/>
                  </a:cubicBezTo>
                  <a:cubicBezTo>
                    <a:pt x="159" y="163"/>
                    <a:pt x="162" y="158"/>
                    <a:pt x="167" y="155"/>
                  </a:cubicBezTo>
                  <a:cubicBezTo>
                    <a:pt x="178" y="148"/>
                    <a:pt x="180" y="138"/>
                    <a:pt x="180" y="126"/>
                  </a:cubicBezTo>
                  <a:cubicBezTo>
                    <a:pt x="180" y="123"/>
                    <a:pt x="180" y="120"/>
                    <a:pt x="181" y="117"/>
                  </a:cubicBezTo>
                  <a:cubicBezTo>
                    <a:pt x="192" y="101"/>
                    <a:pt x="193" y="83"/>
                    <a:pt x="186" y="65"/>
                  </a:cubicBezTo>
                  <a:close/>
                  <a:moveTo>
                    <a:pt x="116" y="129"/>
                  </a:moveTo>
                  <a:cubicBezTo>
                    <a:pt x="116" y="130"/>
                    <a:pt x="114" y="132"/>
                    <a:pt x="113" y="132"/>
                  </a:cubicBezTo>
                  <a:cubicBezTo>
                    <a:pt x="105" y="130"/>
                    <a:pt x="97" y="136"/>
                    <a:pt x="90" y="129"/>
                  </a:cubicBezTo>
                  <a:cubicBezTo>
                    <a:pt x="86" y="125"/>
                    <a:pt x="80" y="123"/>
                    <a:pt x="75" y="121"/>
                  </a:cubicBezTo>
                  <a:cubicBezTo>
                    <a:pt x="68" y="120"/>
                    <a:pt x="65" y="117"/>
                    <a:pt x="64" y="110"/>
                  </a:cubicBezTo>
                  <a:cubicBezTo>
                    <a:pt x="62" y="112"/>
                    <a:pt x="61" y="114"/>
                    <a:pt x="59" y="115"/>
                  </a:cubicBezTo>
                  <a:cubicBezTo>
                    <a:pt x="62" y="118"/>
                    <a:pt x="66" y="120"/>
                    <a:pt x="65" y="125"/>
                  </a:cubicBezTo>
                  <a:cubicBezTo>
                    <a:pt x="64" y="131"/>
                    <a:pt x="60" y="133"/>
                    <a:pt x="54" y="133"/>
                  </a:cubicBezTo>
                  <a:cubicBezTo>
                    <a:pt x="59" y="138"/>
                    <a:pt x="61" y="143"/>
                    <a:pt x="56" y="148"/>
                  </a:cubicBezTo>
                  <a:cubicBezTo>
                    <a:pt x="52" y="152"/>
                    <a:pt x="47" y="151"/>
                    <a:pt x="43" y="146"/>
                  </a:cubicBezTo>
                  <a:cubicBezTo>
                    <a:pt x="42" y="144"/>
                    <a:pt x="40" y="145"/>
                    <a:pt x="38" y="144"/>
                  </a:cubicBezTo>
                  <a:cubicBezTo>
                    <a:pt x="30" y="143"/>
                    <a:pt x="28" y="136"/>
                    <a:pt x="32" y="130"/>
                  </a:cubicBezTo>
                  <a:cubicBezTo>
                    <a:pt x="35" y="126"/>
                    <a:pt x="33" y="122"/>
                    <a:pt x="28" y="121"/>
                  </a:cubicBezTo>
                  <a:cubicBezTo>
                    <a:pt x="19" y="119"/>
                    <a:pt x="18" y="117"/>
                    <a:pt x="19" y="108"/>
                  </a:cubicBezTo>
                  <a:cubicBezTo>
                    <a:pt x="20" y="103"/>
                    <a:pt x="16" y="97"/>
                    <a:pt x="23" y="93"/>
                  </a:cubicBezTo>
                  <a:cubicBezTo>
                    <a:pt x="20" y="91"/>
                    <a:pt x="16" y="91"/>
                    <a:pt x="14" y="89"/>
                  </a:cubicBezTo>
                  <a:cubicBezTo>
                    <a:pt x="12" y="85"/>
                    <a:pt x="11" y="79"/>
                    <a:pt x="15" y="78"/>
                  </a:cubicBezTo>
                  <a:cubicBezTo>
                    <a:pt x="23" y="75"/>
                    <a:pt x="24" y="68"/>
                    <a:pt x="29" y="63"/>
                  </a:cubicBezTo>
                  <a:cubicBezTo>
                    <a:pt x="33" y="59"/>
                    <a:pt x="35" y="62"/>
                    <a:pt x="37" y="64"/>
                  </a:cubicBezTo>
                  <a:cubicBezTo>
                    <a:pt x="38" y="65"/>
                    <a:pt x="39" y="65"/>
                    <a:pt x="39" y="65"/>
                  </a:cubicBezTo>
                  <a:cubicBezTo>
                    <a:pt x="40" y="73"/>
                    <a:pt x="46" y="76"/>
                    <a:pt x="53" y="78"/>
                  </a:cubicBezTo>
                  <a:cubicBezTo>
                    <a:pt x="54" y="73"/>
                    <a:pt x="56" y="68"/>
                    <a:pt x="63" y="69"/>
                  </a:cubicBezTo>
                  <a:cubicBezTo>
                    <a:pt x="67" y="69"/>
                    <a:pt x="70" y="72"/>
                    <a:pt x="71" y="77"/>
                  </a:cubicBezTo>
                  <a:cubicBezTo>
                    <a:pt x="71" y="84"/>
                    <a:pt x="66" y="86"/>
                    <a:pt x="61" y="87"/>
                  </a:cubicBezTo>
                  <a:cubicBezTo>
                    <a:pt x="63" y="94"/>
                    <a:pt x="73" y="90"/>
                    <a:pt x="77" y="97"/>
                  </a:cubicBezTo>
                  <a:cubicBezTo>
                    <a:pt x="77" y="91"/>
                    <a:pt x="79" y="86"/>
                    <a:pt x="85" y="86"/>
                  </a:cubicBezTo>
                  <a:cubicBezTo>
                    <a:pt x="91" y="86"/>
                    <a:pt x="94" y="90"/>
                    <a:pt x="94" y="96"/>
                  </a:cubicBezTo>
                  <a:cubicBezTo>
                    <a:pt x="94" y="98"/>
                    <a:pt x="95" y="99"/>
                    <a:pt x="97" y="99"/>
                  </a:cubicBezTo>
                  <a:cubicBezTo>
                    <a:pt x="99" y="100"/>
                    <a:pt x="100" y="99"/>
                    <a:pt x="100" y="96"/>
                  </a:cubicBezTo>
                  <a:cubicBezTo>
                    <a:pt x="100" y="90"/>
                    <a:pt x="103" y="87"/>
                    <a:pt x="108" y="86"/>
                  </a:cubicBezTo>
                  <a:cubicBezTo>
                    <a:pt x="115" y="86"/>
                    <a:pt x="117" y="91"/>
                    <a:pt x="118" y="97"/>
                  </a:cubicBezTo>
                  <a:cubicBezTo>
                    <a:pt x="122" y="91"/>
                    <a:pt x="130" y="93"/>
                    <a:pt x="134" y="88"/>
                  </a:cubicBezTo>
                  <a:cubicBezTo>
                    <a:pt x="134" y="88"/>
                    <a:pt x="134" y="88"/>
                    <a:pt x="134" y="88"/>
                  </a:cubicBezTo>
                  <a:cubicBezTo>
                    <a:pt x="133" y="85"/>
                    <a:pt x="131" y="86"/>
                    <a:pt x="129" y="86"/>
                  </a:cubicBezTo>
                  <a:cubicBezTo>
                    <a:pt x="125" y="84"/>
                    <a:pt x="123" y="81"/>
                    <a:pt x="124" y="77"/>
                  </a:cubicBezTo>
                  <a:cubicBezTo>
                    <a:pt x="124" y="73"/>
                    <a:pt x="126" y="70"/>
                    <a:pt x="130" y="69"/>
                  </a:cubicBezTo>
                  <a:cubicBezTo>
                    <a:pt x="134" y="68"/>
                    <a:pt x="138" y="70"/>
                    <a:pt x="140" y="73"/>
                  </a:cubicBezTo>
                  <a:cubicBezTo>
                    <a:pt x="140" y="74"/>
                    <a:pt x="141" y="76"/>
                    <a:pt x="141" y="77"/>
                  </a:cubicBezTo>
                  <a:cubicBezTo>
                    <a:pt x="141" y="77"/>
                    <a:pt x="141" y="78"/>
                    <a:pt x="141" y="78"/>
                  </a:cubicBezTo>
                  <a:cubicBezTo>
                    <a:pt x="141" y="78"/>
                    <a:pt x="141" y="78"/>
                    <a:pt x="141" y="78"/>
                  </a:cubicBezTo>
                  <a:cubicBezTo>
                    <a:pt x="140" y="81"/>
                    <a:pt x="136" y="83"/>
                    <a:pt x="138" y="87"/>
                  </a:cubicBezTo>
                  <a:cubicBezTo>
                    <a:pt x="144" y="86"/>
                    <a:pt x="139" y="80"/>
                    <a:pt x="142" y="77"/>
                  </a:cubicBezTo>
                  <a:cubicBezTo>
                    <a:pt x="142" y="77"/>
                    <a:pt x="142" y="77"/>
                    <a:pt x="143" y="77"/>
                  </a:cubicBezTo>
                  <a:cubicBezTo>
                    <a:pt x="143" y="77"/>
                    <a:pt x="143" y="77"/>
                    <a:pt x="143" y="77"/>
                  </a:cubicBezTo>
                  <a:cubicBezTo>
                    <a:pt x="143" y="77"/>
                    <a:pt x="143" y="77"/>
                    <a:pt x="143" y="77"/>
                  </a:cubicBezTo>
                  <a:cubicBezTo>
                    <a:pt x="143" y="77"/>
                    <a:pt x="143" y="77"/>
                    <a:pt x="143" y="77"/>
                  </a:cubicBezTo>
                  <a:cubicBezTo>
                    <a:pt x="145" y="75"/>
                    <a:pt x="148" y="75"/>
                    <a:pt x="150" y="75"/>
                  </a:cubicBezTo>
                  <a:cubicBezTo>
                    <a:pt x="154" y="73"/>
                    <a:pt x="157" y="74"/>
                    <a:pt x="159" y="78"/>
                  </a:cubicBezTo>
                  <a:cubicBezTo>
                    <a:pt x="161" y="82"/>
                    <a:pt x="163" y="85"/>
                    <a:pt x="166" y="88"/>
                  </a:cubicBezTo>
                  <a:cubicBezTo>
                    <a:pt x="172" y="92"/>
                    <a:pt x="172" y="97"/>
                    <a:pt x="166" y="102"/>
                  </a:cubicBezTo>
                  <a:cubicBezTo>
                    <a:pt x="166" y="102"/>
                    <a:pt x="166" y="102"/>
                    <a:pt x="166" y="102"/>
                  </a:cubicBezTo>
                  <a:cubicBezTo>
                    <a:pt x="166" y="102"/>
                    <a:pt x="166" y="102"/>
                    <a:pt x="166" y="102"/>
                  </a:cubicBezTo>
                  <a:cubicBezTo>
                    <a:pt x="164" y="102"/>
                    <a:pt x="161" y="104"/>
                    <a:pt x="159" y="102"/>
                  </a:cubicBezTo>
                  <a:cubicBezTo>
                    <a:pt x="156" y="101"/>
                    <a:pt x="154" y="101"/>
                    <a:pt x="152" y="104"/>
                  </a:cubicBezTo>
                  <a:cubicBezTo>
                    <a:pt x="152" y="104"/>
                    <a:pt x="152" y="104"/>
                    <a:pt x="152" y="104"/>
                  </a:cubicBezTo>
                  <a:cubicBezTo>
                    <a:pt x="152" y="104"/>
                    <a:pt x="152" y="104"/>
                    <a:pt x="152" y="104"/>
                  </a:cubicBezTo>
                  <a:cubicBezTo>
                    <a:pt x="145" y="103"/>
                    <a:pt x="138" y="101"/>
                    <a:pt x="132" y="106"/>
                  </a:cubicBezTo>
                  <a:cubicBezTo>
                    <a:pt x="127" y="109"/>
                    <a:pt x="127" y="113"/>
                    <a:pt x="127" y="117"/>
                  </a:cubicBezTo>
                  <a:cubicBezTo>
                    <a:pt x="127" y="117"/>
                    <a:pt x="127" y="118"/>
                    <a:pt x="127" y="119"/>
                  </a:cubicBezTo>
                  <a:cubicBezTo>
                    <a:pt x="127" y="119"/>
                    <a:pt x="127" y="119"/>
                    <a:pt x="127" y="119"/>
                  </a:cubicBezTo>
                  <a:cubicBezTo>
                    <a:pt x="122" y="120"/>
                    <a:pt x="116" y="121"/>
                    <a:pt x="116" y="129"/>
                  </a:cubicBezTo>
                  <a:close/>
                  <a:moveTo>
                    <a:pt x="153" y="138"/>
                  </a:moveTo>
                  <a:cubicBezTo>
                    <a:pt x="157" y="143"/>
                    <a:pt x="161" y="148"/>
                    <a:pt x="155" y="154"/>
                  </a:cubicBezTo>
                  <a:cubicBezTo>
                    <a:pt x="152" y="157"/>
                    <a:pt x="147" y="157"/>
                    <a:pt x="143" y="153"/>
                  </a:cubicBezTo>
                  <a:cubicBezTo>
                    <a:pt x="139" y="149"/>
                    <a:pt x="140" y="145"/>
                    <a:pt x="147" y="138"/>
                  </a:cubicBezTo>
                  <a:cubicBezTo>
                    <a:pt x="144" y="136"/>
                    <a:pt x="141" y="134"/>
                    <a:pt x="141" y="130"/>
                  </a:cubicBezTo>
                  <a:cubicBezTo>
                    <a:pt x="141" y="128"/>
                    <a:pt x="140" y="127"/>
                    <a:pt x="138" y="127"/>
                  </a:cubicBezTo>
                  <a:cubicBezTo>
                    <a:pt x="133" y="127"/>
                    <a:pt x="131" y="123"/>
                    <a:pt x="129" y="119"/>
                  </a:cubicBezTo>
                  <a:cubicBezTo>
                    <a:pt x="132" y="108"/>
                    <a:pt x="138" y="107"/>
                    <a:pt x="146" y="114"/>
                  </a:cubicBezTo>
                  <a:cubicBezTo>
                    <a:pt x="145" y="119"/>
                    <a:pt x="145" y="122"/>
                    <a:pt x="152" y="123"/>
                  </a:cubicBezTo>
                  <a:cubicBezTo>
                    <a:pt x="157" y="123"/>
                    <a:pt x="163" y="119"/>
                    <a:pt x="167" y="124"/>
                  </a:cubicBezTo>
                  <a:cubicBezTo>
                    <a:pt x="167" y="124"/>
                    <a:pt x="167" y="124"/>
                    <a:pt x="167" y="124"/>
                  </a:cubicBezTo>
                  <a:cubicBezTo>
                    <a:pt x="173" y="134"/>
                    <a:pt x="171" y="136"/>
                    <a:pt x="153" y="138"/>
                  </a:cubicBezTo>
                  <a:close/>
                  <a:moveTo>
                    <a:pt x="169" y="121"/>
                  </a:moveTo>
                  <a:cubicBezTo>
                    <a:pt x="169" y="121"/>
                    <a:pt x="169" y="121"/>
                    <a:pt x="169" y="121"/>
                  </a:cubicBezTo>
                  <a:cubicBezTo>
                    <a:pt x="169" y="121"/>
                    <a:pt x="169" y="121"/>
                    <a:pt x="169" y="121"/>
                  </a:cubicBezTo>
                  <a:cubicBezTo>
                    <a:pt x="165" y="120"/>
                    <a:pt x="161" y="119"/>
                    <a:pt x="156" y="120"/>
                  </a:cubicBezTo>
                  <a:cubicBezTo>
                    <a:pt x="151" y="121"/>
                    <a:pt x="148" y="119"/>
                    <a:pt x="147" y="114"/>
                  </a:cubicBezTo>
                  <a:cubicBezTo>
                    <a:pt x="147" y="114"/>
                    <a:pt x="147" y="114"/>
                    <a:pt x="147" y="114"/>
                  </a:cubicBezTo>
                  <a:cubicBezTo>
                    <a:pt x="147" y="114"/>
                    <a:pt x="147" y="114"/>
                    <a:pt x="147" y="114"/>
                  </a:cubicBezTo>
                  <a:cubicBezTo>
                    <a:pt x="147" y="110"/>
                    <a:pt x="147" y="106"/>
                    <a:pt x="152" y="105"/>
                  </a:cubicBezTo>
                  <a:cubicBezTo>
                    <a:pt x="158" y="105"/>
                    <a:pt x="165" y="105"/>
                    <a:pt x="172" y="105"/>
                  </a:cubicBezTo>
                  <a:cubicBezTo>
                    <a:pt x="178" y="112"/>
                    <a:pt x="177" y="116"/>
                    <a:pt x="169" y="12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4" name="Freeform 18"/>
            <p:cNvSpPr>
              <a:spLocks/>
            </p:cNvSpPr>
            <p:nvPr/>
          </p:nvSpPr>
          <p:spPr bwMode="auto">
            <a:xfrm>
              <a:off x="4332288" y="2700338"/>
              <a:ext cx="282575" cy="341313"/>
            </a:xfrm>
            <a:custGeom>
              <a:avLst/>
              <a:gdLst>
                <a:gd name="T0" fmla="*/ 14 w 19"/>
                <a:gd name="T1" fmla="*/ 23 h 23"/>
                <a:gd name="T2" fmla="*/ 15 w 19"/>
                <a:gd name="T3" fmla="*/ 14 h 23"/>
                <a:gd name="T4" fmla="*/ 14 w 19"/>
                <a:gd name="T5" fmla="*/ 0 h 23"/>
                <a:gd name="T6" fmla="*/ 4 w 19"/>
                <a:gd name="T7" fmla="*/ 6 h 23"/>
                <a:gd name="T8" fmla="*/ 0 w 19"/>
                <a:gd name="T9" fmla="*/ 9 h 23"/>
                <a:gd name="T10" fmla="*/ 3 w 19"/>
                <a:gd name="T11" fmla="*/ 13 h 23"/>
                <a:gd name="T12" fmla="*/ 14 w 1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14" y="23"/>
                  </a:moveTo>
                  <a:cubicBezTo>
                    <a:pt x="19" y="20"/>
                    <a:pt x="19" y="18"/>
                    <a:pt x="15" y="14"/>
                  </a:cubicBezTo>
                  <a:cubicBezTo>
                    <a:pt x="11" y="11"/>
                    <a:pt x="16" y="6"/>
                    <a:pt x="14" y="0"/>
                  </a:cubicBezTo>
                  <a:cubicBezTo>
                    <a:pt x="11" y="4"/>
                    <a:pt x="8" y="7"/>
                    <a:pt x="4" y="6"/>
                  </a:cubicBezTo>
                  <a:cubicBezTo>
                    <a:pt x="1" y="6"/>
                    <a:pt x="0" y="7"/>
                    <a:pt x="0" y="9"/>
                  </a:cubicBezTo>
                  <a:cubicBezTo>
                    <a:pt x="0" y="11"/>
                    <a:pt x="1" y="13"/>
                    <a:pt x="3" y="13"/>
                  </a:cubicBezTo>
                  <a:cubicBezTo>
                    <a:pt x="11" y="12"/>
                    <a:pt x="13" y="17"/>
                    <a:pt x="14" y="2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5" name="Freeform 19"/>
            <p:cNvSpPr>
              <a:spLocks/>
            </p:cNvSpPr>
            <p:nvPr/>
          </p:nvSpPr>
          <p:spPr bwMode="auto">
            <a:xfrm>
              <a:off x="4197350" y="2435226"/>
              <a:ext cx="193675" cy="206375"/>
            </a:xfrm>
            <a:custGeom>
              <a:avLst/>
              <a:gdLst>
                <a:gd name="T0" fmla="*/ 9 w 13"/>
                <a:gd name="T1" fmla="*/ 1 h 14"/>
                <a:gd name="T2" fmla="*/ 5 w 13"/>
                <a:gd name="T3" fmla="*/ 4 h 14"/>
                <a:gd name="T4" fmla="*/ 0 w 13"/>
                <a:gd name="T5" fmla="*/ 13 h 14"/>
                <a:gd name="T6" fmla="*/ 11 w 13"/>
                <a:gd name="T7" fmla="*/ 5 h 14"/>
                <a:gd name="T8" fmla="*/ 9 w 13"/>
                <a:gd name="T9" fmla="*/ 1 h 14"/>
              </a:gdLst>
              <a:ahLst/>
              <a:cxnLst>
                <a:cxn ang="0">
                  <a:pos x="T0" y="T1"/>
                </a:cxn>
                <a:cxn ang="0">
                  <a:pos x="T2" y="T3"/>
                </a:cxn>
                <a:cxn ang="0">
                  <a:pos x="T4" y="T5"/>
                </a:cxn>
                <a:cxn ang="0">
                  <a:pos x="T6" y="T7"/>
                </a:cxn>
                <a:cxn ang="0">
                  <a:pos x="T8" y="T9"/>
                </a:cxn>
              </a:cxnLst>
              <a:rect l="0" t="0" r="r" b="b"/>
              <a:pathLst>
                <a:path w="13" h="14">
                  <a:moveTo>
                    <a:pt x="9" y="1"/>
                  </a:moveTo>
                  <a:cubicBezTo>
                    <a:pt x="7" y="1"/>
                    <a:pt x="4" y="0"/>
                    <a:pt x="5" y="4"/>
                  </a:cubicBezTo>
                  <a:cubicBezTo>
                    <a:pt x="5" y="7"/>
                    <a:pt x="3" y="10"/>
                    <a:pt x="0" y="13"/>
                  </a:cubicBezTo>
                  <a:cubicBezTo>
                    <a:pt x="7" y="14"/>
                    <a:pt x="9" y="9"/>
                    <a:pt x="11" y="5"/>
                  </a:cubicBezTo>
                  <a:cubicBezTo>
                    <a:pt x="11" y="4"/>
                    <a:pt x="13" y="1"/>
                    <a:pt x="9"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6" name="Freeform 20"/>
            <p:cNvSpPr>
              <a:spLocks/>
            </p:cNvSpPr>
            <p:nvPr/>
          </p:nvSpPr>
          <p:spPr bwMode="auto">
            <a:xfrm>
              <a:off x="4437063" y="3071813"/>
              <a:ext cx="163513" cy="192088"/>
            </a:xfrm>
            <a:custGeom>
              <a:avLst/>
              <a:gdLst>
                <a:gd name="T0" fmla="*/ 11 w 11"/>
                <a:gd name="T1" fmla="*/ 10 h 13"/>
                <a:gd name="T2" fmla="*/ 6 w 11"/>
                <a:gd name="T3" fmla="*/ 0 h 13"/>
                <a:gd name="T4" fmla="*/ 2 w 11"/>
                <a:gd name="T5" fmla="*/ 6 h 13"/>
                <a:gd name="T6" fmla="*/ 11 w 11"/>
                <a:gd name="T7" fmla="*/ 10 h 13"/>
              </a:gdLst>
              <a:ahLst/>
              <a:cxnLst>
                <a:cxn ang="0">
                  <a:pos x="T0" y="T1"/>
                </a:cxn>
                <a:cxn ang="0">
                  <a:pos x="T2" y="T3"/>
                </a:cxn>
                <a:cxn ang="0">
                  <a:pos x="T4" y="T5"/>
                </a:cxn>
                <a:cxn ang="0">
                  <a:pos x="T6" y="T7"/>
                </a:cxn>
              </a:cxnLst>
              <a:rect l="0" t="0" r="r" b="b"/>
              <a:pathLst>
                <a:path w="11" h="13">
                  <a:moveTo>
                    <a:pt x="11" y="10"/>
                  </a:moveTo>
                  <a:cubicBezTo>
                    <a:pt x="7" y="8"/>
                    <a:pt x="7" y="5"/>
                    <a:pt x="6" y="0"/>
                  </a:cubicBezTo>
                  <a:cubicBezTo>
                    <a:pt x="4" y="3"/>
                    <a:pt x="0" y="3"/>
                    <a:pt x="2" y="6"/>
                  </a:cubicBezTo>
                  <a:cubicBezTo>
                    <a:pt x="4" y="8"/>
                    <a:pt x="5" y="13"/>
                    <a:pt x="11" y="1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7" name="Freeform 21"/>
            <p:cNvSpPr>
              <a:spLocks/>
            </p:cNvSpPr>
            <p:nvPr/>
          </p:nvSpPr>
          <p:spPr bwMode="auto">
            <a:xfrm>
              <a:off x="4943475" y="2730501"/>
              <a:ext cx="133350" cy="147638"/>
            </a:xfrm>
            <a:custGeom>
              <a:avLst/>
              <a:gdLst>
                <a:gd name="T0" fmla="*/ 2 w 9"/>
                <a:gd name="T1" fmla="*/ 0 h 10"/>
                <a:gd name="T2" fmla="*/ 8 w 9"/>
                <a:gd name="T3" fmla="*/ 10 h 10"/>
                <a:gd name="T4" fmla="*/ 2 w 9"/>
                <a:gd name="T5" fmla="*/ 0 h 10"/>
              </a:gdLst>
              <a:ahLst/>
              <a:cxnLst>
                <a:cxn ang="0">
                  <a:pos x="T0" y="T1"/>
                </a:cxn>
                <a:cxn ang="0">
                  <a:pos x="T2" y="T3"/>
                </a:cxn>
                <a:cxn ang="0">
                  <a:pos x="T4" y="T5"/>
                </a:cxn>
              </a:cxnLst>
              <a:rect l="0" t="0" r="r" b="b"/>
              <a:pathLst>
                <a:path w="9" h="10">
                  <a:moveTo>
                    <a:pt x="2" y="0"/>
                  </a:moveTo>
                  <a:cubicBezTo>
                    <a:pt x="0" y="6"/>
                    <a:pt x="5" y="7"/>
                    <a:pt x="8" y="10"/>
                  </a:cubicBezTo>
                  <a:cubicBezTo>
                    <a:pt x="9" y="5"/>
                    <a:pt x="6" y="2"/>
                    <a:pt x="2"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8" name="Freeform 22"/>
            <p:cNvSpPr>
              <a:spLocks/>
            </p:cNvSpPr>
            <p:nvPr/>
          </p:nvSpPr>
          <p:spPr bwMode="auto">
            <a:xfrm>
              <a:off x="5226050" y="2894013"/>
              <a:ext cx="179388" cy="147638"/>
            </a:xfrm>
            <a:custGeom>
              <a:avLst/>
              <a:gdLst>
                <a:gd name="T0" fmla="*/ 0 w 12"/>
                <a:gd name="T1" fmla="*/ 6 h 10"/>
                <a:gd name="T2" fmla="*/ 12 w 12"/>
                <a:gd name="T3" fmla="*/ 5 h 10"/>
                <a:gd name="T4" fmla="*/ 0 w 12"/>
                <a:gd name="T5" fmla="*/ 6 h 10"/>
              </a:gdLst>
              <a:ahLst/>
              <a:cxnLst>
                <a:cxn ang="0">
                  <a:pos x="T0" y="T1"/>
                </a:cxn>
                <a:cxn ang="0">
                  <a:pos x="T2" y="T3"/>
                </a:cxn>
                <a:cxn ang="0">
                  <a:pos x="T4" y="T5"/>
                </a:cxn>
              </a:cxnLst>
              <a:rect l="0" t="0" r="r" b="b"/>
              <a:pathLst>
                <a:path w="12" h="10">
                  <a:moveTo>
                    <a:pt x="0" y="6"/>
                  </a:moveTo>
                  <a:cubicBezTo>
                    <a:pt x="4" y="4"/>
                    <a:pt x="8" y="10"/>
                    <a:pt x="12" y="5"/>
                  </a:cubicBezTo>
                  <a:cubicBezTo>
                    <a:pt x="8" y="7"/>
                    <a:pt x="4" y="0"/>
                    <a:pt x="0"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9" name="Freeform 23"/>
            <p:cNvSpPr>
              <a:spLocks/>
            </p:cNvSpPr>
            <p:nvPr/>
          </p:nvSpPr>
          <p:spPr bwMode="auto">
            <a:xfrm>
              <a:off x="5449888" y="2730501"/>
              <a:ext cx="163513" cy="147638"/>
            </a:xfrm>
            <a:custGeom>
              <a:avLst/>
              <a:gdLst>
                <a:gd name="T0" fmla="*/ 8 w 11"/>
                <a:gd name="T1" fmla="*/ 0 h 10"/>
                <a:gd name="T2" fmla="*/ 3 w 11"/>
                <a:gd name="T3" fmla="*/ 10 h 10"/>
                <a:gd name="T4" fmla="*/ 8 w 11"/>
                <a:gd name="T5" fmla="*/ 0 h 10"/>
              </a:gdLst>
              <a:ahLst/>
              <a:cxnLst>
                <a:cxn ang="0">
                  <a:pos x="T0" y="T1"/>
                </a:cxn>
                <a:cxn ang="0">
                  <a:pos x="T2" y="T3"/>
                </a:cxn>
                <a:cxn ang="0">
                  <a:pos x="T4" y="T5"/>
                </a:cxn>
              </a:cxnLst>
              <a:rect l="0" t="0" r="r" b="b"/>
              <a:pathLst>
                <a:path w="11" h="10">
                  <a:moveTo>
                    <a:pt x="8" y="0"/>
                  </a:moveTo>
                  <a:cubicBezTo>
                    <a:pt x="6" y="3"/>
                    <a:pt x="0" y="4"/>
                    <a:pt x="3" y="10"/>
                  </a:cubicBezTo>
                  <a:cubicBezTo>
                    <a:pt x="5" y="6"/>
                    <a:pt x="11" y="5"/>
                    <a:pt x="8"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0" name="Freeform 24"/>
            <p:cNvSpPr>
              <a:spLocks/>
            </p:cNvSpPr>
            <p:nvPr/>
          </p:nvSpPr>
          <p:spPr bwMode="auto">
            <a:xfrm>
              <a:off x="4362450" y="3233738"/>
              <a:ext cx="74613" cy="88900"/>
            </a:xfrm>
            <a:custGeom>
              <a:avLst/>
              <a:gdLst>
                <a:gd name="T0" fmla="*/ 3 w 5"/>
                <a:gd name="T1" fmla="*/ 0 h 6"/>
                <a:gd name="T2" fmla="*/ 0 w 5"/>
                <a:gd name="T3" fmla="*/ 3 h 6"/>
                <a:gd name="T4" fmla="*/ 3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0" y="0"/>
                    <a:pt x="0" y="2"/>
                    <a:pt x="0" y="3"/>
                  </a:cubicBezTo>
                  <a:cubicBezTo>
                    <a:pt x="0" y="5"/>
                    <a:pt x="1" y="6"/>
                    <a:pt x="3" y="6"/>
                  </a:cubicBezTo>
                  <a:cubicBezTo>
                    <a:pt x="4" y="6"/>
                    <a:pt x="5" y="5"/>
                    <a:pt x="5" y="3"/>
                  </a:cubicBezTo>
                  <a:cubicBezTo>
                    <a:pt x="5"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1" name="Freeform 25"/>
            <p:cNvSpPr>
              <a:spLocks/>
            </p:cNvSpPr>
            <p:nvPr/>
          </p:nvSpPr>
          <p:spPr bwMode="auto">
            <a:xfrm>
              <a:off x="4183063" y="2716213"/>
              <a:ext cx="88900" cy="88900"/>
            </a:xfrm>
            <a:custGeom>
              <a:avLst/>
              <a:gdLst>
                <a:gd name="T0" fmla="*/ 3 w 6"/>
                <a:gd name="T1" fmla="*/ 0 h 6"/>
                <a:gd name="T2" fmla="*/ 0 w 6"/>
                <a:gd name="T3" fmla="*/ 2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2"/>
                  </a:cubicBezTo>
                  <a:cubicBezTo>
                    <a:pt x="0" y="4"/>
                    <a:pt x="1" y="5"/>
                    <a:pt x="3" y="6"/>
                  </a:cubicBezTo>
                  <a:cubicBezTo>
                    <a:pt x="5" y="6"/>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2" name="Freeform 26"/>
            <p:cNvSpPr>
              <a:spLocks/>
            </p:cNvSpPr>
            <p:nvPr/>
          </p:nvSpPr>
          <p:spPr bwMode="auto">
            <a:xfrm>
              <a:off x="4794250" y="27162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3"/>
                  </a:cubicBezTo>
                  <a:cubicBezTo>
                    <a:pt x="0" y="4"/>
                    <a:pt x="1" y="5"/>
                    <a:pt x="3" y="6"/>
                  </a:cubicBezTo>
                  <a:cubicBezTo>
                    <a:pt x="4" y="6"/>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3" name="Freeform 27"/>
            <p:cNvSpPr>
              <a:spLocks/>
            </p:cNvSpPr>
            <p:nvPr/>
          </p:nvSpPr>
          <p:spPr bwMode="auto">
            <a:xfrm>
              <a:off x="4883150" y="2878138"/>
              <a:ext cx="88900" cy="104775"/>
            </a:xfrm>
            <a:custGeom>
              <a:avLst/>
              <a:gdLst>
                <a:gd name="T0" fmla="*/ 3 w 6"/>
                <a:gd name="T1" fmla="*/ 0 h 7"/>
                <a:gd name="T2" fmla="*/ 0 w 6"/>
                <a:gd name="T3" fmla="*/ 4 h 7"/>
                <a:gd name="T4" fmla="*/ 3 w 6"/>
                <a:gd name="T5" fmla="*/ 6 h 7"/>
                <a:gd name="T6" fmla="*/ 6 w 6"/>
                <a:gd name="T7" fmla="*/ 3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1" y="1"/>
                    <a:pt x="0" y="2"/>
                    <a:pt x="0" y="4"/>
                  </a:cubicBezTo>
                  <a:cubicBezTo>
                    <a:pt x="0" y="5"/>
                    <a:pt x="1" y="7"/>
                    <a:pt x="3" y="6"/>
                  </a:cubicBezTo>
                  <a:cubicBezTo>
                    <a:pt x="5" y="6"/>
                    <a:pt x="6" y="5"/>
                    <a:pt x="6" y="3"/>
                  </a:cubicBezTo>
                  <a:cubicBezTo>
                    <a:pt x="6" y="2"/>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4" name="Freeform 28"/>
            <p:cNvSpPr>
              <a:spLocks/>
            </p:cNvSpPr>
            <p:nvPr/>
          </p:nvSpPr>
          <p:spPr bwMode="auto">
            <a:xfrm>
              <a:off x="4183063" y="28781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1" y="6"/>
                    <a:pt x="3" y="6"/>
                  </a:cubicBezTo>
                  <a:cubicBezTo>
                    <a:pt x="5" y="6"/>
                    <a:pt x="6" y="5"/>
                    <a:pt x="6" y="3"/>
                  </a:cubicBezTo>
                  <a:cubicBezTo>
                    <a:pt x="6" y="2"/>
                    <a:pt x="5" y="1"/>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5" name="Freeform 29"/>
            <p:cNvSpPr>
              <a:spLocks/>
            </p:cNvSpPr>
            <p:nvPr/>
          </p:nvSpPr>
          <p:spPr bwMode="auto">
            <a:xfrm>
              <a:off x="5568950" y="2878138"/>
              <a:ext cx="104775" cy="104775"/>
            </a:xfrm>
            <a:custGeom>
              <a:avLst/>
              <a:gdLst>
                <a:gd name="T0" fmla="*/ 3 w 7"/>
                <a:gd name="T1" fmla="*/ 0 h 7"/>
                <a:gd name="T2" fmla="*/ 1 w 7"/>
                <a:gd name="T3" fmla="*/ 4 h 7"/>
                <a:gd name="T4" fmla="*/ 4 w 7"/>
                <a:gd name="T5" fmla="*/ 6 h 7"/>
                <a:gd name="T6" fmla="*/ 6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1"/>
                    <a:pt x="0" y="2"/>
                    <a:pt x="1" y="4"/>
                  </a:cubicBezTo>
                  <a:cubicBezTo>
                    <a:pt x="1" y="5"/>
                    <a:pt x="2" y="7"/>
                    <a:pt x="4" y="6"/>
                  </a:cubicBezTo>
                  <a:cubicBezTo>
                    <a:pt x="5" y="6"/>
                    <a:pt x="7"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6" name="Freeform 30"/>
            <p:cNvSpPr>
              <a:spLocks/>
            </p:cNvSpPr>
            <p:nvPr/>
          </p:nvSpPr>
          <p:spPr bwMode="auto">
            <a:xfrm>
              <a:off x="5226050" y="30559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1" y="6"/>
                    <a:pt x="3" y="6"/>
                  </a:cubicBezTo>
                  <a:cubicBezTo>
                    <a:pt x="5" y="6"/>
                    <a:pt x="6" y="4"/>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7" name="Freeform 31"/>
            <p:cNvSpPr>
              <a:spLocks/>
            </p:cNvSpPr>
            <p:nvPr/>
          </p:nvSpPr>
          <p:spPr bwMode="auto">
            <a:xfrm>
              <a:off x="6180138" y="2627313"/>
              <a:ext cx="88900" cy="88900"/>
            </a:xfrm>
            <a:custGeom>
              <a:avLst/>
              <a:gdLst>
                <a:gd name="T0" fmla="*/ 4 w 6"/>
                <a:gd name="T1" fmla="*/ 6 h 6"/>
                <a:gd name="T2" fmla="*/ 6 w 6"/>
                <a:gd name="T3" fmla="*/ 2 h 6"/>
                <a:gd name="T4" fmla="*/ 3 w 6"/>
                <a:gd name="T5" fmla="*/ 0 h 6"/>
                <a:gd name="T6" fmla="*/ 0 w 6"/>
                <a:gd name="T7" fmla="*/ 3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5" y="5"/>
                    <a:pt x="6" y="4"/>
                    <a:pt x="6" y="2"/>
                  </a:cubicBezTo>
                  <a:cubicBezTo>
                    <a:pt x="6" y="1"/>
                    <a:pt x="4" y="0"/>
                    <a:pt x="3" y="0"/>
                  </a:cubicBezTo>
                  <a:cubicBezTo>
                    <a:pt x="1" y="0"/>
                    <a:pt x="0" y="1"/>
                    <a:pt x="0" y="3"/>
                  </a:cubicBezTo>
                  <a:cubicBezTo>
                    <a:pt x="1" y="5"/>
                    <a:pt x="2" y="6"/>
                    <a:pt x="4"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8" name="Freeform 32"/>
            <p:cNvSpPr>
              <a:spLocks/>
            </p:cNvSpPr>
            <p:nvPr/>
          </p:nvSpPr>
          <p:spPr bwMode="auto">
            <a:xfrm>
              <a:off x="5137150" y="2789238"/>
              <a:ext cx="88900" cy="88900"/>
            </a:xfrm>
            <a:custGeom>
              <a:avLst/>
              <a:gdLst>
                <a:gd name="T0" fmla="*/ 3 w 6"/>
                <a:gd name="T1" fmla="*/ 1 h 6"/>
                <a:gd name="T2" fmla="*/ 0 w 6"/>
                <a:gd name="T3" fmla="*/ 3 h 6"/>
                <a:gd name="T4" fmla="*/ 3 w 6"/>
                <a:gd name="T5" fmla="*/ 6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0"/>
                    <a:pt x="1" y="2"/>
                    <a:pt x="0" y="3"/>
                  </a:cubicBezTo>
                  <a:cubicBezTo>
                    <a:pt x="0" y="5"/>
                    <a:pt x="1" y="6"/>
                    <a:pt x="3" y="6"/>
                  </a:cubicBezTo>
                  <a:cubicBezTo>
                    <a:pt x="5" y="6"/>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9" name="Freeform 33"/>
            <p:cNvSpPr>
              <a:spLocks/>
            </p:cNvSpPr>
            <p:nvPr/>
          </p:nvSpPr>
          <p:spPr bwMode="auto">
            <a:xfrm>
              <a:off x="5314950" y="2805113"/>
              <a:ext cx="90488" cy="73025"/>
            </a:xfrm>
            <a:custGeom>
              <a:avLst/>
              <a:gdLst>
                <a:gd name="T0" fmla="*/ 3 w 6"/>
                <a:gd name="T1" fmla="*/ 5 h 5"/>
                <a:gd name="T2" fmla="*/ 6 w 6"/>
                <a:gd name="T3" fmla="*/ 3 h 5"/>
                <a:gd name="T4" fmla="*/ 3 w 6"/>
                <a:gd name="T5" fmla="*/ 0 h 5"/>
                <a:gd name="T6" fmla="*/ 0 w 6"/>
                <a:gd name="T7" fmla="*/ 2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4" y="5"/>
                    <a:pt x="5" y="5"/>
                    <a:pt x="6" y="3"/>
                  </a:cubicBezTo>
                  <a:cubicBezTo>
                    <a:pt x="6" y="1"/>
                    <a:pt x="5" y="0"/>
                    <a:pt x="3" y="0"/>
                  </a:cubicBezTo>
                  <a:cubicBezTo>
                    <a:pt x="1" y="0"/>
                    <a:pt x="0" y="1"/>
                    <a:pt x="0" y="2"/>
                  </a:cubicBezTo>
                  <a:cubicBezTo>
                    <a:pt x="0" y="4"/>
                    <a:pt x="1" y="5"/>
                    <a:pt x="3" y="5"/>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0" name="Freeform 34"/>
            <p:cNvSpPr>
              <a:spLocks/>
            </p:cNvSpPr>
            <p:nvPr/>
          </p:nvSpPr>
          <p:spPr bwMode="auto">
            <a:xfrm>
              <a:off x="5837238" y="2627313"/>
              <a:ext cx="88900" cy="88900"/>
            </a:xfrm>
            <a:custGeom>
              <a:avLst/>
              <a:gdLst>
                <a:gd name="T0" fmla="*/ 2 w 6"/>
                <a:gd name="T1" fmla="*/ 6 h 6"/>
                <a:gd name="T2" fmla="*/ 6 w 6"/>
                <a:gd name="T3" fmla="*/ 3 h 6"/>
                <a:gd name="T4" fmla="*/ 3 w 6"/>
                <a:gd name="T5" fmla="*/ 0 h 6"/>
                <a:gd name="T6" fmla="*/ 0 w 6"/>
                <a:gd name="T7" fmla="*/ 2 h 6"/>
                <a:gd name="T8" fmla="*/ 2 w 6"/>
                <a:gd name="T9" fmla="*/ 6 h 6"/>
              </a:gdLst>
              <a:ahLst/>
              <a:cxnLst>
                <a:cxn ang="0">
                  <a:pos x="T0" y="T1"/>
                </a:cxn>
                <a:cxn ang="0">
                  <a:pos x="T2" y="T3"/>
                </a:cxn>
                <a:cxn ang="0">
                  <a:pos x="T4" y="T5"/>
                </a:cxn>
                <a:cxn ang="0">
                  <a:pos x="T6" y="T7"/>
                </a:cxn>
                <a:cxn ang="0">
                  <a:pos x="T8" y="T9"/>
                </a:cxn>
              </a:cxnLst>
              <a:rect l="0" t="0" r="r" b="b"/>
              <a:pathLst>
                <a:path w="6" h="6">
                  <a:moveTo>
                    <a:pt x="2" y="6"/>
                  </a:moveTo>
                  <a:cubicBezTo>
                    <a:pt x="4" y="6"/>
                    <a:pt x="5" y="5"/>
                    <a:pt x="6" y="3"/>
                  </a:cubicBezTo>
                  <a:cubicBezTo>
                    <a:pt x="6" y="1"/>
                    <a:pt x="5" y="0"/>
                    <a:pt x="3" y="0"/>
                  </a:cubicBezTo>
                  <a:cubicBezTo>
                    <a:pt x="2" y="0"/>
                    <a:pt x="0" y="1"/>
                    <a:pt x="0" y="2"/>
                  </a:cubicBezTo>
                  <a:cubicBezTo>
                    <a:pt x="0" y="4"/>
                    <a:pt x="1" y="5"/>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1" name="Freeform 35"/>
            <p:cNvSpPr>
              <a:spLocks/>
            </p:cNvSpPr>
            <p:nvPr/>
          </p:nvSpPr>
          <p:spPr bwMode="auto">
            <a:xfrm>
              <a:off x="5405438" y="26273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4"/>
                    <a:pt x="1" y="5"/>
                    <a:pt x="3" y="6"/>
                  </a:cubicBezTo>
                  <a:cubicBezTo>
                    <a:pt x="4" y="6"/>
                    <a:pt x="5"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2" name="Freeform 36"/>
            <p:cNvSpPr>
              <a:spLocks/>
            </p:cNvSpPr>
            <p:nvPr/>
          </p:nvSpPr>
          <p:spPr bwMode="auto">
            <a:xfrm>
              <a:off x="6015038" y="2449513"/>
              <a:ext cx="74613" cy="88900"/>
            </a:xfrm>
            <a:custGeom>
              <a:avLst/>
              <a:gdLst>
                <a:gd name="T0" fmla="*/ 2 w 5"/>
                <a:gd name="T1" fmla="*/ 6 h 6"/>
                <a:gd name="T2" fmla="*/ 5 w 5"/>
                <a:gd name="T3" fmla="*/ 3 h 6"/>
                <a:gd name="T4" fmla="*/ 3 w 5"/>
                <a:gd name="T5" fmla="*/ 0 h 6"/>
                <a:gd name="T6" fmla="*/ 0 w 5"/>
                <a:gd name="T7" fmla="*/ 3 h 6"/>
                <a:gd name="T8" fmla="*/ 2 w 5"/>
                <a:gd name="T9" fmla="*/ 6 h 6"/>
              </a:gdLst>
              <a:ahLst/>
              <a:cxnLst>
                <a:cxn ang="0">
                  <a:pos x="T0" y="T1"/>
                </a:cxn>
                <a:cxn ang="0">
                  <a:pos x="T2" y="T3"/>
                </a:cxn>
                <a:cxn ang="0">
                  <a:pos x="T4" y="T5"/>
                </a:cxn>
                <a:cxn ang="0">
                  <a:pos x="T6" y="T7"/>
                </a:cxn>
                <a:cxn ang="0">
                  <a:pos x="T8" y="T9"/>
                </a:cxn>
              </a:cxnLst>
              <a:rect l="0" t="0" r="r" b="b"/>
              <a:pathLst>
                <a:path w="5" h="6">
                  <a:moveTo>
                    <a:pt x="2" y="6"/>
                  </a:moveTo>
                  <a:cubicBezTo>
                    <a:pt x="4" y="6"/>
                    <a:pt x="5" y="5"/>
                    <a:pt x="5" y="3"/>
                  </a:cubicBezTo>
                  <a:cubicBezTo>
                    <a:pt x="5" y="2"/>
                    <a:pt x="4" y="0"/>
                    <a:pt x="3" y="0"/>
                  </a:cubicBezTo>
                  <a:cubicBezTo>
                    <a:pt x="1" y="0"/>
                    <a:pt x="0" y="2"/>
                    <a:pt x="0" y="3"/>
                  </a:cubicBezTo>
                  <a:cubicBezTo>
                    <a:pt x="0" y="5"/>
                    <a:pt x="1" y="6"/>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3" name="Freeform 37"/>
            <p:cNvSpPr>
              <a:spLocks/>
            </p:cNvSpPr>
            <p:nvPr/>
          </p:nvSpPr>
          <p:spPr bwMode="auto">
            <a:xfrm>
              <a:off x="4451350" y="2449513"/>
              <a:ext cx="88900" cy="88900"/>
            </a:xfrm>
            <a:custGeom>
              <a:avLst/>
              <a:gdLst>
                <a:gd name="T0" fmla="*/ 2 w 6"/>
                <a:gd name="T1" fmla="*/ 6 h 6"/>
                <a:gd name="T2" fmla="*/ 5 w 6"/>
                <a:gd name="T3" fmla="*/ 3 h 6"/>
                <a:gd name="T4" fmla="*/ 3 w 6"/>
                <a:gd name="T5" fmla="*/ 0 h 6"/>
                <a:gd name="T6" fmla="*/ 0 w 6"/>
                <a:gd name="T7" fmla="*/ 3 h 6"/>
                <a:gd name="T8" fmla="*/ 2 w 6"/>
                <a:gd name="T9" fmla="*/ 6 h 6"/>
              </a:gdLst>
              <a:ahLst/>
              <a:cxnLst>
                <a:cxn ang="0">
                  <a:pos x="T0" y="T1"/>
                </a:cxn>
                <a:cxn ang="0">
                  <a:pos x="T2" y="T3"/>
                </a:cxn>
                <a:cxn ang="0">
                  <a:pos x="T4" y="T5"/>
                </a:cxn>
                <a:cxn ang="0">
                  <a:pos x="T6" y="T7"/>
                </a:cxn>
                <a:cxn ang="0">
                  <a:pos x="T8" y="T9"/>
                </a:cxn>
              </a:cxnLst>
              <a:rect l="0" t="0" r="r" b="b"/>
              <a:pathLst>
                <a:path w="6" h="6">
                  <a:moveTo>
                    <a:pt x="2" y="6"/>
                  </a:moveTo>
                  <a:cubicBezTo>
                    <a:pt x="4" y="6"/>
                    <a:pt x="5" y="5"/>
                    <a:pt x="5" y="3"/>
                  </a:cubicBezTo>
                  <a:cubicBezTo>
                    <a:pt x="6" y="1"/>
                    <a:pt x="4" y="1"/>
                    <a:pt x="3" y="0"/>
                  </a:cubicBezTo>
                  <a:cubicBezTo>
                    <a:pt x="1" y="0"/>
                    <a:pt x="0" y="1"/>
                    <a:pt x="0" y="3"/>
                  </a:cubicBezTo>
                  <a:cubicBezTo>
                    <a:pt x="0" y="5"/>
                    <a:pt x="1" y="6"/>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4" name="Freeform 38"/>
            <p:cNvSpPr>
              <a:spLocks/>
            </p:cNvSpPr>
            <p:nvPr/>
          </p:nvSpPr>
          <p:spPr bwMode="auto">
            <a:xfrm>
              <a:off x="4094163" y="24495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1"/>
                    <a:pt x="0" y="2"/>
                    <a:pt x="0" y="3"/>
                  </a:cubicBezTo>
                  <a:cubicBezTo>
                    <a:pt x="0" y="5"/>
                    <a:pt x="2" y="6"/>
                    <a:pt x="3" y="6"/>
                  </a:cubicBezTo>
                  <a:cubicBezTo>
                    <a:pt x="5" y="6"/>
                    <a:pt x="6" y="5"/>
                    <a:pt x="6" y="3"/>
                  </a:cubicBezTo>
                  <a:cubicBezTo>
                    <a:pt x="6"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5" name="Freeform 39"/>
            <p:cNvSpPr>
              <a:spLocks/>
            </p:cNvSpPr>
            <p:nvPr/>
          </p:nvSpPr>
          <p:spPr bwMode="auto">
            <a:xfrm>
              <a:off x="4614863" y="2789238"/>
              <a:ext cx="88900" cy="104775"/>
            </a:xfrm>
            <a:custGeom>
              <a:avLst/>
              <a:gdLst>
                <a:gd name="T0" fmla="*/ 3 w 6"/>
                <a:gd name="T1" fmla="*/ 1 h 7"/>
                <a:gd name="T2" fmla="*/ 0 w 6"/>
                <a:gd name="T3" fmla="*/ 3 h 7"/>
                <a:gd name="T4" fmla="*/ 3 w 6"/>
                <a:gd name="T5" fmla="*/ 6 h 7"/>
                <a:gd name="T6" fmla="*/ 6 w 6"/>
                <a:gd name="T7" fmla="*/ 4 h 7"/>
                <a:gd name="T8" fmla="*/ 3 w 6"/>
                <a:gd name="T9" fmla="*/ 1 h 7"/>
              </a:gdLst>
              <a:ahLst/>
              <a:cxnLst>
                <a:cxn ang="0">
                  <a:pos x="T0" y="T1"/>
                </a:cxn>
                <a:cxn ang="0">
                  <a:pos x="T2" y="T3"/>
                </a:cxn>
                <a:cxn ang="0">
                  <a:pos x="T4" y="T5"/>
                </a:cxn>
                <a:cxn ang="0">
                  <a:pos x="T6" y="T7"/>
                </a:cxn>
                <a:cxn ang="0">
                  <a:pos x="T8" y="T9"/>
                </a:cxn>
              </a:cxnLst>
              <a:rect l="0" t="0" r="r" b="b"/>
              <a:pathLst>
                <a:path w="6" h="7">
                  <a:moveTo>
                    <a:pt x="3" y="1"/>
                  </a:moveTo>
                  <a:cubicBezTo>
                    <a:pt x="2" y="0"/>
                    <a:pt x="1" y="2"/>
                    <a:pt x="0" y="3"/>
                  </a:cubicBezTo>
                  <a:cubicBezTo>
                    <a:pt x="0" y="5"/>
                    <a:pt x="1" y="6"/>
                    <a:pt x="3" y="6"/>
                  </a:cubicBezTo>
                  <a:cubicBezTo>
                    <a:pt x="5" y="7"/>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6" name="Freeform 40"/>
            <p:cNvSpPr>
              <a:spLocks/>
            </p:cNvSpPr>
            <p:nvPr/>
          </p:nvSpPr>
          <p:spPr bwMode="auto">
            <a:xfrm>
              <a:off x="4540250" y="3322638"/>
              <a:ext cx="74613" cy="74613"/>
            </a:xfrm>
            <a:custGeom>
              <a:avLst/>
              <a:gdLst>
                <a:gd name="T0" fmla="*/ 3 w 5"/>
                <a:gd name="T1" fmla="*/ 0 h 5"/>
                <a:gd name="T2" fmla="*/ 0 w 5"/>
                <a:gd name="T3" fmla="*/ 2 h 5"/>
                <a:gd name="T4" fmla="*/ 2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1" y="0"/>
                    <a:pt x="0" y="0"/>
                    <a:pt x="0" y="2"/>
                  </a:cubicBezTo>
                  <a:cubicBezTo>
                    <a:pt x="0" y="4"/>
                    <a:pt x="0" y="5"/>
                    <a:pt x="2" y="5"/>
                  </a:cubicBezTo>
                  <a:cubicBezTo>
                    <a:pt x="4" y="5"/>
                    <a:pt x="5" y="4"/>
                    <a:pt x="5" y="2"/>
                  </a:cubicBezTo>
                  <a:cubicBezTo>
                    <a:pt x="5"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7" name="Freeform 41"/>
            <p:cNvSpPr>
              <a:spLocks/>
            </p:cNvSpPr>
            <p:nvPr/>
          </p:nvSpPr>
          <p:spPr bwMode="auto">
            <a:xfrm>
              <a:off x="4703763" y="2360613"/>
              <a:ext cx="90488" cy="88900"/>
            </a:xfrm>
            <a:custGeom>
              <a:avLst/>
              <a:gdLst>
                <a:gd name="T0" fmla="*/ 6 w 6"/>
                <a:gd name="T1" fmla="*/ 3 h 6"/>
                <a:gd name="T2" fmla="*/ 3 w 6"/>
                <a:gd name="T3" fmla="*/ 0 h 6"/>
                <a:gd name="T4" fmla="*/ 0 w 6"/>
                <a:gd name="T5" fmla="*/ 4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1"/>
                    <a:pt x="0" y="2"/>
                    <a:pt x="0" y="4"/>
                  </a:cubicBezTo>
                  <a:cubicBezTo>
                    <a:pt x="0" y="5"/>
                    <a:pt x="1" y="6"/>
                    <a:pt x="3" y="6"/>
                  </a:cubicBezTo>
                  <a:cubicBezTo>
                    <a:pt x="5" y="6"/>
                    <a:pt x="6" y="5"/>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8" name="Freeform 42"/>
            <p:cNvSpPr>
              <a:spLocks/>
            </p:cNvSpPr>
            <p:nvPr/>
          </p:nvSpPr>
          <p:spPr bwMode="auto">
            <a:xfrm>
              <a:off x="4362450" y="2982913"/>
              <a:ext cx="74613" cy="73025"/>
            </a:xfrm>
            <a:custGeom>
              <a:avLst/>
              <a:gdLst>
                <a:gd name="T0" fmla="*/ 0 w 5"/>
                <a:gd name="T1" fmla="*/ 2 h 5"/>
                <a:gd name="T2" fmla="*/ 3 w 5"/>
                <a:gd name="T3" fmla="*/ 5 h 5"/>
                <a:gd name="T4" fmla="*/ 5 w 5"/>
                <a:gd name="T5" fmla="*/ 3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cubicBezTo>
                    <a:pt x="0" y="4"/>
                    <a:pt x="1" y="5"/>
                    <a:pt x="3" y="5"/>
                  </a:cubicBezTo>
                  <a:cubicBezTo>
                    <a:pt x="4" y="5"/>
                    <a:pt x="5" y="4"/>
                    <a:pt x="5" y="3"/>
                  </a:cubicBezTo>
                  <a:cubicBezTo>
                    <a:pt x="5" y="1"/>
                    <a:pt x="5" y="0"/>
                    <a:pt x="3" y="0"/>
                  </a:cubicBezTo>
                  <a:cubicBezTo>
                    <a:pt x="1" y="0"/>
                    <a:pt x="0" y="1"/>
                    <a:pt x="0" y="2"/>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9" name="Freeform 43"/>
            <p:cNvSpPr>
              <a:spLocks/>
            </p:cNvSpPr>
            <p:nvPr/>
          </p:nvSpPr>
          <p:spPr bwMode="auto">
            <a:xfrm>
              <a:off x="5062538" y="2982913"/>
              <a:ext cx="74613" cy="73025"/>
            </a:xfrm>
            <a:custGeom>
              <a:avLst/>
              <a:gdLst>
                <a:gd name="T0" fmla="*/ 1 w 5"/>
                <a:gd name="T1" fmla="*/ 0 h 5"/>
                <a:gd name="T2" fmla="*/ 0 w 5"/>
                <a:gd name="T3" fmla="*/ 2 h 5"/>
                <a:gd name="T4" fmla="*/ 3 w 5"/>
                <a:gd name="T5" fmla="*/ 5 h 5"/>
                <a:gd name="T6" fmla="*/ 5 w 5"/>
                <a:gd name="T7" fmla="*/ 2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1"/>
                    <a:pt x="0" y="2"/>
                  </a:cubicBezTo>
                  <a:cubicBezTo>
                    <a:pt x="0" y="3"/>
                    <a:pt x="1" y="5"/>
                    <a:pt x="3" y="5"/>
                  </a:cubicBezTo>
                  <a:cubicBezTo>
                    <a:pt x="4" y="5"/>
                    <a:pt x="5" y="4"/>
                    <a:pt x="5" y="2"/>
                  </a:cubicBezTo>
                  <a:cubicBezTo>
                    <a:pt x="5" y="1"/>
                    <a:pt x="4" y="0"/>
                    <a:pt x="1"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0" name="Freeform 44"/>
            <p:cNvSpPr>
              <a:spLocks/>
            </p:cNvSpPr>
            <p:nvPr/>
          </p:nvSpPr>
          <p:spPr bwMode="auto">
            <a:xfrm>
              <a:off x="5062538" y="2627313"/>
              <a:ext cx="74613" cy="73025"/>
            </a:xfrm>
            <a:custGeom>
              <a:avLst/>
              <a:gdLst>
                <a:gd name="T0" fmla="*/ 3 w 5"/>
                <a:gd name="T1" fmla="*/ 5 h 5"/>
                <a:gd name="T2" fmla="*/ 5 w 5"/>
                <a:gd name="T3" fmla="*/ 3 h 5"/>
                <a:gd name="T4" fmla="*/ 3 w 5"/>
                <a:gd name="T5" fmla="*/ 0 h 5"/>
                <a:gd name="T6" fmla="*/ 0 w 5"/>
                <a:gd name="T7" fmla="*/ 3 h 5"/>
                <a:gd name="T8" fmla="*/ 3 w 5"/>
                <a:gd name="T9" fmla="*/ 5 h 5"/>
              </a:gdLst>
              <a:ahLst/>
              <a:cxnLst>
                <a:cxn ang="0">
                  <a:pos x="T0" y="T1"/>
                </a:cxn>
                <a:cxn ang="0">
                  <a:pos x="T2" y="T3"/>
                </a:cxn>
                <a:cxn ang="0">
                  <a:pos x="T4" y="T5"/>
                </a:cxn>
                <a:cxn ang="0">
                  <a:pos x="T6" y="T7"/>
                </a:cxn>
                <a:cxn ang="0">
                  <a:pos x="T8" y="T9"/>
                </a:cxn>
              </a:cxnLst>
              <a:rect l="0" t="0" r="r" b="b"/>
              <a:pathLst>
                <a:path w="5" h="5">
                  <a:moveTo>
                    <a:pt x="3" y="5"/>
                  </a:moveTo>
                  <a:cubicBezTo>
                    <a:pt x="4" y="5"/>
                    <a:pt x="5" y="5"/>
                    <a:pt x="5" y="3"/>
                  </a:cubicBezTo>
                  <a:cubicBezTo>
                    <a:pt x="5" y="1"/>
                    <a:pt x="4" y="0"/>
                    <a:pt x="3" y="0"/>
                  </a:cubicBezTo>
                  <a:cubicBezTo>
                    <a:pt x="1" y="0"/>
                    <a:pt x="0" y="1"/>
                    <a:pt x="0" y="3"/>
                  </a:cubicBezTo>
                  <a:cubicBezTo>
                    <a:pt x="0" y="4"/>
                    <a:pt x="1" y="5"/>
                    <a:pt x="3" y="5"/>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1" name="Freeform 45"/>
            <p:cNvSpPr>
              <a:spLocks/>
            </p:cNvSpPr>
            <p:nvPr/>
          </p:nvSpPr>
          <p:spPr bwMode="auto">
            <a:xfrm>
              <a:off x="5837238" y="2967038"/>
              <a:ext cx="88900" cy="88900"/>
            </a:xfrm>
            <a:custGeom>
              <a:avLst/>
              <a:gdLst>
                <a:gd name="T0" fmla="*/ 2 w 6"/>
                <a:gd name="T1" fmla="*/ 1 h 6"/>
                <a:gd name="T2" fmla="*/ 0 w 6"/>
                <a:gd name="T3" fmla="*/ 4 h 6"/>
                <a:gd name="T4" fmla="*/ 3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2"/>
                    <a:pt x="0" y="4"/>
                  </a:cubicBezTo>
                  <a:cubicBezTo>
                    <a:pt x="1" y="5"/>
                    <a:pt x="2" y="6"/>
                    <a:pt x="3" y="6"/>
                  </a:cubicBezTo>
                  <a:cubicBezTo>
                    <a:pt x="5" y="6"/>
                    <a:pt x="6" y="5"/>
                    <a:pt x="6" y="3"/>
                  </a:cubicBezTo>
                  <a:cubicBezTo>
                    <a:pt x="5" y="1"/>
                    <a:pt x="4" y="0"/>
                    <a:pt x="2"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2" name="Freeform 46"/>
            <p:cNvSpPr>
              <a:spLocks/>
            </p:cNvSpPr>
            <p:nvPr/>
          </p:nvSpPr>
          <p:spPr bwMode="auto">
            <a:xfrm>
              <a:off x="6015038" y="3144838"/>
              <a:ext cx="74613" cy="88900"/>
            </a:xfrm>
            <a:custGeom>
              <a:avLst/>
              <a:gdLst>
                <a:gd name="T0" fmla="*/ 3 w 5"/>
                <a:gd name="T1" fmla="*/ 0 h 6"/>
                <a:gd name="T2" fmla="*/ 0 w 5"/>
                <a:gd name="T3" fmla="*/ 3 h 6"/>
                <a:gd name="T4" fmla="*/ 3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1" y="0"/>
                    <a:pt x="0" y="1"/>
                    <a:pt x="0" y="3"/>
                  </a:cubicBezTo>
                  <a:cubicBezTo>
                    <a:pt x="0" y="4"/>
                    <a:pt x="1" y="5"/>
                    <a:pt x="3" y="6"/>
                  </a:cubicBezTo>
                  <a:cubicBezTo>
                    <a:pt x="4" y="5"/>
                    <a:pt x="5" y="5"/>
                    <a:pt x="5" y="3"/>
                  </a:cubicBezTo>
                  <a:cubicBezTo>
                    <a:pt x="5"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3" name="Freeform 47"/>
            <p:cNvSpPr>
              <a:spLocks/>
            </p:cNvSpPr>
            <p:nvPr/>
          </p:nvSpPr>
          <p:spPr bwMode="auto">
            <a:xfrm>
              <a:off x="6180138" y="31448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2" y="6"/>
                    <a:pt x="3" y="6"/>
                  </a:cubicBezTo>
                  <a:cubicBezTo>
                    <a:pt x="5" y="5"/>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4" name="Freeform 48"/>
            <p:cNvSpPr>
              <a:spLocks/>
            </p:cNvSpPr>
            <p:nvPr/>
          </p:nvSpPr>
          <p:spPr bwMode="auto">
            <a:xfrm>
              <a:off x="6015038" y="3397251"/>
              <a:ext cx="74613" cy="88900"/>
            </a:xfrm>
            <a:custGeom>
              <a:avLst/>
              <a:gdLst>
                <a:gd name="T0" fmla="*/ 3 w 5"/>
                <a:gd name="T1" fmla="*/ 1 h 6"/>
                <a:gd name="T2" fmla="*/ 0 w 5"/>
                <a:gd name="T3" fmla="*/ 3 h 6"/>
                <a:gd name="T4" fmla="*/ 3 w 5"/>
                <a:gd name="T5" fmla="*/ 6 h 6"/>
                <a:gd name="T6" fmla="*/ 5 w 5"/>
                <a:gd name="T7" fmla="*/ 4 h 6"/>
                <a:gd name="T8" fmla="*/ 3 w 5"/>
                <a:gd name="T9" fmla="*/ 1 h 6"/>
              </a:gdLst>
              <a:ahLst/>
              <a:cxnLst>
                <a:cxn ang="0">
                  <a:pos x="T0" y="T1"/>
                </a:cxn>
                <a:cxn ang="0">
                  <a:pos x="T2" y="T3"/>
                </a:cxn>
                <a:cxn ang="0">
                  <a:pos x="T4" y="T5"/>
                </a:cxn>
                <a:cxn ang="0">
                  <a:pos x="T6" y="T7"/>
                </a:cxn>
                <a:cxn ang="0">
                  <a:pos x="T8" y="T9"/>
                </a:cxn>
              </a:cxnLst>
              <a:rect l="0" t="0" r="r" b="b"/>
              <a:pathLst>
                <a:path w="5" h="6">
                  <a:moveTo>
                    <a:pt x="3" y="1"/>
                  </a:moveTo>
                  <a:cubicBezTo>
                    <a:pt x="1" y="0"/>
                    <a:pt x="0" y="1"/>
                    <a:pt x="0" y="3"/>
                  </a:cubicBezTo>
                  <a:cubicBezTo>
                    <a:pt x="0" y="5"/>
                    <a:pt x="1" y="6"/>
                    <a:pt x="3" y="6"/>
                  </a:cubicBezTo>
                  <a:cubicBezTo>
                    <a:pt x="4" y="6"/>
                    <a:pt x="5" y="5"/>
                    <a:pt x="5" y="4"/>
                  </a:cubicBezTo>
                  <a:cubicBezTo>
                    <a:pt x="5"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5" name="Freeform 49"/>
            <p:cNvSpPr>
              <a:spLocks/>
            </p:cNvSpPr>
            <p:nvPr/>
          </p:nvSpPr>
          <p:spPr bwMode="auto">
            <a:xfrm>
              <a:off x="6089650" y="2878138"/>
              <a:ext cx="90488" cy="88900"/>
            </a:xfrm>
            <a:custGeom>
              <a:avLst/>
              <a:gdLst>
                <a:gd name="T0" fmla="*/ 4 w 6"/>
                <a:gd name="T1" fmla="*/ 1 h 6"/>
                <a:gd name="T2" fmla="*/ 1 w 6"/>
                <a:gd name="T3" fmla="*/ 3 h 6"/>
                <a:gd name="T4" fmla="*/ 3 w 6"/>
                <a:gd name="T5" fmla="*/ 6 h 6"/>
                <a:gd name="T6" fmla="*/ 6 w 6"/>
                <a:gd name="T7" fmla="*/ 4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2" y="0"/>
                    <a:pt x="1" y="2"/>
                    <a:pt x="1" y="3"/>
                  </a:cubicBezTo>
                  <a:cubicBezTo>
                    <a:pt x="0" y="5"/>
                    <a:pt x="2" y="6"/>
                    <a:pt x="3" y="6"/>
                  </a:cubicBezTo>
                  <a:cubicBezTo>
                    <a:pt x="5" y="6"/>
                    <a:pt x="6" y="5"/>
                    <a:pt x="6" y="4"/>
                  </a:cubicBezTo>
                  <a:cubicBezTo>
                    <a:pt x="6" y="2"/>
                    <a:pt x="5" y="1"/>
                    <a:pt x="4"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6" name="Freeform 50"/>
            <p:cNvSpPr>
              <a:spLocks/>
            </p:cNvSpPr>
            <p:nvPr/>
          </p:nvSpPr>
          <p:spPr bwMode="auto">
            <a:xfrm>
              <a:off x="6269038" y="2878138"/>
              <a:ext cx="88900" cy="104775"/>
            </a:xfrm>
            <a:custGeom>
              <a:avLst/>
              <a:gdLst>
                <a:gd name="T0" fmla="*/ 3 w 6"/>
                <a:gd name="T1" fmla="*/ 1 h 7"/>
                <a:gd name="T2" fmla="*/ 0 w 6"/>
                <a:gd name="T3" fmla="*/ 3 h 7"/>
                <a:gd name="T4" fmla="*/ 3 w 6"/>
                <a:gd name="T5" fmla="*/ 7 h 7"/>
                <a:gd name="T6" fmla="*/ 6 w 6"/>
                <a:gd name="T7" fmla="*/ 4 h 7"/>
                <a:gd name="T8" fmla="*/ 3 w 6"/>
                <a:gd name="T9" fmla="*/ 1 h 7"/>
              </a:gdLst>
              <a:ahLst/>
              <a:cxnLst>
                <a:cxn ang="0">
                  <a:pos x="T0" y="T1"/>
                </a:cxn>
                <a:cxn ang="0">
                  <a:pos x="T2" y="T3"/>
                </a:cxn>
                <a:cxn ang="0">
                  <a:pos x="T4" y="T5"/>
                </a:cxn>
                <a:cxn ang="0">
                  <a:pos x="T6" y="T7"/>
                </a:cxn>
                <a:cxn ang="0">
                  <a:pos x="T8" y="T9"/>
                </a:cxn>
              </a:cxnLst>
              <a:rect l="0" t="0" r="r" b="b"/>
              <a:pathLst>
                <a:path w="6" h="7">
                  <a:moveTo>
                    <a:pt x="3" y="1"/>
                  </a:moveTo>
                  <a:cubicBezTo>
                    <a:pt x="1" y="0"/>
                    <a:pt x="0" y="1"/>
                    <a:pt x="0" y="3"/>
                  </a:cubicBezTo>
                  <a:cubicBezTo>
                    <a:pt x="0" y="5"/>
                    <a:pt x="1" y="6"/>
                    <a:pt x="3" y="7"/>
                  </a:cubicBezTo>
                  <a:cubicBezTo>
                    <a:pt x="5" y="6"/>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7" name="Freeform 51"/>
            <p:cNvSpPr>
              <a:spLocks/>
            </p:cNvSpPr>
            <p:nvPr/>
          </p:nvSpPr>
          <p:spPr bwMode="auto">
            <a:xfrm>
              <a:off x="5746750" y="2374901"/>
              <a:ext cx="90488" cy="74613"/>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2" y="0"/>
                    <a:pt x="0" y="1"/>
                    <a:pt x="0" y="3"/>
                  </a:cubicBezTo>
                  <a:cubicBezTo>
                    <a:pt x="0" y="4"/>
                    <a:pt x="2" y="5"/>
                    <a:pt x="3" y="5"/>
                  </a:cubicBezTo>
                  <a:cubicBezTo>
                    <a:pt x="5" y="5"/>
                    <a:pt x="6" y="4"/>
                    <a:pt x="6" y="2"/>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23230452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5F778-0436-4FC9-876B-07A134D42004}"/>
              </a:ext>
            </a:extLst>
          </p:cNvPr>
          <p:cNvSpPr txBox="1"/>
          <p:nvPr/>
        </p:nvSpPr>
        <p:spPr>
          <a:xfrm>
            <a:off x="787625" y="462502"/>
            <a:ext cx="5000185" cy="1200329"/>
          </a:xfrm>
          <a:prstGeom prst="rect">
            <a:avLst/>
          </a:prstGeom>
          <a:noFill/>
        </p:spPr>
        <p:txBody>
          <a:bodyPr wrap="square" rtlCol="0" anchor="ctr">
            <a:spAutoFit/>
          </a:bodyPr>
          <a:lstStyle/>
          <a:p>
            <a:r>
              <a:rPr lang="es-ES" altLang="ko-KR" sz="3600" b="1" dirty="0">
                <a:solidFill>
                  <a:srgbClr val="4BC7C2"/>
                </a:solidFill>
                <a:cs typeface="Arial" pitchFamily="34" charset="0"/>
              </a:rPr>
              <a:t>Análisis Complementarios</a:t>
            </a:r>
            <a:endParaRPr lang="ko-KR" altLang="en-US" sz="3600" b="1" dirty="0">
              <a:solidFill>
                <a:srgbClr val="4BC7C2"/>
              </a:solidFill>
              <a:cs typeface="Arial" pitchFamily="34" charset="0"/>
            </a:endParaRPr>
          </a:p>
        </p:txBody>
      </p:sp>
      <p:sp>
        <p:nvSpPr>
          <p:cNvPr id="4" name="TextBox 3">
            <a:extLst>
              <a:ext uri="{FF2B5EF4-FFF2-40B4-BE49-F238E27FC236}">
                <a16:creationId xmlns:a16="http://schemas.microsoft.com/office/drawing/2014/main" id="{0B77819C-5E86-48D1-AAC7-4425CB1DA101}"/>
              </a:ext>
            </a:extLst>
          </p:cNvPr>
          <p:cNvSpPr txBox="1"/>
          <p:nvPr/>
        </p:nvSpPr>
        <p:spPr>
          <a:xfrm>
            <a:off x="667696" y="1903113"/>
            <a:ext cx="4607311" cy="2462213"/>
          </a:xfrm>
          <a:prstGeom prst="rect">
            <a:avLst/>
          </a:prstGeom>
          <a:noFill/>
        </p:spPr>
        <p:txBody>
          <a:bodyPr wrap="square" rtlCol="0">
            <a:spAutoFit/>
          </a:bodyPr>
          <a:lstStyle/>
          <a:p>
            <a:pPr algn="just"/>
            <a:r>
              <a:rPr lang="es-ES" dirty="0">
                <a:latin typeface="Nunito" panose="020B0604020202020204" charset="0"/>
              </a:rPr>
              <a:t>Por qué no realizar siempre estos análisis?</a:t>
            </a:r>
          </a:p>
          <a:p>
            <a:pPr algn="just"/>
            <a:r>
              <a:rPr lang="es-ES" dirty="0">
                <a:latin typeface="Nunito" panose="020B0604020202020204" charset="0"/>
              </a:rPr>
              <a:t>Los niveles de TSH pueden estar altos o bajos incluso cuando la tiroides está sana. </a:t>
            </a:r>
          </a:p>
          <a:p>
            <a:pPr algn="just"/>
            <a:r>
              <a:rPr lang="es-ES" dirty="0">
                <a:latin typeface="Nunito" panose="020B0604020202020204" charset="0"/>
              </a:rPr>
              <a:t>Enfermedades serias que no están relacionadas con la tiroides pueden causar niveles bajos de TSH por un tiempo breve.</a:t>
            </a:r>
          </a:p>
          <a:p>
            <a:pPr algn="just"/>
            <a:r>
              <a:rPr lang="es-ES" dirty="0">
                <a:latin typeface="Nunito" panose="020B0604020202020204" charset="0"/>
              </a:rPr>
              <a:t> Además, los niveles de TSH puede ser más altos en personas mayores de 80 años, incluso si no tienen problemas de la tiroides.</a:t>
            </a:r>
          </a:p>
          <a:p>
            <a:pPr algn="just"/>
            <a:r>
              <a:rPr lang="es-ES" dirty="0">
                <a:latin typeface="Nunito" panose="020B0604020202020204" charset="0"/>
              </a:rPr>
              <a:t>El embarazo también afecta los niveles de TSH. A menudo están bajos en los primeros tres meses</a:t>
            </a:r>
          </a:p>
        </p:txBody>
      </p:sp>
      <p:grpSp>
        <p:nvGrpSpPr>
          <p:cNvPr id="58" name="Grupo 57"/>
          <p:cNvGrpSpPr/>
          <p:nvPr/>
        </p:nvGrpSpPr>
        <p:grpSpPr>
          <a:xfrm>
            <a:off x="5787810" y="393617"/>
            <a:ext cx="2676331" cy="4311529"/>
            <a:chOff x="3825875" y="139701"/>
            <a:chExt cx="2874963" cy="4884738"/>
          </a:xfrm>
        </p:grpSpPr>
        <p:sp>
          <p:nvSpPr>
            <p:cNvPr id="11" name="Freeform 5"/>
            <p:cNvSpPr>
              <a:spLocks/>
            </p:cNvSpPr>
            <p:nvPr/>
          </p:nvSpPr>
          <p:spPr bwMode="auto">
            <a:xfrm>
              <a:off x="4019550" y="139701"/>
              <a:ext cx="2501900" cy="1703388"/>
            </a:xfrm>
            <a:custGeom>
              <a:avLst/>
              <a:gdLst>
                <a:gd name="T0" fmla="*/ 38 w 168"/>
                <a:gd name="T1" fmla="*/ 28 h 115"/>
                <a:gd name="T2" fmla="*/ 48 w 168"/>
                <a:gd name="T3" fmla="*/ 25 h 115"/>
                <a:gd name="T4" fmla="*/ 76 w 168"/>
                <a:gd name="T5" fmla="*/ 39 h 115"/>
                <a:gd name="T6" fmla="*/ 92 w 168"/>
                <a:gd name="T7" fmla="*/ 39 h 115"/>
                <a:gd name="T8" fmla="*/ 126 w 168"/>
                <a:gd name="T9" fmla="*/ 27 h 115"/>
                <a:gd name="T10" fmla="*/ 131 w 168"/>
                <a:gd name="T11" fmla="*/ 23 h 115"/>
                <a:gd name="T12" fmla="*/ 131 w 168"/>
                <a:gd name="T13" fmla="*/ 9 h 115"/>
                <a:gd name="T14" fmla="*/ 140 w 168"/>
                <a:gd name="T15" fmla="*/ 2 h 115"/>
                <a:gd name="T16" fmla="*/ 154 w 168"/>
                <a:gd name="T17" fmla="*/ 16 h 115"/>
                <a:gd name="T18" fmla="*/ 160 w 168"/>
                <a:gd name="T19" fmla="*/ 28 h 115"/>
                <a:gd name="T20" fmla="*/ 163 w 168"/>
                <a:gd name="T21" fmla="*/ 50 h 115"/>
                <a:gd name="T22" fmla="*/ 159 w 168"/>
                <a:gd name="T23" fmla="*/ 58 h 115"/>
                <a:gd name="T24" fmla="*/ 144 w 168"/>
                <a:gd name="T25" fmla="*/ 66 h 115"/>
                <a:gd name="T26" fmla="*/ 127 w 168"/>
                <a:gd name="T27" fmla="*/ 76 h 115"/>
                <a:gd name="T28" fmla="*/ 120 w 168"/>
                <a:gd name="T29" fmla="*/ 98 h 115"/>
                <a:gd name="T30" fmla="*/ 119 w 168"/>
                <a:gd name="T31" fmla="*/ 104 h 115"/>
                <a:gd name="T32" fmla="*/ 101 w 168"/>
                <a:gd name="T33" fmla="*/ 114 h 115"/>
                <a:gd name="T34" fmla="*/ 67 w 168"/>
                <a:gd name="T35" fmla="*/ 114 h 115"/>
                <a:gd name="T36" fmla="*/ 49 w 168"/>
                <a:gd name="T37" fmla="*/ 100 h 115"/>
                <a:gd name="T38" fmla="*/ 42 w 168"/>
                <a:gd name="T39" fmla="*/ 77 h 115"/>
                <a:gd name="T40" fmla="*/ 19 w 168"/>
                <a:gd name="T41" fmla="*/ 67 h 115"/>
                <a:gd name="T42" fmla="*/ 13 w 168"/>
                <a:gd name="T43" fmla="*/ 65 h 115"/>
                <a:gd name="T44" fmla="*/ 8 w 168"/>
                <a:gd name="T45" fmla="*/ 55 h 115"/>
                <a:gd name="T46" fmla="*/ 10 w 168"/>
                <a:gd name="T47" fmla="*/ 25 h 115"/>
                <a:gd name="T48" fmla="*/ 14 w 168"/>
                <a:gd name="T49" fmla="*/ 16 h 115"/>
                <a:gd name="T50" fmla="*/ 21 w 168"/>
                <a:gd name="T51" fmla="*/ 5 h 115"/>
                <a:gd name="T52" fmla="*/ 34 w 168"/>
                <a:gd name="T53" fmla="*/ 2 h 115"/>
                <a:gd name="T54" fmla="*/ 38 w 168"/>
                <a:gd name="T55" fmla="*/ 13 h 115"/>
                <a:gd name="T56" fmla="*/ 38 w 168"/>
                <a:gd name="T57"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15">
                  <a:moveTo>
                    <a:pt x="38" y="28"/>
                  </a:moveTo>
                  <a:cubicBezTo>
                    <a:pt x="41" y="27"/>
                    <a:pt x="45" y="26"/>
                    <a:pt x="48" y="25"/>
                  </a:cubicBezTo>
                  <a:cubicBezTo>
                    <a:pt x="60" y="23"/>
                    <a:pt x="69" y="29"/>
                    <a:pt x="76" y="39"/>
                  </a:cubicBezTo>
                  <a:cubicBezTo>
                    <a:pt x="84" y="51"/>
                    <a:pt x="84" y="51"/>
                    <a:pt x="92" y="39"/>
                  </a:cubicBezTo>
                  <a:cubicBezTo>
                    <a:pt x="103" y="25"/>
                    <a:pt x="109" y="23"/>
                    <a:pt x="126" y="27"/>
                  </a:cubicBezTo>
                  <a:cubicBezTo>
                    <a:pt x="131" y="28"/>
                    <a:pt x="131" y="26"/>
                    <a:pt x="131" y="23"/>
                  </a:cubicBezTo>
                  <a:cubicBezTo>
                    <a:pt x="131" y="18"/>
                    <a:pt x="131" y="13"/>
                    <a:pt x="131" y="9"/>
                  </a:cubicBezTo>
                  <a:cubicBezTo>
                    <a:pt x="131" y="3"/>
                    <a:pt x="134" y="1"/>
                    <a:pt x="140" y="2"/>
                  </a:cubicBezTo>
                  <a:cubicBezTo>
                    <a:pt x="147" y="4"/>
                    <a:pt x="152" y="8"/>
                    <a:pt x="154" y="16"/>
                  </a:cubicBezTo>
                  <a:cubicBezTo>
                    <a:pt x="155" y="21"/>
                    <a:pt x="157" y="24"/>
                    <a:pt x="160" y="28"/>
                  </a:cubicBezTo>
                  <a:cubicBezTo>
                    <a:pt x="167" y="34"/>
                    <a:pt x="168" y="42"/>
                    <a:pt x="163" y="50"/>
                  </a:cubicBezTo>
                  <a:cubicBezTo>
                    <a:pt x="162" y="53"/>
                    <a:pt x="160" y="56"/>
                    <a:pt x="159" y="58"/>
                  </a:cubicBezTo>
                  <a:cubicBezTo>
                    <a:pt x="155" y="64"/>
                    <a:pt x="153" y="70"/>
                    <a:pt x="144" y="66"/>
                  </a:cubicBezTo>
                  <a:cubicBezTo>
                    <a:pt x="137" y="64"/>
                    <a:pt x="130" y="69"/>
                    <a:pt x="127" y="76"/>
                  </a:cubicBezTo>
                  <a:cubicBezTo>
                    <a:pt x="123" y="83"/>
                    <a:pt x="121" y="90"/>
                    <a:pt x="120" y="98"/>
                  </a:cubicBezTo>
                  <a:cubicBezTo>
                    <a:pt x="120" y="100"/>
                    <a:pt x="119" y="102"/>
                    <a:pt x="119" y="104"/>
                  </a:cubicBezTo>
                  <a:cubicBezTo>
                    <a:pt x="115" y="114"/>
                    <a:pt x="112" y="115"/>
                    <a:pt x="101" y="114"/>
                  </a:cubicBezTo>
                  <a:cubicBezTo>
                    <a:pt x="90" y="112"/>
                    <a:pt x="78" y="112"/>
                    <a:pt x="67" y="114"/>
                  </a:cubicBezTo>
                  <a:cubicBezTo>
                    <a:pt x="56" y="115"/>
                    <a:pt x="50" y="111"/>
                    <a:pt x="49" y="100"/>
                  </a:cubicBezTo>
                  <a:cubicBezTo>
                    <a:pt x="47" y="92"/>
                    <a:pt x="45" y="84"/>
                    <a:pt x="42" y="77"/>
                  </a:cubicBezTo>
                  <a:cubicBezTo>
                    <a:pt x="37" y="67"/>
                    <a:pt x="29" y="64"/>
                    <a:pt x="19" y="67"/>
                  </a:cubicBezTo>
                  <a:cubicBezTo>
                    <a:pt x="16" y="69"/>
                    <a:pt x="15" y="68"/>
                    <a:pt x="13" y="65"/>
                  </a:cubicBezTo>
                  <a:cubicBezTo>
                    <a:pt x="12" y="62"/>
                    <a:pt x="10" y="58"/>
                    <a:pt x="8" y="55"/>
                  </a:cubicBezTo>
                  <a:cubicBezTo>
                    <a:pt x="0" y="41"/>
                    <a:pt x="0" y="38"/>
                    <a:pt x="10" y="25"/>
                  </a:cubicBezTo>
                  <a:cubicBezTo>
                    <a:pt x="13" y="23"/>
                    <a:pt x="14" y="20"/>
                    <a:pt x="14" y="16"/>
                  </a:cubicBezTo>
                  <a:cubicBezTo>
                    <a:pt x="15" y="12"/>
                    <a:pt x="17" y="8"/>
                    <a:pt x="21" y="5"/>
                  </a:cubicBezTo>
                  <a:cubicBezTo>
                    <a:pt x="25" y="3"/>
                    <a:pt x="29" y="0"/>
                    <a:pt x="34" y="2"/>
                  </a:cubicBezTo>
                  <a:cubicBezTo>
                    <a:pt x="39" y="4"/>
                    <a:pt x="37" y="9"/>
                    <a:pt x="38" y="13"/>
                  </a:cubicBezTo>
                  <a:cubicBezTo>
                    <a:pt x="38" y="18"/>
                    <a:pt x="38" y="23"/>
                    <a:pt x="38" y="28"/>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2" name="Freeform 6"/>
            <p:cNvSpPr>
              <a:spLocks/>
            </p:cNvSpPr>
            <p:nvPr/>
          </p:nvSpPr>
          <p:spPr bwMode="auto">
            <a:xfrm>
              <a:off x="4733925" y="4537076"/>
              <a:ext cx="1058863" cy="487363"/>
            </a:xfrm>
            <a:custGeom>
              <a:avLst/>
              <a:gdLst>
                <a:gd name="T0" fmla="*/ 1 w 71"/>
                <a:gd name="T1" fmla="*/ 0 h 33"/>
                <a:gd name="T2" fmla="*/ 71 w 71"/>
                <a:gd name="T3" fmla="*/ 0 h 33"/>
                <a:gd name="T4" fmla="*/ 71 w 71"/>
                <a:gd name="T5" fmla="*/ 20 h 33"/>
                <a:gd name="T6" fmla="*/ 63 w 71"/>
                <a:gd name="T7" fmla="*/ 28 h 33"/>
                <a:gd name="T8" fmla="*/ 10 w 71"/>
                <a:gd name="T9" fmla="*/ 28 h 33"/>
                <a:gd name="T10" fmla="*/ 1 w 71"/>
                <a:gd name="T11" fmla="*/ 15 h 33"/>
                <a:gd name="T12" fmla="*/ 1 w 71"/>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71" h="33">
                  <a:moveTo>
                    <a:pt x="1" y="0"/>
                  </a:moveTo>
                  <a:cubicBezTo>
                    <a:pt x="25" y="14"/>
                    <a:pt x="47" y="14"/>
                    <a:pt x="71" y="0"/>
                  </a:cubicBezTo>
                  <a:cubicBezTo>
                    <a:pt x="71" y="8"/>
                    <a:pt x="71" y="14"/>
                    <a:pt x="71" y="20"/>
                  </a:cubicBezTo>
                  <a:cubicBezTo>
                    <a:pt x="71" y="25"/>
                    <a:pt x="66" y="27"/>
                    <a:pt x="63" y="28"/>
                  </a:cubicBezTo>
                  <a:cubicBezTo>
                    <a:pt x="45" y="33"/>
                    <a:pt x="28" y="33"/>
                    <a:pt x="10" y="28"/>
                  </a:cubicBezTo>
                  <a:cubicBezTo>
                    <a:pt x="4" y="27"/>
                    <a:pt x="0" y="22"/>
                    <a:pt x="1" y="15"/>
                  </a:cubicBezTo>
                  <a:cubicBezTo>
                    <a:pt x="1" y="10"/>
                    <a:pt x="1" y="6"/>
                    <a:pt x="1"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3" name="Freeform 7"/>
            <p:cNvSpPr>
              <a:spLocks/>
            </p:cNvSpPr>
            <p:nvPr/>
          </p:nvSpPr>
          <p:spPr bwMode="auto">
            <a:xfrm>
              <a:off x="4749800" y="4195763"/>
              <a:ext cx="1057275" cy="444500"/>
            </a:xfrm>
            <a:custGeom>
              <a:avLst/>
              <a:gdLst>
                <a:gd name="T0" fmla="*/ 0 w 71"/>
                <a:gd name="T1" fmla="*/ 0 h 30"/>
                <a:gd name="T2" fmla="*/ 69 w 71"/>
                <a:gd name="T3" fmla="*/ 1 h 30"/>
                <a:gd name="T4" fmla="*/ 58 w 71"/>
                <a:gd name="T5" fmla="*/ 23 h 30"/>
                <a:gd name="T6" fmla="*/ 13 w 71"/>
                <a:gd name="T7" fmla="*/ 24 h 30"/>
                <a:gd name="T8" fmla="*/ 0 w 71"/>
                <a:gd name="T9" fmla="*/ 0 h 30"/>
              </a:gdLst>
              <a:ahLst/>
              <a:cxnLst>
                <a:cxn ang="0">
                  <a:pos x="T0" y="T1"/>
                </a:cxn>
                <a:cxn ang="0">
                  <a:pos x="T2" y="T3"/>
                </a:cxn>
                <a:cxn ang="0">
                  <a:pos x="T4" y="T5"/>
                </a:cxn>
                <a:cxn ang="0">
                  <a:pos x="T6" y="T7"/>
                </a:cxn>
                <a:cxn ang="0">
                  <a:pos x="T8" y="T9"/>
                </a:cxn>
              </a:cxnLst>
              <a:rect l="0" t="0" r="r" b="b"/>
              <a:pathLst>
                <a:path w="71" h="30">
                  <a:moveTo>
                    <a:pt x="0" y="0"/>
                  </a:moveTo>
                  <a:cubicBezTo>
                    <a:pt x="24" y="14"/>
                    <a:pt x="46" y="14"/>
                    <a:pt x="69" y="1"/>
                  </a:cubicBezTo>
                  <a:cubicBezTo>
                    <a:pt x="71" y="15"/>
                    <a:pt x="70" y="18"/>
                    <a:pt x="58" y="23"/>
                  </a:cubicBezTo>
                  <a:cubicBezTo>
                    <a:pt x="43" y="30"/>
                    <a:pt x="28" y="30"/>
                    <a:pt x="13" y="24"/>
                  </a:cubicBezTo>
                  <a:cubicBezTo>
                    <a:pt x="0" y="18"/>
                    <a:pt x="0" y="18"/>
                    <a:pt x="0"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4" name="Freeform 8"/>
            <p:cNvSpPr>
              <a:spLocks/>
            </p:cNvSpPr>
            <p:nvPr/>
          </p:nvSpPr>
          <p:spPr bwMode="auto">
            <a:xfrm>
              <a:off x="4749800" y="3840163"/>
              <a:ext cx="1071563" cy="430213"/>
            </a:xfrm>
            <a:custGeom>
              <a:avLst/>
              <a:gdLst>
                <a:gd name="T0" fmla="*/ 35 w 72"/>
                <a:gd name="T1" fmla="*/ 29 h 29"/>
                <a:gd name="T2" fmla="*/ 4 w 72"/>
                <a:gd name="T3" fmla="*/ 19 h 29"/>
                <a:gd name="T4" fmla="*/ 0 w 72"/>
                <a:gd name="T5" fmla="*/ 13 h 29"/>
                <a:gd name="T6" fmla="*/ 10 w 72"/>
                <a:gd name="T7" fmla="*/ 6 h 29"/>
                <a:gd name="T8" fmla="*/ 61 w 72"/>
                <a:gd name="T9" fmla="*/ 6 h 29"/>
                <a:gd name="T10" fmla="*/ 69 w 72"/>
                <a:gd name="T11" fmla="*/ 5 h 29"/>
                <a:gd name="T12" fmla="*/ 67 w 72"/>
                <a:gd name="T13" fmla="*/ 18 h 29"/>
                <a:gd name="T14" fmla="*/ 35 w 72"/>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9">
                  <a:moveTo>
                    <a:pt x="35" y="29"/>
                  </a:moveTo>
                  <a:cubicBezTo>
                    <a:pt x="23" y="29"/>
                    <a:pt x="13" y="25"/>
                    <a:pt x="4" y="19"/>
                  </a:cubicBezTo>
                  <a:cubicBezTo>
                    <a:pt x="1" y="18"/>
                    <a:pt x="0" y="16"/>
                    <a:pt x="0" y="13"/>
                  </a:cubicBezTo>
                  <a:cubicBezTo>
                    <a:pt x="0" y="3"/>
                    <a:pt x="1" y="2"/>
                    <a:pt x="10" y="6"/>
                  </a:cubicBezTo>
                  <a:cubicBezTo>
                    <a:pt x="27" y="13"/>
                    <a:pt x="44" y="13"/>
                    <a:pt x="61" y="6"/>
                  </a:cubicBezTo>
                  <a:cubicBezTo>
                    <a:pt x="64" y="4"/>
                    <a:pt x="67" y="0"/>
                    <a:pt x="69" y="5"/>
                  </a:cubicBezTo>
                  <a:cubicBezTo>
                    <a:pt x="71" y="9"/>
                    <a:pt x="72" y="15"/>
                    <a:pt x="67" y="18"/>
                  </a:cubicBezTo>
                  <a:cubicBezTo>
                    <a:pt x="58" y="26"/>
                    <a:pt x="46" y="29"/>
                    <a:pt x="35" y="29"/>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5" name="Freeform 9"/>
            <p:cNvSpPr>
              <a:spLocks/>
            </p:cNvSpPr>
            <p:nvPr/>
          </p:nvSpPr>
          <p:spPr bwMode="auto">
            <a:xfrm>
              <a:off x="4868863" y="3589338"/>
              <a:ext cx="833438" cy="339725"/>
            </a:xfrm>
            <a:custGeom>
              <a:avLst/>
              <a:gdLst>
                <a:gd name="T0" fmla="*/ 27 w 56"/>
                <a:gd name="T1" fmla="*/ 23 h 23"/>
                <a:gd name="T2" fmla="*/ 4 w 56"/>
                <a:gd name="T3" fmla="*/ 17 h 23"/>
                <a:gd name="T4" fmla="*/ 1 w 56"/>
                <a:gd name="T5" fmla="*/ 12 h 23"/>
                <a:gd name="T6" fmla="*/ 16 w 56"/>
                <a:gd name="T7" fmla="*/ 4 h 23"/>
                <a:gd name="T8" fmla="*/ 42 w 56"/>
                <a:gd name="T9" fmla="*/ 3 h 23"/>
                <a:gd name="T10" fmla="*/ 53 w 56"/>
                <a:gd name="T11" fmla="*/ 13 h 23"/>
                <a:gd name="T12" fmla="*/ 47 w 56"/>
                <a:gd name="T13" fmla="*/ 18 h 23"/>
                <a:gd name="T14" fmla="*/ 27 w 5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3">
                  <a:moveTo>
                    <a:pt x="27" y="23"/>
                  </a:moveTo>
                  <a:cubicBezTo>
                    <a:pt x="19" y="23"/>
                    <a:pt x="11" y="20"/>
                    <a:pt x="4" y="17"/>
                  </a:cubicBezTo>
                  <a:cubicBezTo>
                    <a:pt x="1" y="16"/>
                    <a:pt x="0" y="15"/>
                    <a:pt x="1" y="12"/>
                  </a:cubicBezTo>
                  <a:cubicBezTo>
                    <a:pt x="4" y="4"/>
                    <a:pt x="7" y="1"/>
                    <a:pt x="16" y="4"/>
                  </a:cubicBezTo>
                  <a:cubicBezTo>
                    <a:pt x="25" y="7"/>
                    <a:pt x="34" y="5"/>
                    <a:pt x="42" y="3"/>
                  </a:cubicBezTo>
                  <a:cubicBezTo>
                    <a:pt x="52" y="0"/>
                    <a:pt x="51" y="9"/>
                    <a:pt x="53" y="13"/>
                  </a:cubicBezTo>
                  <a:cubicBezTo>
                    <a:pt x="56" y="17"/>
                    <a:pt x="50" y="17"/>
                    <a:pt x="47" y="18"/>
                  </a:cubicBezTo>
                  <a:cubicBezTo>
                    <a:pt x="41" y="21"/>
                    <a:pt x="34" y="23"/>
                    <a:pt x="27" y="2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6" name="Freeform 10"/>
            <p:cNvSpPr>
              <a:spLocks/>
            </p:cNvSpPr>
            <p:nvPr/>
          </p:nvSpPr>
          <p:spPr bwMode="auto">
            <a:xfrm>
              <a:off x="4927600" y="1974851"/>
              <a:ext cx="685800" cy="163513"/>
            </a:xfrm>
            <a:custGeom>
              <a:avLst/>
              <a:gdLst>
                <a:gd name="T0" fmla="*/ 0 w 46"/>
                <a:gd name="T1" fmla="*/ 3 h 11"/>
                <a:gd name="T2" fmla="*/ 46 w 46"/>
                <a:gd name="T3" fmla="*/ 3 h 11"/>
                <a:gd name="T4" fmla="*/ 0 w 46"/>
                <a:gd name="T5" fmla="*/ 3 h 11"/>
              </a:gdLst>
              <a:ahLst/>
              <a:cxnLst>
                <a:cxn ang="0">
                  <a:pos x="T0" y="T1"/>
                </a:cxn>
                <a:cxn ang="0">
                  <a:pos x="T2" y="T3"/>
                </a:cxn>
                <a:cxn ang="0">
                  <a:pos x="T4" y="T5"/>
                </a:cxn>
              </a:cxnLst>
              <a:rect l="0" t="0" r="r" b="b"/>
              <a:pathLst>
                <a:path w="46" h="11">
                  <a:moveTo>
                    <a:pt x="0" y="3"/>
                  </a:moveTo>
                  <a:cubicBezTo>
                    <a:pt x="16" y="0"/>
                    <a:pt x="31" y="0"/>
                    <a:pt x="46" y="3"/>
                  </a:cubicBezTo>
                  <a:cubicBezTo>
                    <a:pt x="31" y="11"/>
                    <a:pt x="16" y="10"/>
                    <a:pt x="0"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7" name="Freeform 11"/>
            <p:cNvSpPr>
              <a:spLocks/>
            </p:cNvSpPr>
            <p:nvPr/>
          </p:nvSpPr>
          <p:spPr bwMode="auto">
            <a:xfrm>
              <a:off x="5046663" y="3500438"/>
              <a:ext cx="461963" cy="103188"/>
            </a:xfrm>
            <a:custGeom>
              <a:avLst/>
              <a:gdLst>
                <a:gd name="T0" fmla="*/ 0 w 31"/>
                <a:gd name="T1" fmla="*/ 1 h 7"/>
                <a:gd name="T2" fmla="*/ 31 w 31"/>
                <a:gd name="T3" fmla="*/ 0 h 7"/>
                <a:gd name="T4" fmla="*/ 0 w 31"/>
                <a:gd name="T5" fmla="*/ 1 h 7"/>
              </a:gdLst>
              <a:ahLst/>
              <a:cxnLst>
                <a:cxn ang="0">
                  <a:pos x="T0" y="T1"/>
                </a:cxn>
                <a:cxn ang="0">
                  <a:pos x="T2" y="T3"/>
                </a:cxn>
                <a:cxn ang="0">
                  <a:pos x="T4" y="T5"/>
                </a:cxn>
              </a:cxnLst>
              <a:rect l="0" t="0" r="r" b="b"/>
              <a:pathLst>
                <a:path w="31" h="7">
                  <a:moveTo>
                    <a:pt x="0" y="1"/>
                  </a:moveTo>
                  <a:cubicBezTo>
                    <a:pt x="10" y="2"/>
                    <a:pt x="20" y="3"/>
                    <a:pt x="31" y="0"/>
                  </a:cubicBezTo>
                  <a:cubicBezTo>
                    <a:pt x="24" y="6"/>
                    <a:pt x="11" y="7"/>
                    <a:pt x="0"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8" name="Freeform 12"/>
            <p:cNvSpPr>
              <a:spLocks/>
            </p:cNvSpPr>
            <p:nvPr/>
          </p:nvSpPr>
          <p:spPr bwMode="auto">
            <a:xfrm>
              <a:off x="6269038" y="2019301"/>
              <a:ext cx="88900" cy="88900"/>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4" y="6"/>
                    <a:pt x="3" y="6"/>
                  </a:cubicBezTo>
                  <a:cubicBezTo>
                    <a:pt x="1" y="6"/>
                    <a:pt x="0" y="5"/>
                    <a:pt x="0" y="3"/>
                  </a:cubicBezTo>
                  <a:cubicBezTo>
                    <a:pt x="1" y="1"/>
                    <a:pt x="2" y="0"/>
                    <a:pt x="3" y="0"/>
                  </a:cubicBezTo>
                  <a:cubicBezTo>
                    <a:pt x="5" y="0"/>
                    <a:pt x="6" y="2"/>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19" name="Freeform 13"/>
            <p:cNvSpPr>
              <a:spLocks/>
            </p:cNvSpPr>
            <p:nvPr/>
          </p:nvSpPr>
          <p:spPr bwMode="auto">
            <a:xfrm>
              <a:off x="6089650" y="2019301"/>
              <a:ext cx="90488" cy="88900"/>
            </a:xfrm>
            <a:custGeom>
              <a:avLst/>
              <a:gdLst>
                <a:gd name="T0" fmla="*/ 6 w 6"/>
                <a:gd name="T1" fmla="*/ 3 h 6"/>
                <a:gd name="T2" fmla="*/ 3 w 6"/>
                <a:gd name="T3" fmla="*/ 6 h 6"/>
                <a:gd name="T4" fmla="*/ 0 w 6"/>
                <a:gd name="T5" fmla="*/ 3 h 6"/>
                <a:gd name="T6" fmla="*/ 4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5" y="6"/>
                    <a:pt x="3" y="6"/>
                  </a:cubicBezTo>
                  <a:cubicBezTo>
                    <a:pt x="1" y="6"/>
                    <a:pt x="0" y="5"/>
                    <a:pt x="0" y="3"/>
                  </a:cubicBezTo>
                  <a:cubicBezTo>
                    <a:pt x="1" y="1"/>
                    <a:pt x="2" y="0"/>
                    <a:pt x="4" y="0"/>
                  </a:cubicBezTo>
                  <a:cubicBezTo>
                    <a:pt x="5" y="0"/>
                    <a:pt x="6" y="1"/>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0" name="Freeform 14"/>
            <p:cNvSpPr>
              <a:spLocks/>
            </p:cNvSpPr>
            <p:nvPr/>
          </p:nvSpPr>
          <p:spPr bwMode="auto">
            <a:xfrm>
              <a:off x="4183063" y="2019301"/>
              <a:ext cx="88900" cy="88900"/>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5" y="6"/>
                    <a:pt x="3" y="6"/>
                  </a:cubicBezTo>
                  <a:cubicBezTo>
                    <a:pt x="2" y="6"/>
                    <a:pt x="0" y="5"/>
                    <a:pt x="0" y="3"/>
                  </a:cubicBezTo>
                  <a:cubicBezTo>
                    <a:pt x="0" y="2"/>
                    <a:pt x="1" y="0"/>
                    <a:pt x="3" y="0"/>
                  </a:cubicBezTo>
                  <a:cubicBezTo>
                    <a:pt x="5" y="0"/>
                    <a:pt x="6" y="1"/>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1" name="Freeform 15"/>
            <p:cNvSpPr>
              <a:spLocks/>
            </p:cNvSpPr>
            <p:nvPr/>
          </p:nvSpPr>
          <p:spPr bwMode="auto">
            <a:xfrm>
              <a:off x="4362450" y="2019301"/>
              <a:ext cx="74613" cy="88900"/>
            </a:xfrm>
            <a:custGeom>
              <a:avLst/>
              <a:gdLst>
                <a:gd name="T0" fmla="*/ 5 w 5"/>
                <a:gd name="T1" fmla="*/ 3 h 6"/>
                <a:gd name="T2" fmla="*/ 3 w 5"/>
                <a:gd name="T3" fmla="*/ 6 h 6"/>
                <a:gd name="T4" fmla="*/ 0 w 5"/>
                <a:gd name="T5" fmla="*/ 3 h 6"/>
                <a:gd name="T6" fmla="*/ 2 w 5"/>
                <a:gd name="T7" fmla="*/ 0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5"/>
                    <a:pt x="5" y="6"/>
                    <a:pt x="3" y="6"/>
                  </a:cubicBezTo>
                  <a:cubicBezTo>
                    <a:pt x="1" y="6"/>
                    <a:pt x="0" y="4"/>
                    <a:pt x="0" y="3"/>
                  </a:cubicBezTo>
                  <a:cubicBezTo>
                    <a:pt x="0" y="1"/>
                    <a:pt x="1" y="0"/>
                    <a:pt x="2" y="0"/>
                  </a:cubicBezTo>
                  <a:cubicBezTo>
                    <a:pt x="4" y="0"/>
                    <a:pt x="5" y="1"/>
                    <a:pt x="5"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2" name="Freeform 16"/>
            <p:cNvSpPr>
              <a:spLocks/>
            </p:cNvSpPr>
            <p:nvPr/>
          </p:nvSpPr>
          <p:spPr bwMode="auto">
            <a:xfrm>
              <a:off x="5091113" y="2168526"/>
              <a:ext cx="373063" cy="161925"/>
            </a:xfrm>
            <a:custGeom>
              <a:avLst/>
              <a:gdLst>
                <a:gd name="T0" fmla="*/ 25 w 25"/>
                <a:gd name="T1" fmla="*/ 0 h 11"/>
                <a:gd name="T2" fmla="*/ 0 w 25"/>
                <a:gd name="T3" fmla="*/ 0 h 11"/>
                <a:gd name="T4" fmla="*/ 25 w 25"/>
                <a:gd name="T5" fmla="*/ 0 h 11"/>
              </a:gdLst>
              <a:ahLst/>
              <a:cxnLst>
                <a:cxn ang="0">
                  <a:pos x="T0" y="T1"/>
                </a:cxn>
                <a:cxn ang="0">
                  <a:pos x="T2" y="T3"/>
                </a:cxn>
                <a:cxn ang="0">
                  <a:pos x="T4" y="T5"/>
                </a:cxn>
              </a:cxnLst>
              <a:rect l="0" t="0" r="r" b="b"/>
              <a:pathLst>
                <a:path w="25" h="11">
                  <a:moveTo>
                    <a:pt x="25" y="0"/>
                  </a:moveTo>
                  <a:cubicBezTo>
                    <a:pt x="16" y="2"/>
                    <a:pt x="8" y="2"/>
                    <a:pt x="0" y="0"/>
                  </a:cubicBezTo>
                  <a:cubicBezTo>
                    <a:pt x="5" y="10"/>
                    <a:pt x="18" y="11"/>
                    <a:pt x="25"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3" name="Freeform 17"/>
            <p:cNvSpPr>
              <a:spLocks noEditPoints="1"/>
            </p:cNvSpPr>
            <p:nvPr/>
          </p:nvSpPr>
          <p:spPr bwMode="auto">
            <a:xfrm>
              <a:off x="3825875" y="1265238"/>
              <a:ext cx="2874963" cy="2574925"/>
            </a:xfrm>
            <a:custGeom>
              <a:avLst/>
              <a:gdLst>
                <a:gd name="T0" fmla="*/ 176 w 193"/>
                <a:gd name="T1" fmla="*/ 29 h 174"/>
                <a:gd name="T2" fmla="*/ 149 w 193"/>
                <a:gd name="T3" fmla="*/ 7 h 174"/>
                <a:gd name="T4" fmla="*/ 143 w 193"/>
                <a:gd name="T5" fmla="*/ 34 h 174"/>
                <a:gd name="T6" fmla="*/ 112 w 193"/>
                <a:gd name="T7" fmla="*/ 79 h 174"/>
                <a:gd name="T8" fmla="*/ 84 w 193"/>
                <a:gd name="T9" fmla="*/ 81 h 174"/>
                <a:gd name="T10" fmla="*/ 65 w 193"/>
                <a:gd name="T11" fmla="*/ 59 h 174"/>
                <a:gd name="T12" fmla="*/ 47 w 193"/>
                <a:gd name="T13" fmla="*/ 11 h 174"/>
                <a:gd name="T14" fmla="*/ 33 w 193"/>
                <a:gd name="T15" fmla="*/ 5 h 174"/>
                <a:gd name="T16" fmla="*/ 11 w 193"/>
                <a:gd name="T17" fmla="*/ 56 h 174"/>
                <a:gd name="T18" fmla="*/ 15 w 193"/>
                <a:gd name="T19" fmla="*/ 127 h 174"/>
                <a:gd name="T20" fmla="*/ 40 w 193"/>
                <a:gd name="T21" fmla="*/ 167 h 174"/>
                <a:gd name="T22" fmla="*/ 66 w 193"/>
                <a:gd name="T23" fmla="*/ 153 h 174"/>
                <a:gd name="T24" fmla="*/ 94 w 193"/>
                <a:gd name="T25" fmla="*/ 141 h 174"/>
                <a:gd name="T26" fmla="*/ 113 w 193"/>
                <a:gd name="T27" fmla="*/ 139 h 174"/>
                <a:gd name="T28" fmla="*/ 132 w 193"/>
                <a:gd name="T29" fmla="*/ 162 h 174"/>
                <a:gd name="T30" fmla="*/ 167 w 193"/>
                <a:gd name="T31" fmla="*/ 155 h 174"/>
                <a:gd name="T32" fmla="*/ 181 w 193"/>
                <a:gd name="T33" fmla="*/ 117 h 174"/>
                <a:gd name="T34" fmla="*/ 116 w 193"/>
                <a:gd name="T35" fmla="*/ 129 h 174"/>
                <a:gd name="T36" fmla="*/ 90 w 193"/>
                <a:gd name="T37" fmla="*/ 129 h 174"/>
                <a:gd name="T38" fmla="*/ 64 w 193"/>
                <a:gd name="T39" fmla="*/ 110 h 174"/>
                <a:gd name="T40" fmla="*/ 65 w 193"/>
                <a:gd name="T41" fmla="*/ 125 h 174"/>
                <a:gd name="T42" fmla="*/ 56 w 193"/>
                <a:gd name="T43" fmla="*/ 148 h 174"/>
                <a:gd name="T44" fmla="*/ 38 w 193"/>
                <a:gd name="T45" fmla="*/ 144 h 174"/>
                <a:gd name="T46" fmla="*/ 28 w 193"/>
                <a:gd name="T47" fmla="*/ 121 h 174"/>
                <a:gd name="T48" fmla="*/ 23 w 193"/>
                <a:gd name="T49" fmla="*/ 93 h 174"/>
                <a:gd name="T50" fmla="*/ 15 w 193"/>
                <a:gd name="T51" fmla="*/ 78 h 174"/>
                <a:gd name="T52" fmla="*/ 37 w 193"/>
                <a:gd name="T53" fmla="*/ 64 h 174"/>
                <a:gd name="T54" fmla="*/ 53 w 193"/>
                <a:gd name="T55" fmla="*/ 78 h 174"/>
                <a:gd name="T56" fmla="*/ 71 w 193"/>
                <a:gd name="T57" fmla="*/ 77 h 174"/>
                <a:gd name="T58" fmla="*/ 77 w 193"/>
                <a:gd name="T59" fmla="*/ 97 h 174"/>
                <a:gd name="T60" fmla="*/ 94 w 193"/>
                <a:gd name="T61" fmla="*/ 96 h 174"/>
                <a:gd name="T62" fmla="*/ 100 w 193"/>
                <a:gd name="T63" fmla="*/ 96 h 174"/>
                <a:gd name="T64" fmla="*/ 118 w 193"/>
                <a:gd name="T65" fmla="*/ 97 h 174"/>
                <a:gd name="T66" fmla="*/ 134 w 193"/>
                <a:gd name="T67" fmla="*/ 88 h 174"/>
                <a:gd name="T68" fmla="*/ 124 w 193"/>
                <a:gd name="T69" fmla="*/ 77 h 174"/>
                <a:gd name="T70" fmla="*/ 140 w 193"/>
                <a:gd name="T71" fmla="*/ 73 h 174"/>
                <a:gd name="T72" fmla="*/ 141 w 193"/>
                <a:gd name="T73" fmla="*/ 78 h 174"/>
                <a:gd name="T74" fmla="*/ 138 w 193"/>
                <a:gd name="T75" fmla="*/ 87 h 174"/>
                <a:gd name="T76" fmla="*/ 143 w 193"/>
                <a:gd name="T77" fmla="*/ 77 h 174"/>
                <a:gd name="T78" fmla="*/ 143 w 193"/>
                <a:gd name="T79" fmla="*/ 77 h 174"/>
                <a:gd name="T80" fmla="*/ 150 w 193"/>
                <a:gd name="T81" fmla="*/ 75 h 174"/>
                <a:gd name="T82" fmla="*/ 166 w 193"/>
                <a:gd name="T83" fmla="*/ 88 h 174"/>
                <a:gd name="T84" fmla="*/ 166 w 193"/>
                <a:gd name="T85" fmla="*/ 102 h 174"/>
                <a:gd name="T86" fmla="*/ 159 w 193"/>
                <a:gd name="T87" fmla="*/ 102 h 174"/>
                <a:gd name="T88" fmla="*/ 152 w 193"/>
                <a:gd name="T89" fmla="*/ 104 h 174"/>
                <a:gd name="T90" fmla="*/ 132 w 193"/>
                <a:gd name="T91" fmla="*/ 106 h 174"/>
                <a:gd name="T92" fmla="*/ 127 w 193"/>
                <a:gd name="T93" fmla="*/ 119 h 174"/>
                <a:gd name="T94" fmla="*/ 116 w 193"/>
                <a:gd name="T95" fmla="*/ 129 h 174"/>
                <a:gd name="T96" fmla="*/ 155 w 193"/>
                <a:gd name="T97" fmla="*/ 154 h 174"/>
                <a:gd name="T98" fmla="*/ 147 w 193"/>
                <a:gd name="T99" fmla="*/ 138 h 174"/>
                <a:gd name="T100" fmla="*/ 138 w 193"/>
                <a:gd name="T101" fmla="*/ 127 h 174"/>
                <a:gd name="T102" fmla="*/ 146 w 193"/>
                <a:gd name="T103" fmla="*/ 114 h 174"/>
                <a:gd name="T104" fmla="*/ 167 w 193"/>
                <a:gd name="T105" fmla="*/ 124 h 174"/>
                <a:gd name="T106" fmla="*/ 153 w 193"/>
                <a:gd name="T107" fmla="*/ 138 h 174"/>
                <a:gd name="T108" fmla="*/ 169 w 193"/>
                <a:gd name="T109" fmla="*/ 121 h 174"/>
                <a:gd name="T110" fmla="*/ 156 w 193"/>
                <a:gd name="T111" fmla="*/ 120 h 174"/>
                <a:gd name="T112" fmla="*/ 147 w 193"/>
                <a:gd name="T113" fmla="*/ 114 h 174"/>
                <a:gd name="T114" fmla="*/ 152 w 193"/>
                <a:gd name="T115" fmla="*/ 105 h 174"/>
                <a:gd name="T116" fmla="*/ 169 w 193"/>
                <a:gd name="T117" fmla="*/ 1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 h="174">
                  <a:moveTo>
                    <a:pt x="186" y="65"/>
                  </a:moveTo>
                  <a:cubicBezTo>
                    <a:pt x="182" y="53"/>
                    <a:pt x="178" y="41"/>
                    <a:pt x="176" y="29"/>
                  </a:cubicBezTo>
                  <a:cubicBezTo>
                    <a:pt x="174" y="19"/>
                    <a:pt x="169" y="11"/>
                    <a:pt x="161" y="4"/>
                  </a:cubicBezTo>
                  <a:cubicBezTo>
                    <a:pt x="156" y="0"/>
                    <a:pt x="152" y="1"/>
                    <a:pt x="149" y="7"/>
                  </a:cubicBezTo>
                  <a:cubicBezTo>
                    <a:pt x="146" y="13"/>
                    <a:pt x="144" y="21"/>
                    <a:pt x="144" y="28"/>
                  </a:cubicBezTo>
                  <a:cubicBezTo>
                    <a:pt x="144" y="30"/>
                    <a:pt x="144" y="32"/>
                    <a:pt x="143" y="34"/>
                  </a:cubicBezTo>
                  <a:cubicBezTo>
                    <a:pt x="132" y="46"/>
                    <a:pt x="129" y="63"/>
                    <a:pt x="116" y="73"/>
                  </a:cubicBezTo>
                  <a:cubicBezTo>
                    <a:pt x="115" y="74"/>
                    <a:pt x="114" y="77"/>
                    <a:pt x="112" y="79"/>
                  </a:cubicBezTo>
                  <a:cubicBezTo>
                    <a:pt x="112" y="80"/>
                    <a:pt x="112" y="81"/>
                    <a:pt x="110" y="81"/>
                  </a:cubicBezTo>
                  <a:cubicBezTo>
                    <a:pt x="101" y="81"/>
                    <a:pt x="93" y="82"/>
                    <a:pt x="84" y="81"/>
                  </a:cubicBezTo>
                  <a:cubicBezTo>
                    <a:pt x="80" y="80"/>
                    <a:pt x="79" y="74"/>
                    <a:pt x="76" y="71"/>
                  </a:cubicBezTo>
                  <a:cubicBezTo>
                    <a:pt x="73" y="67"/>
                    <a:pt x="69" y="63"/>
                    <a:pt x="65" y="59"/>
                  </a:cubicBezTo>
                  <a:cubicBezTo>
                    <a:pt x="64" y="58"/>
                    <a:pt x="62" y="57"/>
                    <a:pt x="62" y="55"/>
                  </a:cubicBezTo>
                  <a:cubicBezTo>
                    <a:pt x="58" y="40"/>
                    <a:pt x="47" y="27"/>
                    <a:pt x="47" y="11"/>
                  </a:cubicBezTo>
                  <a:cubicBezTo>
                    <a:pt x="47" y="10"/>
                    <a:pt x="46" y="9"/>
                    <a:pt x="45" y="7"/>
                  </a:cubicBezTo>
                  <a:cubicBezTo>
                    <a:pt x="42" y="1"/>
                    <a:pt x="38" y="0"/>
                    <a:pt x="33" y="5"/>
                  </a:cubicBezTo>
                  <a:cubicBezTo>
                    <a:pt x="23" y="13"/>
                    <a:pt x="18" y="24"/>
                    <a:pt x="16" y="37"/>
                  </a:cubicBezTo>
                  <a:cubicBezTo>
                    <a:pt x="15" y="43"/>
                    <a:pt x="14" y="50"/>
                    <a:pt x="11" y="56"/>
                  </a:cubicBezTo>
                  <a:cubicBezTo>
                    <a:pt x="3" y="75"/>
                    <a:pt x="0" y="94"/>
                    <a:pt x="10" y="113"/>
                  </a:cubicBezTo>
                  <a:cubicBezTo>
                    <a:pt x="13" y="118"/>
                    <a:pt x="16" y="123"/>
                    <a:pt x="15" y="127"/>
                  </a:cubicBezTo>
                  <a:cubicBezTo>
                    <a:pt x="14" y="136"/>
                    <a:pt x="15" y="144"/>
                    <a:pt x="21" y="149"/>
                  </a:cubicBezTo>
                  <a:cubicBezTo>
                    <a:pt x="27" y="155"/>
                    <a:pt x="33" y="162"/>
                    <a:pt x="40" y="167"/>
                  </a:cubicBezTo>
                  <a:cubicBezTo>
                    <a:pt x="48" y="173"/>
                    <a:pt x="55" y="172"/>
                    <a:pt x="61" y="164"/>
                  </a:cubicBezTo>
                  <a:cubicBezTo>
                    <a:pt x="63" y="160"/>
                    <a:pt x="65" y="157"/>
                    <a:pt x="66" y="153"/>
                  </a:cubicBezTo>
                  <a:cubicBezTo>
                    <a:pt x="66" y="148"/>
                    <a:pt x="69" y="147"/>
                    <a:pt x="72" y="144"/>
                  </a:cubicBezTo>
                  <a:cubicBezTo>
                    <a:pt x="79" y="139"/>
                    <a:pt x="86" y="138"/>
                    <a:pt x="94" y="141"/>
                  </a:cubicBezTo>
                  <a:cubicBezTo>
                    <a:pt x="99" y="143"/>
                    <a:pt x="103" y="141"/>
                    <a:pt x="108" y="139"/>
                  </a:cubicBezTo>
                  <a:cubicBezTo>
                    <a:pt x="110" y="139"/>
                    <a:pt x="111" y="137"/>
                    <a:pt x="113" y="139"/>
                  </a:cubicBezTo>
                  <a:cubicBezTo>
                    <a:pt x="119" y="145"/>
                    <a:pt x="130" y="145"/>
                    <a:pt x="130" y="157"/>
                  </a:cubicBezTo>
                  <a:cubicBezTo>
                    <a:pt x="130" y="158"/>
                    <a:pt x="131" y="160"/>
                    <a:pt x="132" y="162"/>
                  </a:cubicBezTo>
                  <a:cubicBezTo>
                    <a:pt x="137" y="172"/>
                    <a:pt x="146" y="174"/>
                    <a:pt x="155" y="166"/>
                  </a:cubicBezTo>
                  <a:cubicBezTo>
                    <a:pt x="159" y="163"/>
                    <a:pt x="162" y="158"/>
                    <a:pt x="167" y="155"/>
                  </a:cubicBezTo>
                  <a:cubicBezTo>
                    <a:pt x="178" y="148"/>
                    <a:pt x="180" y="138"/>
                    <a:pt x="180" y="126"/>
                  </a:cubicBezTo>
                  <a:cubicBezTo>
                    <a:pt x="180" y="123"/>
                    <a:pt x="180" y="120"/>
                    <a:pt x="181" y="117"/>
                  </a:cubicBezTo>
                  <a:cubicBezTo>
                    <a:pt x="192" y="101"/>
                    <a:pt x="193" y="83"/>
                    <a:pt x="186" y="65"/>
                  </a:cubicBezTo>
                  <a:close/>
                  <a:moveTo>
                    <a:pt x="116" y="129"/>
                  </a:moveTo>
                  <a:cubicBezTo>
                    <a:pt x="116" y="130"/>
                    <a:pt x="114" y="132"/>
                    <a:pt x="113" y="132"/>
                  </a:cubicBezTo>
                  <a:cubicBezTo>
                    <a:pt x="105" y="130"/>
                    <a:pt x="97" y="136"/>
                    <a:pt x="90" y="129"/>
                  </a:cubicBezTo>
                  <a:cubicBezTo>
                    <a:pt x="86" y="125"/>
                    <a:pt x="80" y="123"/>
                    <a:pt x="75" y="121"/>
                  </a:cubicBezTo>
                  <a:cubicBezTo>
                    <a:pt x="68" y="120"/>
                    <a:pt x="65" y="117"/>
                    <a:pt x="64" y="110"/>
                  </a:cubicBezTo>
                  <a:cubicBezTo>
                    <a:pt x="62" y="112"/>
                    <a:pt x="61" y="114"/>
                    <a:pt x="59" y="115"/>
                  </a:cubicBezTo>
                  <a:cubicBezTo>
                    <a:pt x="62" y="118"/>
                    <a:pt x="66" y="120"/>
                    <a:pt x="65" y="125"/>
                  </a:cubicBezTo>
                  <a:cubicBezTo>
                    <a:pt x="64" y="131"/>
                    <a:pt x="60" y="133"/>
                    <a:pt x="54" y="133"/>
                  </a:cubicBezTo>
                  <a:cubicBezTo>
                    <a:pt x="59" y="138"/>
                    <a:pt x="61" y="143"/>
                    <a:pt x="56" y="148"/>
                  </a:cubicBezTo>
                  <a:cubicBezTo>
                    <a:pt x="52" y="152"/>
                    <a:pt x="47" y="151"/>
                    <a:pt x="43" y="146"/>
                  </a:cubicBezTo>
                  <a:cubicBezTo>
                    <a:pt x="42" y="144"/>
                    <a:pt x="40" y="145"/>
                    <a:pt x="38" y="144"/>
                  </a:cubicBezTo>
                  <a:cubicBezTo>
                    <a:pt x="30" y="143"/>
                    <a:pt x="28" y="136"/>
                    <a:pt x="32" y="130"/>
                  </a:cubicBezTo>
                  <a:cubicBezTo>
                    <a:pt x="35" y="126"/>
                    <a:pt x="33" y="122"/>
                    <a:pt x="28" y="121"/>
                  </a:cubicBezTo>
                  <a:cubicBezTo>
                    <a:pt x="19" y="119"/>
                    <a:pt x="18" y="117"/>
                    <a:pt x="19" y="108"/>
                  </a:cubicBezTo>
                  <a:cubicBezTo>
                    <a:pt x="20" y="103"/>
                    <a:pt x="16" y="97"/>
                    <a:pt x="23" y="93"/>
                  </a:cubicBezTo>
                  <a:cubicBezTo>
                    <a:pt x="20" y="91"/>
                    <a:pt x="16" y="91"/>
                    <a:pt x="14" y="89"/>
                  </a:cubicBezTo>
                  <a:cubicBezTo>
                    <a:pt x="12" y="85"/>
                    <a:pt x="11" y="79"/>
                    <a:pt x="15" y="78"/>
                  </a:cubicBezTo>
                  <a:cubicBezTo>
                    <a:pt x="23" y="75"/>
                    <a:pt x="24" y="68"/>
                    <a:pt x="29" y="63"/>
                  </a:cubicBezTo>
                  <a:cubicBezTo>
                    <a:pt x="33" y="59"/>
                    <a:pt x="35" y="62"/>
                    <a:pt x="37" y="64"/>
                  </a:cubicBezTo>
                  <a:cubicBezTo>
                    <a:pt x="38" y="65"/>
                    <a:pt x="39" y="65"/>
                    <a:pt x="39" y="65"/>
                  </a:cubicBezTo>
                  <a:cubicBezTo>
                    <a:pt x="40" y="73"/>
                    <a:pt x="46" y="76"/>
                    <a:pt x="53" y="78"/>
                  </a:cubicBezTo>
                  <a:cubicBezTo>
                    <a:pt x="54" y="73"/>
                    <a:pt x="56" y="68"/>
                    <a:pt x="63" y="69"/>
                  </a:cubicBezTo>
                  <a:cubicBezTo>
                    <a:pt x="67" y="69"/>
                    <a:pt x="70" y="72"/>
                    <a:pt x="71" y="77"/>
                  </a:cubicBezTo>
                  <a:cubicBezTo>
                    <a:pt x="71" y="84"/>
                    <a:pt x="66" y="86"/>
                    <a:pt x="61" y="87"/>
                  </a:cubicBezTo>
                  <a:cubicBezTo>
                    <a:pt x="63" y="94"/>
                    <a:pt x="73" y="90"/>
                    <a:pt x="77" y="97"/>
                  </a:cubicBezTo>
                  <a:cubicBezTo>
                    <a:pt x="77" y="91"/>
                    <a:pt x="79" y="86"/>
                    <a:pt x="85" y="86"/>
                  </a:cubicBezTo>
                  <a:cubicBezTo>
                    <a:pt x="91" y="86"/>
                    <a:pt x="94" y="90"/>
                    <a:pt x="94" y="96"/>
                  </a:cubicBezTo>
                  <a:cubicBezTo>
                    <a:pt x="94" y="98"/>
                    <a:pt x="95" y="99"/>
                    <a:pt x="97" y="99"/>
                  </a:cubicBezTo>
                  <a:cubicBezTo>
                    <a:pt x="99" y="100"/>
                    <a:pt x="100" y="99"/>
                    <a:pt x="100" y="96"/>
                  </a:cubicBezTo>
                  <a:cubicBezTo>
                    <a:pt x="100" y="90"/>
                    <a:pt x="103" y="87"/>
                    <a:pt x="108" y="86"/>
                  </a:cubicBezTo>
                  <a:cubicBezTo>
                    <a:pt x="115" y="86"/>
                    <a:pt x="117" y="91"/>
                    <a:pt x="118" y="97"/>
                  </a:cubicBezTo>
                  <a:cubicBezTo>
                    <a:pt x="122" y="91"/>
                    <a:pt x="130" y="93"/>
                    <a:pt x="134" y="88"/>
                  </a:cubicBezTo>
                  <a:cubicBezTo>
                    <a:pt x="134" y="88"/>
                    <a:pt x="134" y="88"/>
                    <a:pt x="134" y="88"/>
                  </a:cubicBezTo>
                  <a:cubicBezTo>
                    <a:pt x="133" y="85"/>
                    <a:pt x="131" y="86"/>
                    <a:pt x="129" y="86"/>
                  </a:cubicBezTo>
                  <a:cubicBezTo>
                    <a:pt x="125" y="84"/>
                    <a:pt x="123" y="81"/>
                    <a:pt x="124" y="77"/>
                  </a:cubicBezTo>
                  <a:cubicBezTo>
                    <a:pt x="124" y="73"/>
                    <a:pt x="126" y="70"/>
                    <a:pt x="130" y="69"/>
                  </a:cubicBezTo>
                  <a:cubicBezTo>
                    <a:pt x="134" y="68"/>
                    <a:pt x="138" y="70"/>
                    <a:pt x="140" y="73"/>
                  </a:cubicBezTo>
                  <a:cubicBezTo>
                    <a:pt x="140" y="74"/>
                    <a:pt x="141" y="76"/>
                    <a:pt x="141" y="77"/>
                  </a:cubicBezTo>
                  <a:cubicBezTo>
                    <a:pt x="141" y="77"/>
                    <a:pt x="141" y="78"/>
                    <a:pt x="141" y="78"/>
                  </a:cubicBezTo>
                  <a:cubicBezTo>
                    <a:pt x="141" y="78"/>
                    <a:pt x="141" y="78"/>
                    <a:pt x="141" y="78"/>
                  </a:cubicBezTo>
                  <a:cubicBezTo>
                    <a:pt x="140" y="81"/>
                    <a:pt x="136" y="83"/>
                    <a:pt x="138" y="87"/>
                  </a:cubicBezTo>
                  <a:cubicBezTo>
                    <a:pt x="144" y="86"/>
                    <a:pt x="139" y="80"/>
                    <a:pt x="142" y="77"/>
                  </a:cubicBezTo>
                  <a:cubicBezTo>
                    <a:pt x="142" y="77"/>
                    <a:pt x="142" y="77"/>
                    <a:pt x="143" y="77"/>
                  </a:cubicBezTo>
                  <a:cubicBezTo>
                    <a:pt x="143" y="77"/>
                    <a:pt x="143" y="77"/>
                    <a:pt x="143" y="77"/>
                  </a:cubicBezTo>
                  <a:cubicBezTo>
                    <a:pt x="143" y="77"/>
                    <a:pt x="143" y="77"/>
                    <a:pt x="143" y="77"/>
                  </a:cubicBezTo>
                  <a:cubicBezTo>
                    <a:pt x="143" y="77"/>
                    <a:pt x="143" y="77"/>
                    <a:pt x="143" y="77"/>
                  </a:cubicBezTo>
                  <a:cubicBezTo>
                    <a:pt x="145" y="75"/>
                    <a:pt x="148" y="75"/>
                    <a:pt x="150" y="75"/>
                  </a:cubicBezTo>
                  <a:cubicBezTo>
                    <a:pt x="154" y="73"/>
                    <a:pt x="157" y="74"/>
                    <a:pt x="159" y="78"/>
                  </a:cubicBezTo>
                  <a:cubicBezTo>
                    <a:pt x="161" y="82"/>
                    <a:pt x="163" y="85"/>
                    <a:pt x="166" y="88"/>
                  </a:cubicBezTo>
                  <a:cubicBezTo>
                    <a:pt x="172" y="92"/>
                    <a:pt x="172" y="97"/>
                    <a:pt x="166" y="102"/>
                  </a:cubicBezTo>
                  <a:cubicBezTo>
                    <a:pt x="166" y="102"/>
                    <a:pt x="166" y="102"/>
                    <a:pt x="166" y="102"/>
                  </a:cubicBezTo>
                  <a:cubicBezTo>
                    <a:pt x="166" y="102"/>
                    <a:pt x="166" y="102"/>
                    <a:pt x="166" y="102"/>
                  </a:cubicBezTo>
                  <a:cubicBezTo>
                    <a:pt x="164" y="102"/>
                    <a:pt x="161" y="104"/>
                    <a:pt x="159" y="102"/>
                  </a:cubicBezTo>
                  <a:cubicBezTo>
                    <a:pt x="156" y="101"/>
                    <a:pt x="154" y="101"/>
                    <a:pt x="152" y="104"/>
                  </a:cubicBezTo>
                  <a:cubicBezTo>
                    <a:pt x="152" y="104"/>
                    <a:pt x="152" y="104"/>
                    <a:pt x="152" y="104"/>
                  </a:cubicBezTo>
                  <a:cubicBezTo>
                    <a:pt x="152" y="104"/>
                    <a:pt x="152" y="104"/>
                    <a:pt x="152" y="104"/>
                  </a:cubicBezTo>
                  <a:cubicBezTo>
                    <a:pt x="145" y="103"/>
                    <a:pt x="138" y="101"/>
                    <a:pt x="132" y="106"/>
                  </a:cubicBezTo>
                  <a:cubicBezTo>
                    <a:pt x="127" y="109"/>
                    <a:pt x="127" y="113"/>
                    <a:pt x="127" y="117"/>
                  </a:cubicBezTo>
                  <a:cubicBezTo>
                    <a:pt x="127" y="117"/>
                    <a:pt x="127" y="118"/>
                    <a:pt x="127" y="119"/>
                  </a:cubicBezTo>
                  <a:cubicBezTo>
                    <a:pt x="127" y="119"/>
                    <a:pt x="127" y="119"/>
                    <a:pt x="127" y="119"/>
                  </a:cubicBezTo>
                  <a:cubicBezTo>
                    <a:pt x="122" y="120"/>
                    <a:pt x="116" y="121"/>
                    <a:pt x="116" y="129"/>
                  </a:cubicBezTo>
                  <a:close/>
                  <a:moveTo>
                    <a:pt x="153" y="138"/>
                  </a:moveTo>
                  <a:cubicBezTo>
                    <a:pt x="157" y="143"/>
                    <a:pt x="161" y="148"/>
                    <a:pt x="155" y="154"/>
                  </a:cubicBezTo>
                  <a:cubicBezTo>
                    <a:pt x="152" y="157"/>
                    <a:pt x="147" y="157"/>
                    <a:pt x="143" y="153"/>
                  </a:cubicBezTo>
                  <a:cubicBezTo>
                    <a:pt x="139" y="149"/>
                    <a:pt x="140" y="145"/>
                    <a:pt x="147" y="138"/>
                  </a:cubicBezTo>
                  <a:cubicBezTo>
                    <a:pt x="144" y="136"/>
                    <a:pt x="141" y="134"/>
                    <a:pt x="141" y="130"/>
                  </a:cubicBezTo>
                  <a:cubicBezTo>
                    <a:pt x="141" y="128"/>
                    <a:pt x="140" y="127"/>
                    <a:pt x="138" y="127"/>
                  </a:cubicBezTo>
                  <a:cubicBezTo>
                    <a:pt x="133" y="127"/>
                    <a:pt x="131" y="123"/>
                    <a:pt x="129" y="119"/>
                  </a:cubicBezTo>
                  <a:cubicBezTo>
                    <a:pt x="132" y="108"/>
                    <a:pt x="138" y="107"/>
                    <a:pt x="146" y="114"/>
                  </a:cubicBezTo>
                  <a:cubicBezTo>
                    <a:pt x="145" y="119"/>
                    <a:pt x="145" y="122"/>
                    <a:pt x="152" y="123"/>
                  </a:cubicBezTo>
                  <a:cubicBezTo>
                    <a:pt x="157" y="123"/>
                    <a:pt x="163" y="119"/>
                    <a:pt x="167" y="124"/>
                  </a:cubicBezTo>
                  <a:cubicBezTo>
                    <a:pt x="167" y="124"/>
                    <a:pt x="167" y="124"/>
                    <a:pt x="167" y="124"/>
                  </a:cubicBezTo>
                  <a:cubicBezTo>
                    <a:pt x="173" y="134"/>
                    <a:pt x="171" y="136"/>
                    <a:pt x="153" y="138"/>
                  </a:cubicBezTo>
                  <a:close/>
                  <a:moveTo>
                    <a:pt x="169" y="121"/>
                  </a:moveTo>
                  <a:cubicBezTo>
                    <a:pt x="169" y="121"/>
                    <a:pt x="169" y="121"/>
                    <a:pt x="169" y="121"/>
                  </a:cubicBezTo>
                  <a:cubicBezTo>
                    <a:pt x="169" y="121"/>
                    <a:pt x="169" y="121"/>
                    <a:pt x="169" y="121"/>
                  </a:cubicBezTo>
                  <a:cubicBezTo>
                    <a:pt x="165" y="120"/>
                    <a:pt x="161" y="119"/>
                    <a:pt x="156" y="120"/>
                  </a:cubicBezTo>
                  <a:cubicBezTo>
                    <a:pt x="151" y="121"/>
                    <a:pt x="148" y="119"/>
                    <a:pt x="147" y="114"/>
                  </a:cubicBezTo>
                  <a:cubicBezTo>
                    <a:pt x="147" y="114"/>
                    <a:pt x="147" y="114"/>
                    <a:pt x="147" y="114"/>
                  </a:cubicBezTo>
                  <a:cubicBezTo>
                    <a:pt x="147" y="114"/>
                    <a:pt x="147" y="114"/>
                    <a:pt x="147" y="114"/>
                  </a:cubicBezTo>
                  <a:cubicBezTo>
                    <a:pt x="147" y="110"/>
                    <a:pt x="147" y="106"/>
                    <a:pt x="152" y="105"/>
                  </a:cubicBezTo>
                  <a:cubicBezTo>
                    <a:pt x="158" y="105"/>
                    <a:pt x="165" y="105"/>
                    <a:pt x="172" y="105"/>
                  </a:cubicBezTo>
                  <a:cubicBezTo>
                    <a:pt x="178" y="112"/>
                    <a:pt x="177" y="116"/>
                    <a:pt x="169" y="12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4" name="Freeform 18"/>
            <p:cNvSpPr>
              <a:spLocks/>
            </p:cNvSpPr>
            <p:nvPr/>
          </p:nvSpPr>
          <p:spPr bwMode="auto">
            <a:xfrm>
              <a:off x="4332288" y="2700338"/>
              <a:ext cx="282575" cy="341313"/>
            </a:xfrm>
            <a:custGeom>
              <a:avLst/>
              <a:gdLst>
                <a:gd name="T0" fmla="*/ 14 w 19"/>
                <a:gd name="T1" fmla="*/ 23 h 23"/>
                <a:gd name="T2" fmla="*/ 15 w 19"/>
                <a:gd name="T3" fmla="*/ 14 h 23"/>
                <a:gd name="T4" fmla="*/ 14 w 19"/>
                <a:gd name="T5" fmla="*/ 0 h 23"/>
                <a:gd name="T6" fmla="*/ 4 w 19"/>
                <a:gd name="T7" fmla="*/ 6 h 23"/>
                <a:gd name="T8" fmla="*/ 0 w 19"/>
                <a:gd name="T9" fmla="*/ 9 h 23"/>
                <a:gd name="T10" fmla="*/ 3 w 19"/>
                <a:gd name="T11" fmla="*/ 13 h 23"/>
                <a:gd name="T12" fmla="*/ 14 w 1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14" y="23"/>
                  </a:moveTo>
                  <a:cubicBezTo>
                    <a:pt x="19" y="20"/>
                    <a:pt x="19" y="18"/>
                    <a:pt x="15" y="14"/>
                  </a:cubicBezTo>
                  <a:cubicBezTo>
                    <a:pt x="11" y="11"/>
                    <a:pt x="16" y="6"/>
                    <a:pt x="14" y="0"/>
                  </a:cubicBezTo>
                  <a:cubicBezTo>
                    <a:pt x="11" y="4"/>
                    <a:pt x="8" y="7"/>
                    <a:pt x="4" y="6"/>
                  </a:cubicBezTo>
                  <a:cubicBezTo>
                    <a:pt x="1" y="6"/>
                    <a:pt x="0" y="7"/>
                    <a:pt x="0" y="9"/>
                  </a:cubicBezTo>
                  <a:cubicBezTo>
                    <a:pt x="0" y="11"/>
                    <a:pt x="1" y="13"/>
                    <a:pt x="3" y="13"/>
                  </a:cubicBezTo>
                  <a:cubicBezTo>
                    <a:pt x="11" y="12"/>
                    <a:pt x="13" y="17"/>
                    <a:pt x="14" y="2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5" name="Freeform 19"/>
            <p:cNvSpPr>
              <a:spLocks/>
            </p:cNvSpPr>
            <p:nvPr/>
          </p:nvSpPr>
          <p:spPr bwMode="auto">
            <a:xfrm>
              <a:off x="4197350" y="2435226"/>
              <a:ext cx="193675" cy="206375"/>
            </a:xfrm>
            <a:custGeom>
              <a:avLst/>
              <a:gdLst>
                <a:gd name="T0" fmla="*/ 9 w 13"/>
                <a:gd name="T1" fmla="*/ 1 h 14"/>
                <a:gd name="T2" fmla="*/ 5 w 13"/>
                <a:gd name="T3" fmla="*/ 4 h 14"/>
                <a:gd name="T4" fmla="*/ 0 w 13"/>
                <a:gd name="T5" fmla="*/ 13 h 14"/>
                <a:gd name="T6" fmla="*/ 11 w 13"/>
                <a:gd name="T7" fmla="*/ 5 h 14"/>
                <a:gd name="T8" fmla="*/ 9 w 13"/>
                <a:gd name="T9" fmla="*/ 1 h 14"/>
              </a:gdLst>
              <a:ahLst/>
              <a:cxnLst>
                <a:cxn ang="0">
                  <a:pos x="T0" y="T1"/>
                </a:cxn>
                <a:cxn ang="0">
                  <a:pos x="T2" y="T3"/>
                </a:cxn>
                <a:cxn ang="0">
                  <a:pos x="T4" y="T5"/>
                </a:cxn>
                <a:cxn ang="0">
                  <a:pos x="T6" y="T7"/>
                </a:cxn>
                <a:cxn ang="0">
                  <a:pos x="T8" y="T9"/>
                </a:cxn>
              </a:cxnLst>
              <a:rect l="0" t="0" r="r" b="b"/>
              <a:pathLst>
                <a:path w="13" h="14">
                  <a:moveTo>
                    <a:pt x="9" y="1"/>
                  </a:moveTo>
                  <a:cubicBezTo>
                    <a:pt x="7" y="1"/>
                    <a:pt x="4" y="0"/>
                    <a:pt x="5" y="4"/>
                  </a:cubicBezTo>
                  <a:cubicBezTo>
                    <a:pt x="5" y="7"/>
                    <a:pt x="3" y="10"/>
                    <a:pt x="0" y="13"/>
                  </a:cubicBezTo>
                  <a:cubicBezTo>
                    <a:pt x="7" y="14"/>
                    <a:pt x="9" y="9"/>
                    <a:pt x="11" y="5"/>
                  </a:cubicBezTo>
                  <a:cubicBezTo>
                    <a:pt x="11" y="4"/>
                    <a:pt x="13" y="1"/>
                    <a:pt x="9"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6" name="Freeform 20"/>
            <p:cNvSpPr>
              <a:spLocks/>
            </p:cNvSpPr>
            <p:nvPr/>
          </p:nvSpPr>
          <p:spPr bwMode="auto">
            <a:xfrm>
              <a:off x="4437063" y="3071813"/>
              <a:ext cx="163513" cy="192088"/>
            </a:xfrm>
            <a:custGeom>
              <a:avLst/>
              <a:gdLst>
                <a:gd name="T0" fmla="*/ 11 w 11"/>
                <a:gd name="T1" fmla="*/ 10 h 13"/>
                <a:gd name="T2" fmla="*/ 6 w 11"/>
                <a:gd name="T3" fmla="*/ 0 h 13"/>
                <a:gd name="T4" fmla="*/ 2 w 11"/>
                <a:gd name="T5" fmla="*/ 6 h 13"/>
                <a:gd name="T6" fmla="*/ 11 w 11"/>
                <a:gd name="T7" fmla="*/ 10 h 13"/>
              </a:gdLst>
              <a:ahLst/>
              <a:cxnLst>
                <a:cxn ang="0">
                  <a:pos x="T0" y="T1"/>
                </a:cxn>
                <a:cxn ang="0">
                  <a:pos x="T2" y="T3"/>
                </a:cxn>
                <a:cxn ang="0">
                  <a:pos x="T4" y="T5"/>
                </a:cxn>
                <a:cxn ang="0">
                  <a:pos x="T6" y="T7"/>
                </a:cxn>
              </a:cxnLst>
              <a:rect l="0" t="0" r="r" b="b"/>
              <a:pathLst>
                <a:path w="11" h="13">
                  <a:moveTo>
                    <a:pt x="11" y="10"/>
                  </a:moveTo>
                  <a:cubicBezTo>
                    <a:pt x="7" y="8"/>
                    <a:pt x="7" y="5"/>
                    <a:pt x="6" y="0"/>
                  </a:cubicBezTo>
                  <a:cubicBezTo>
                    <a:pt x="4" y="3"/>
                    <a:pt x="0" y="3"/>
                    <a:pt x="2" y="6"/>
                  </a:cubicBezTo>
                  <a:cubicBezTo>
                    <a:pt x="4" y="8"/>
                    <a:pt x="5" y="13"/>
                    <a:pt x="11" y="1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7" name="Freeform 21"/>
            <p:cNvSpPr>
              <a:spLocks/>
            </p:cNvSpPr>
            <p:nvPr/>
          </p:nvSpPr>
          <p:spPr bwMode="auto">
            <a:xfrm>
              <a:off x="4943475" y="2730501"/>
              <a:ext cx="133350" cy="147638"/>
            </a:xfrm>
            <a:custGeom>
              <a:avLst/>
              <a:gdLst>
                <a:gd name="T0" fmla="*/ 2 w 9"/>
                <a:gd name="T1" fmla="*/ 0 h 10"/>
                <a:gd name="T2" fmla="*/ 8 w 9"/>
                <a:gd name="T3" fmla="*/ 10 h 10"/>
                <a:gd name="T4" fmla="*/ 2 w 9"/>
                <a:gd name="T5" fmla="*/ 0 h 10"/>
              </a:gdLst>
              <a:ahLst/>
              <a:cxnLst>
                <a:cxn ang="0">
                  <a:pos x="T0" y="T1"/>
                </a:cxn>
                <a:cxn ang="0">
                  <a:pos x="T2" y="T3"/>
                </a:cxn>
                <a:cxn ang="0">
                  <a:pos x="T4" y="T5"/>
                </a:cxn>
              </a:cxnLst>
              <a:rect l="0" t="0" r="r" b="b"/>
              <a:pathLst>
                <a:path w="9" h="10">
                  <a:moveTo>
                    <a:pt x="2" y="0"/>
                  </a:moveTo>
                  <a:cubicBezTo>
                    <a:pt x="0" y="6"/>
                    <a:pt x="5" y="7"/>
                    <a:pt x="8" y="10"/>
                  </a:cubicBezTo>
                  <a:cubicBezTo>
                    <a:pt x="9" y="5"/>
                    <a:pt x="6" y="2"/>
                    <a:pt x="2"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8" name="Freeform 22"/>
            <p:cNvSpPr>
              <a:spLocks/>
            </p:cNvSpPr>
            <p:nvPr/>
          </p:nvSpPr>
          <p:spPr bwMode="auto">
            <a:xfrm>
              <a:off x="5226050" y="2894013"/>
              <a:ext cx="179388" cy="147638"/>
            </a:xfrm>
            <a:custGeom>
              <a:avLst/>
              <a:gdLst>
                <a:gd name="T0" fmla="*/ 0 w 12"/>
                <a:gd name="T1" fmla="*/ 6 h 10"/>
                <a:gd name="T2" fmla="*/ 12 w 12"/>
                <a:gd name="T3" fmla="*/ 5 h 10"/>
                <a:gd name="T4" fmla="*/ 0 w 12"/>
                <a:gd name="T5" fmla="*/ 6 h 10"/>
              </a:gdLst>
              <a:ahLst/>
              <a:cxnLst>
                <a:cxn ang="0">
                  <a:pos x="T0" y="T1"/>
                </a:cxn>
                <a:cxn ang="0">
                  <a:pos x="T2" y="T3"/>
                </a:cxn>
                <a:cxn ang="0">
                  <a:pos x="T4" y="T5"/>
                </a:cxn>
              </a:cxnLst>
              <a:rect l="0" t="0" r="r" b="b"/>
              <a:pathLst>
                <a:path w="12" h="10">
                  <a:moveTo>
                    <a:pt x="0" y="6"/>
                  </a:moveTo>
                  <a:cubicBezTo>
                    <a:pt x="4" y="4"/>
                    <a:pt x="8" y="10"/>
                    <a:pt x="12" y="5"/>
                  </a:cubicBezTo>
                  <a:cubicBezTo>
                    <a:pt x="8" y="7"/>
                    <a:pt x="4" y="0"/>
                    <a:pt x="0"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29" name="Freeform 23"/>
            <p:cNvSpPr>
              <a:spLocks/>
            </p:cNvSpPr>
            <p:nvPr/>
          </p:nvSpPr>
          <p:spPr bwMode="auto">
            <a:xfrm>
              <a:off x="5449888" y="2730501"/>
              <a:ext cx="163513" cy="147638"/>
            </a:xfrm>
            <a:custGeom>
              <a:avLst/>
              <a:gdLst>
                <a:gd name="T0" fmla="*/ 8 w 11"/>
                <a:gd name="T1" fmla="*/ 0 h 10"/>
                <a:gd name="T2" fmla="*/ 3 w 11"/>
                <a:gd name="T3" fmla="*/ 10 h 10"/>
                <a:gd name="T4" fmla="*/ 8 w 11"/>
                <a:gd name="T5" fmla="*/ 0 h 10"/>
              </a:gdLst>
              <a:ahLst/>
              <a:cxnLst>
                <a:cxn ang="0">
                  <a:pos x="T0" y="T1"/>
                </a:cxn>
                <a:cxn ang="0">
                  <a:pos x="T2" y="T3"/>
                </a:cxn>
                <a:cxn ang="0">
                  <a:pos x="T4" y="T5"/>
                </a:cxn>
              </a:cxnLst>
              <a:rect l="0" t="0" r="r" b="b"/>
              <a:pathLst>
                <a:path w="11" h="10">
                  <a:moveTo>
                    <a:pt x="8" y="0"/>
                  </a:moveTo>
                  <a:cubicBezTo>
                    <a:pt x="6" y="3"/>
                    <a:pt x="0" y="4"/>
                    <a:pt x="3" y="10"/>
                  </a:cubicBezTo>
                  <a:cubicBezTo>
                    <a:pt x="5" y="6"/>
                    <a:pt x="11" y="5"/>
                    <a:pt x="8"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0" name="Freeform 24"/>
            <p:cNvSpPr>
              <a:spLocks/>
            </p:cNvSpPr>
            <p:nvPr/>
          </p:nvSpPr>
          <p:spPr bwMode="auto">
            <a:xfrm>
              <a:off x="4362450" y="3233738"/>
              <a:ext cx="74613" cy="88900"/>
            </a:xfrm>
            <a:custGeom>
              <a:avLst/>
              <a:gdLst>
                <a:gd name="T0" fmla="*/ 3 w 5"/>
                <a:gd name="T1" fmla="*/ 0 h 6"/>
                <a:gd name="T2" fmla="*/ 0 w 5"/>
                <a:gd name="T3" fmla="*/ 3 h 6"/>
                <a:gd name="T4" fmla="*/ 3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0" y="0"/>
                    <a:pt x="0" y="2"/>
                    <a:pt x="0" y="3"/>
                  </a:cubicBezTo>
                  <a:cubicBezTo>
                    <a:pt x="0" y="5"/>
                    <a:pt x="1" y="6"/>
                    <a:pt x="3" y="6"/>
                  </a:cubicBezTo>
                  <a:cubicBezTo>
                    <a:pt x="4" y="6"/>
                    <a:pt x="5" y="5"/>
                    <a:pt x="5" y="3"/>
                  </a:cubicBezTo>
                  <a:cubicBezTo>
                    <a:pt x="5"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1" name="Freeform 25"/>
            <p:cNvSpPr>
              <a:spLocks/>
            </p:cNvSpPr>
            <p:nvPr/>
          </p:nvSpPr>
          <p:spPr bwMode="auto">
            <a:xfrm>
              <a:off x="4183063" y="2716213"/>
              <a:ext cx="88900" cy="88900"/>
            </a:xfrm>
            <a:custGeom>
              <a:avLst/>
              <a:gdLst>
                <a:gd name="T0" fmla="*/ 3 w 6"/>
                <a:gd name="T1" fmla="*/ 0 h 6"/>
                <a:gd name="T2" fmla="*/ 0 w 6"/>
                <a:gd name="T3" fmla="*/ 2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2"/>
                  </a:cubicBezTo>
                  <a:cubicBezTo>
                    <a:pt x="0" y="4"/>
                    <a:pt x="1" y="5"/>
                    <a:pt x="3" y="6"/>
                  </a:cubicBezTo>
                  <a:cubicBezTo>
                    <a:pt x="5" y="6"/>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2" name="Freeform 26"/>
            <p:cNvSpPr>
              <a:spLocks/>
            </p:cNvSpPr>
            <p:nvPr/>
          </p:nvSpPr>
          <p:spPr bwMode="auto">
            <a:xfrm>
              <a:off x="4794250" y="27162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3"/>
                  </a:cubicBezTo>
                  <a:cubicBezTo>
                    <a:pt x="0" y="4"/>
                    <a:pt x="1" y="5"/>
                    <a:pt x="3" y="6"/>
                  </a:cubicBezTo>
                  <a:cubicBezTo>
                    <a:pt x="4" y="6"/>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3" name="Freeform 27"/>
            <p:cNvSpPr>
              <a:spLocks/>
            </p:cNvSpPr>
            <p:nvPr/>
          </p:nvSpPr>
          <p:spPr bwMode="auto">
            <a:xfrm>
              <a:off x="4883150" y="2878138"/>
              <a:ext cx="88900" cy="104775"/>
            </a:xfrm>
            <a:custGeom>
              <a:avLst/>
              <a:gdLst>
                <a:gd name="T0" fmla="*/ 3 w 6"/>
                <a:gd name="T1" fmla="*/ 0 h 7"/>
                <a:gd name="T2" fmla="*/ 0 w 6"/>
                <a:gd name="T3" fmla="*/ 4 h 7"/>
                <a:gd name="T4" fmla="*/ 3 w 6"/>
                <a:gd name="T5" fmla="*/ 6 h 7"/>
                <a:gd name="T6" fmla="*/ 6 w 6"/>
                <a:gd name="T7" fmla="*/ 3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1" y="1"/>
                    <a:pt x="0" y="2"/>
                    <a:pt x="0" y="4"/>
                  </a:cubicBezTo>
                  <a:cubicBezTo>
                    <a:pt x="0" y="5"/>
                    <a:pt x="1" y="7"/>
                    <a:pt x="3" y="6"/>
                  </a:cubicBezTo>
                  <a:cubicBezTo>
                    <a:pt x="5" y="6"/>
                    <a:pt x="6" y="5"/>
                    <a:pt x="6" y="3"/>
                  </a:cubicBezTo>
                  <a:cubicBezTo>
                    <a:pt x="6" y="2"/>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4" name="Freeform 28"/>
            <p:cNvSpPr>
              <a:spLocks/>
            </p:cNvSpPr>
            <p:nvPr/>
          </p:nvSpPr>
          <p:spPr bwMode="auto">
            <a:xfrm>
              <a:off x="4183063" y="28781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1" y="6"/>
                    <a:pt x="3" y="6"/>
                  </a:cubicBezTo>
                  <a:cubicBezTo>
                    <a:pt x="5" y="6"/>
                    <a:pt x="6" y="5"/>
                    <a:pt x="6" y="3"/>
                  </a:cubicBezTo>
                  <a:cubicBezTo>
                    <a:pt x="6" y="2"/>
                    <a:pt x="5" y="1"/>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5" name="Freeform 29"/>
            <p:cNvSpPr>
              <a:spLocks/>
            </p:cNvSpPr>
            <p:nvPr/>
          </p:nvSpPr>
          <p:spPr bwMode="auto">
            <a:xfrm>
              <a:off x="5568950" y="2878138"/>
              <a:ext cx="104775" cy="104775"/>
            </a:xfrm>
            <a:custGeom>
              <a:avLst/>
              <a:gdLst>
                <a:gd name="T0" fmla="*/ 3 w 7"/>
                <a:gd name="T1" fmla="*/ 0 h 7"/>
                <a:gd name="T2" fmla="*/ 1 w 7"/>
                <a:gd name="T3" fmla="*/ 4 h 7"/>
                <a:gd name="T4" fmla="*/ 4 w 7"/>
                <a:gd name="T5" fmla="*/ 6 h 7"/>
                <a:gd name="T6" fmla="*/ 6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1"/>
                    <a:pt x="0" y="2"/>
                    <a:pt x="1" y="4"/>
                  </a:cubicBezTo>
                  <a:cubicBezTo>
                    <a:pt x="1" y="5"/>
                    <a:pt x="2" y="7"/>
                    <a:pt x="4" y="6"/>
                  </a:cubicBezTo>
                  <a:cubicBezTo>
                    <a:pt x="5" y="6"/>
                    <a:pt x="7"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6" name="Freeform 30"/>
            <p:cNvSpPr>
              <a:spLocks/>
            </p:cNvSpPr>
            <p:nvPr/>
          </p:nvSpPr>
          <p:spPr bwMode="auto">
            <a:xfrm>
              <a:off x="5226050" y="30559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1" y="6"/>
                    <a:pt x="3" y="6"/>
                  </a:cubicBezTo>
                  <a:cubicBezTo>
                    <a:pt x="5" y="6"/>
                    <a:pt x="6" y="4"/>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7" name="Freeform 31"/>
            <p:cNvSpPr>
              <a:spLocks/>
            </p:cNvSpPr>
            <p:nvPr/>
          </p:nvSpPr>
          <p:spPr bwMode="auto">
            <a:xfrm>
              <a:off x="6180138" y="2627313"/>
              <a:ext cx="88900" cy="88900"/>
            </a:xfrm>
            <a:custGeom>
              <a:avLst/>
              <a:gdLst>
                <a:gd name="T0" fmla="*/ 4 w 6"/>
                <a:gd name="T1" fmla="*/ 6 h 6"/>
                <a:gd name="T2" fmla="*/ 6 w 6"/>
                <a:gd name="T3" fmla="*/ 2 h 6"/>
                <a:gd name="T4" fmla="*/ 3 w 6"/>
                <a:gd name="T5" fmla="*/ 0 h 6"/>
                <a:gd name="T6" fmla="*/ 0 w 6"/>
                <a:gd name="T7" fmla="*/ 3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5" y="5"/>
                    <a:pt x="6" y="4"/>
                    <a:pt x="6" y="2"/>
                  </a:cubicBezTo>
                  <a:cubicBezTo>
                    <a:pt x="6" y="1"/>
                    <a:pt x="4" y="0"/>
                    <a:pt x="3" y="0"/>
                  </a:cubicBezTo>
                  <a:cubicBezTo>
                    <a:pt x="1" y="0"/>
                    <a:pt x="0" y="1"/>
                    <a:pt x="0" y="3"/>
                  </a:cubicBezTo>
                  <a:cubicBezTo>
                    <a:pt x="1" y="5"/>
                    <a:pt x="2" y="6"/>
                    <a:pt x="4"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8" name="Freeform 32"/>
            <p:cNvSpPr>
              <a:spLocks/>
            </p:cNvSpPr>
            <p:nvPr/>
          </p:nvSpPr>
          <p:spPr bwMode="auto">
            <a:xfrm>
              <a:off x="5137150" y="2789238"/>
              <a:ext cx="88900" cy="88900"/>
            </a:xfrm>
            <a:custGeom>
              <a:avLst/>
              <a:gdLst>
                <a:gd name="T0" fmla="*/ 3 w 6"/>
                <a:gd name="T1" fmla="*/ 1 h 6"/>
                <a:gd name="T2" fmla="*/ 0 w 6"/>
                <a:gd name="T3" fmla="*/ 3 h 6"/>
                <a:gd name="T4" fmla="*/ 3 w 6"/>
                <a:gd name="T5" fmla="*/ 6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0"/>
                    <a:pt x="1" y="2"/>
                    <a:pt x="0" y="3"/>
                  </a:cubicBezTo>
                  <a:cubicBezTo>
                    <a:pt x="0" y="5"/>
                    <a:pt x="1" y="6"/>
                    <a:pt x="3" y="6"/>
                  </a:cubicBezTo>
                  <a:cubicBezTo>
                    <a:pt x="5" y="6"/>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39" name="Freeform 33"/>
            <p:cNvSpPr>
              <a:spLocks/>
            </p:cNvSpPr>
            <p:nvPr/>
          </p:nvSpPr>
          <p:spPr bwMode="auto">
            <a:xfrm>
              <a:off x="5314950" y="2805113"/>
              <a:ext cx="90488" cy="73025"/>
            </a:xfrm>
            <a:custGeom>
              <a:avLst/>
              <a:gdLst>
                <a:gd name="T0" fmla="*/ 3 w 6"/>
                <a:gd name="T1" fmla="*/ 5 h 5"/>
                <a:gd name="T2" fmla="*/ 6 w 6"/>
                <a:gd name="T3" fmla="*/ 3 h 5"/>
                <a:gd name="T4" fmla="*/ 3 w 6"/>
                <a:gd name="T5" fmla="*/ 0 h 5"/>
                <a:gd name="T6" fmla="*/ 0 w 6"/>
                <a:gd name="T7" fmla="*/ 2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4" y="5"/>
                    <a:pt x="5" y="5"/>
                    <a:pt x="6" y="3"/>
                  </a:cubicBezTo>
                  <a:cubicBezTo>
                    <a:pt x="6" y="1"/>
                    <a:pt x="5" y="0"/>
                    <a:pt x="3" y="0"/>
                  </a:cubicBezTo>
                  <a:cubicBezTo>
                    <a:pt x="1" y="0"/>
                    <a:pt x="0" y="1"/>
                    <a:pt x="0" y="2"/>
                  </a:cubicBezTo>
                  <a:cubicBezTo>
                    <a:pt x="0" y="4"/>
                    <a:pt x="1" y="5"/>
                    <a:pt x="3" y="5"/>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0" name="Freeform 34"/>
            <p:cNvSpPr>
              <a:spLocks/>
            </p:cNvSpPr>
            <p:nvPr/>
          </p:nvSpPr>
          <p:spPr bwMode="auto">
            <a:xfrm>
              <a:off x="5837238" y="2627313"/>
              <a:ext cx="88900" cy="88900"/>
            </a:xfrm>
            <a:custGeom>
              <a:avLst/>
              <a:gdLst>
                <a:gd name="T0" fmla="*/ 2 w 6"/>
                <a:gd name="T1" fmla="*/ 6 h 6"/>
                <a:gd name="T2" fmla="*/ 6 w 6"/>
                <a:gd name="T3" fmla="*/ 3 h 6"/>
                <a:gd name="T4" fmla="*/ 3 w 6"/>
                <a:gd name="T5" fmla="*/ 0 h 6"/>
                <a:gd name="T6" fmla="*/ 0 w 6"/>
                <a:gd name="T7" fmla="*/ 2 h 6"/>
                <a:gd name="T8" fmla="*/ 2 w 6"/>
                <a:gd name="T9" fmla="*/ 6 h 6"/>
              </a:gdLst>
              <a:ahLst/>
              <a:cxnLst>
                <a:cxn ang="0">
                  <a:pos x="T0" y="T1"/>
                </a:cxn>
                <a:cxn ang="0">
                  <a:pos x="T2" y="T3"/>
                </a:cxn>
                <a:cxn ang="0">
                  <a:pos x="T4" y="T5"/>
                </a:cxn>
                <a:cxn ang="0">
                  <a:pos x="T6" y="T7"/>
                </a:cxn>
                <a:cxn ang="0">
                  <a:pos x="T8" y="T9"/>
                </a:cxn>
              </a:cxnLst>
              <a:rect l="0" t="0" r="r" b="b"/>
              <a:pathLst>
                <a:path w="6" h="6">
                  <a:moveTo>
                    <a:pt x="2" y="6"/>
                  </a:moveTo>
                  <a:cubicBezTo>
                    <a:pt x="4" y="6"/>
                    <a:pt x="5" y="5"/>
                    <a:pt x="6" y="3"/>
                  </a:cubicBezTo>
                  <a:cubicBezTo>
                    <a:pt x="6" y="1"/>
                    <a:pt x="5" y="0"/>
                    <a:pt x="3" y="0"/>
                  </a:cubicBezTo>
                  <a:cubicBezTo>
                    <a:pt x="2" y="0"/>
                    <a:pt x="0" y="1"/>
                    <a:pt x="0" y="2"/>
                  </a:cubicBezTo>
                  <a:cubicBezTo>
                    <a:pt x="0" y="4"/>
                    <a:pt x="1" y="5"/>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1" name="Freeform 35"/>
            <p:cNvSpPr>
              <a:spLocks/>
            </p:cNvSpPr>
            <p:nvPr/>
          </p:nvSpPr>
          <p:spPr bwMode="auto">
            <a:xfrm>
              <a:off x="5405438" y="26273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4"/>
                    <a:pt x="1" y="5"/>
                    <a:pt x="3" y="6"/>
                  </a:cubicBezTo>
                  <a:cubicBezTo>
                    <a:pt x="4" y="6"/>
                    <a:pt x="5"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2" name="Freeform 36"/>
            <p:cNvSpPr>
              <a:spLocks/>
            </p:cNvSpPr>
            <p:nvPr/>
          </p:nvSpPr>
          <p:spPr bwMode="auto">
            <a:xfrm>
              <a:off x="6015038" y="2449513"/>
              <a:ext cx="74613" cy="88900"/>
            </a:xfrm>
            <a:custGeom>
              <a:avLst/>
              <a:gdLst>
                <a:gd name="T0" fmla="*/ 2 w 5"/>
                <a:gd name="T1" fmla="*/ 6 h 6"/>
                <a:gd name="T2" fmla="*/ 5 w 5"/>
                <a:gd name="T3" fmla="*/ 3 h 6"/>
                <a:gd name="T4" fmla="*/ 3 w 5"/>
                <a:gd name="T5" fmla="*/ 0 h 6"/>
                <a:gd name="T6" fmla="*/ 0 w 5"/>
                <a:gd name="T7" fmla="*/ 3 h 6"/>
                <a:gd name="T8" fmla="*/ 2 w 5"/>
                <a:gd name="T9" fmla="*/ 6 h 6"/>
              </a:gdLst>
              <a:ahLst/>
              <a:cxnLst>
                <a:cxn ang="0">
                  <a:pos x="T0" y="T1"/>
                </a:cxn>
                <a:cxn ang="0">
                  <a:pos x="T2" y="T3"/>
                </a:cxn>
                <a:cxn ang="0">
                  <a:pos x="T4" y="T5"/>
                </a:cxn>
                <a:cxn ang="0">
                  <a:pos x="T6" y="T7"/>
                </a:cxn>
                <a:cxn ang="0">
                  <a:pos x="T8" y="T9"/>
                </a:cxn>
              </a:cxnLst>
              <a:rect l="0" t="0" r="r" b="b"/>
              <a:pathLst>
                <a:path w="5" h="6">
                  <a:moveTo>
                    <a:pt x="2" y="6"/>
                  </a:moveTo>
                  <a:cubicBezTo>
                    <a:pt x="4" y="6"/>
                    <a:pt x="5" y="5"/>
                    <a:pt x="5" y="3"/>
                  </a:cubicBezTo>
                  <a:cubicBezTo>
                    <a:pt x="5" y="2"/>
                    <a:pt x="4" y="0"/>
                    <a:pt x="3" y="0"/>
                  </a:cubicBezTo>
                  <a:cubicBezTo>
                    <a:pt x="1" y="0"/>
                    <a:pt x="0" y="2"/>
                    <a:pt x="0" y="3"/>
                  </a:cubicBezTo>
                  <a:cubicBezTo>
                    <a:pt x="0" y="5"/>
                    <a:pt x="1" y="6"/>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3" name="Freeform 37"/>
            <p:cNvSpPr>
              <a:spLocks/>
            </p:cNvSpPr>
            <p:nvPr/>
          </p:nvSpPr>
          <p:spPr bwMode="auto">
            <a:xfrm>
              <a:off x="4451350" y="2449513"/>
              <a:ext cx="88900" cy="88900"/>
            </a:xfrm>
            <a:custGeom>
              <a:avLst/>
              <a:gdLst>
                <a:gd name="T0" fmla="*/ 2 w 6"/>
                <a:gd name="T1" fmla="*/ 6 h 6"/>
                <a:gd name="T2" fmla="*/ 5 w 6"/>
                <a:gd name="T3" fmla="*/ 3 h 6"/>
                <a:gd name="T4" fmla="*/ 3 w 6"/>
                <a:gd name="T5" fmla="*/ 0 h 6"/>
                <a:gd name="T6" fmla="*/ 0 w 6"/>
                <a:gd name="T7" fmla="*/ 3 h 6"/>
                <a:gd name="T8" fmla="*/ 2 w 6"/>
                <a:gd name="T9" fmla="*/ 6 h 6"/>
              </a:gdLst>
              <a:ahLst/>
              <a:cxnLst>
                <a:cxn ang="0">
                  <a:pos x="T0" y="T1"/>
                </a:cxn>
                <a:cxn ang="0">
                  <a:pos x="T2" y="T3"/>
                </a:cxn>
                <a:cxn ang="0">
                  <a:pos x="T4" y="T5"/>
                </a:cxn>
                <a:cxn ang="0">
                  <a:pos x="T6" y="T7"/>
                </a:cxn>
                <a:cxn ang="0">
                  <a:pos x="T8" y="T9"/>
                </a:cxn>
              </a:cxnLst>
              <a:rect l="0" t="0" r="r" b="b"/>
              <a:pathLst>
                <a:path w="6" h="6">
                  <a:moveTo>
                    <a:pt x="2" y="6"/>
                  </a:moveTo>
                  <a:cubicBezTo>
                    <a:pt x="4" y="6"/>
                    <a:pt x="5" y="5"/>
                    <a:pt x="5" y="3"/>
                  </a:cubicBezTo>
                  <a:cubicBezTo>
                    <a:pt x="6" y="1"/>
                    <a:pt x="4" y="1"/>
                    <a:pt x="3" y="0"/>
                  </a:cubicBezTo>
                  <a:cubicBezTo>
                    <a:pt x="1" y="0"/>
                    <a:pt x="0" y="1"/>
                    <a:pt x="0" y="3"/>
                  </a:cubicBezTo>
                  <a:cubicBezTo>
                    <a:pt x="0" y="5"/>
                    <a:pt x="1" y="6"/>
                    <a:pt x="2" y="6"/>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4" name="Freeform 38"/>
            <p:cNvSpPr>
              <a:spLocks/>
            </p:cNvSpPr>
            <p:nvPr/>
          </p:nvSpPr>
          <p:spPr bwMode="auto">
            <a:xfrm>
              <a:off x="4094163" y="2449513"/>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1"/>
                    <a:pt x="0" y="2"/>
                    <a:pt x="0" y="3"/>
                  </a:cubicBezTo>
                  <a:cubicBezTo>
                    <a:pt x="0" y="5"/>
                    <a:pt x="2" y="6"/>
                    <a:pt x="3" y="6"/>
                  </a:cubicBezTo>
                  <a:cubicBezTo>
                    <a:pt x="5" y="6"/>
                    <a:pt x="6" y="5"/>
                    <a:pt x="6" y="3"/>
                  </a:cubicBezTo>
                  <a:cubicBezTo>
                    <a:pt x="6"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5" name="Freeform 39"/>
            <p:cNvSpPr>
              <a:spLocks/>
            </p:cNvSpPr>
            <p:nvPr/>
          </p:nvSpPr>
          <p:spPr bwMode="auto">
            <a:xfrm>
              <a:off x="4614863" y="2789238"/>
              <a:ext cx="88900" cy="104775"/>
            </a:xfrm>
            <a:custGeom>
              <a:avLst/>
              <a:gdLst>
                <a:gd name="T0" fmla="*/ 3 w 6"/>
                <a:gd name="T1" fmla="*/ 1 h 7"/>
                <a:gd name="T2" fmla="*/ 0 w 6"/>
                <a:gd name="T3" fmla="*/ 3 h 7"/>
                <a:gd name="T4" fmla="*/ 3 w 6"/>
                <a:gd name="T5" fmla="*/ 6 h 7"/>
                <a:gd name="T6" fmla="*/ 6 w 6"/>
                <a:gd name="T7" fmla="*/ 4 h 7"/>
                <a:gd name="T8" fmla="*/ 3 w 6"/>
                <a:gd name="T9" fmla="*/ 1 h 7"/>
              </a:gdLst>
              <a:ahLst/>
              <a:cxnLst>
                <a:cxn ang="0">
                  <a:pos x="T0" y="T1"/>
                </a:cxn>
                <a:cxn ang="0">
                  <a:pos x="T2" y="T3"/>
                </a:cxn>
                <a:cxn ang="0">
                  <a:pos x="T4" y="T5"/>
                </a:cxn>
                <a:cxn ang="0">
                  <a:pos x="T6" y="T7"/>
                </a:cxn>
                <a:cxn ang="0">
                  <a:pos x="T8" y="T9"/>
                </a:cxn>
              </a:cxnLst>
              <a:rect l="0" t="0" r="r" b="b"/>
              <a:pathLst>
                <a:path w="6" h="7">
                  <a:moveTo>
                    <a:pt x="3" y="1"/>
                  </a:moveTo>
                  <a:cubicBezTo>
                    <a:pt x="2" y="0"/>
                    <a:pt x="1" y="2"/>
                    <a:pt x="0" y="3"/>
                  </a:cubicBezTo>
                  <a:cubicBezTo>
                    <a:pt x="0" y="5"/>
                    <a:pt x="1" y="6"/>
                    <a:pt x="3" y="6"/>
                  </a:cubicBezTo>
                  <a:cubicBezTo>
                    <a:pt x="5" y="7"/>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6" name="Freeform 40"/>
            <p:cNvSpPr>
              <a:spLocks/>
            </p:cNvSpPr>
            <p:nvPr/>
          </p:nvSpPr>
          <p:spPr bwMode="auto">
            <a:xfrm>
              <a:off x="4540250" y="3322638"/>
              <a:ext cx="74613" cy="74613"/>
            </a:xfrm>
            <a:custGeom>
              <a:avLst/>
              <a:gdLst>
                <a:gd name="T0" fmla="*/ 3 w 5"/>
                <a:gd name="T1" fmla="*/ 0 h 5"/>
                <a:gd name="T2" fmla="*/ 0 w 5"/>
                <a:gd name="T3" fmla="*/ 2 h 5"/>
                <a:gd name="T4" fmla="*/ 2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1" y="0"/>
                    <a:pt x="0" y="0"/>
                    <a:pt x="0" y="2"/>
                  </a:cubicBezTo>
                  <a:cubicBezTo>
                    <a:pt x="0" y="4"/>
                    <a:pt x="0" y="5"/>
                    <a:pt x="2" y="5"/>
                  </a:cubicBezTo>
                  <a:cubicBezTo>
                    <a:pt x="4" y="5"/>
                    <a:pt x="5" y="4"/>
                    <a:pt x="5" y="2"/>
                  </a:cubicBezTo>
                  <a:cubicBezTo>
                    <a:pt x="5" y="1"/>
                    <a:pt x="4"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7" name="Freeform 41"/>
            <p:cNvSpPr>
              <a:spLocks/>
            </p:cNvSpPr>
            <p:nvPr/>
          </p:nvSpPr>
          <p:spPr bwMode="auto">
            <a:xfrm>
              <a:off x="4703763" y="2360613"/>
              <a:ext cx="90488" cy="88900"/>
            </a:xfrm>
            <a:custGeom>
              <a:avLst/>
              <a:gdLst>
                <a:gd name="T0" fmla="*/ 6 w 6"/>
                <a:gd name="T1" fmla="*/ 3 h 6"/>
                <a:gd name="T2" fmla="*/ 3 w 6"/>
                <a:gd name="T3" fmla="*/ 0 h 6"/>
                <a:gd name="T4" fmla="*/ 0 w 6"/>
                <a:gd name="T5" fmla="*/ 4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1"/>
                    <a:pt x="0" y="2"/>
                    <a:pt x="0" y="4"/>
                  </a:cubicBezTo>
                  <a:cubicBezTo>
                    <a:pt x="0" y="5"/>
                    <a:pt x="1" y="6"/>
                    <a:pt x="3" y="6"/>
                  </a:cubicBezTo>
                  <a:cubicBezTo>
                    <a:pt x="5" y="6"/>
                    <a:pt x="6" y="5"/>
                    <a:pt x="6" y="3"/>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8" name="Freeform 42"/>
            <p:cNvSpPr>
              <a:spLocks/>
            </p:cNvSpPr>
            <p:nvPr/>
          </p:nvSpPr>
          <p:spPr bwMode="auto">
            <a:xfrm>
              <a:off x="4362450" y="2982913"/>
              <a:ext cx="74613" cy="73025"/>
            </a:xfrm>
            <a:custGeom>
              <a:avLst/>
              <a:gdLst>
                <a:gd name="T0" fmla="*/ 0 w 5"/>
                <a:gd name="T1" fmla="*/ 2 h 5"/>
                <a:gd name="T2" fmla="*/ 3 w 5"/>
                <a:gd name="T3" fmla="*/ 5 h 5"/>
                <a:gd name="T4" fmla="*/ 5 w 5"/>
                <a:gd name="T5" fmla="*/ 3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cubicBezTo>
                    <a:pt x="0" y="4"/>
                    <a:pt x="1" y="5"/>
                    <a:pt x="3" y="5"/>
                  </a:cubicBezTo>
                  <a:cubicBezTo>
                    <a:pt x="4" y="5"/>
                    <a:pt x="5" y="4"/>
                    <a:pt x="5" y="3"/>
                  </a:cubicBezTo>
                  <a:cubicBezTo>
                    <a:pt x="5" y="1"/>
                    <a:pt x="5" y="0"/>
                    <a:pt x="3" y="0"/>
                  </a:cubicBezTo>
                  <a:cubicBezTo>
                    <a:pt x="1" y="0"/>
                    <a:pt x="0" y="1"/>
                    <a:pt x="0" y="2"/>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49" name="Freeform 43"/>
            <p:cNvSpPr>
              <a:spLocks/>
            </p:cNvSpPr>
            <p:nvPr/>
          </p:nvSpPr>
          <p:spPr bwMode="auto">
            <a:xfrm>
              <a:off x="5062538" y="2982913"/>
              <a:ext cx="74613" cy="73025"/>
            </a:xfrm>
            <a:custGeom>
              <a:avLst/>
              <a:gdLst>
                <a:gd name="T0" fmla="*/ 1 w 5"/>
                <a:gd name="T1" fmla="*/ 0 h 5"/>
                <a:gd name="T2" fmla="*/ 0 w 5"/>
                <a:gd name="T3" fmla="*/ 2 h 5"/>
                <a:gd name="T4" fmla="*/ 3 w 5"/>
                <a:gd name="T5" fmla="*/ 5 h 5"/>
                <a:gd name="T6" fmla="*/ 5 w 5"/>
                <a:gd name="T7" fmla="*/ 2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1"/>
                    <a:pt x="0" y="2"/>
                  </a:cubicBezTo>
                  <a:cubicBezTo>
                    <a:pt x="0" y="3"/>
                    <a:pt x="1" y="5"/>
                    <a:pt x="3" y="5"/>
                  </a:cubicBezTo>
                  <a:cubicBezTo>
                    <a:pt x="4" y="5"/>
                    <a:pt x="5" y="4"/>
                    <a:pt x="5" y="2"/>
                  </a:cubicBezTo>
                  <a:cubicBezTo>
                    <a:pt x="5" y="1"/>
                    <a:pt x="4" y="0"/>
                    <a:pt x="1"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0" name="Freeform 44"/>
            <p:cNvSpPr>
              <a:spLocks/>
            </p:cNvSpPr>
            <p:nvPr/>
          </p:nvSpPr>
          <p:spPr bwMode="auto">
            <a:xfrm>
              <a:off x="5062538" y="2627313"/>
              <a:ext cx="74613" cy="73025"/>
            </a:xfrm>
            <a:custGeom>
              <a:avLst/>
              <a:gdLst>
                <a:gd name="T0" fmla="*/ 3 w 5"/>
                <a:gd name="T1" fmla="*/ 5 h 5"/>
                <a:gd name="T2" fmla="*/ 5 w 5"/>
                <a:gd name="T3" fmla="*/ 3 h 5"/>
                <a:gd name="T4" fmla="*/ 3 w 5"/>
                <a:gd name="T5" fmla="*/ 0 h 5"/>
                <a:gd name="T6" fmla="*/ 0 w 5"/>
                <a:gd name="T7" fmla="*/ 3 h 5"/>
                <a:gd name="T8" fmla="*/ 3 w 5"/>
                <a:gd name="T9" fmla="*/ 5 h 5"/>
              </a:gdLst>
              <a:ahLst/>
              <a:cxnLst>
                <a:cxn ang="0">
                  <a:pos x="T0" y="T1"/>
                </a:cxn>
                <a:cxn ang="0">
                  <a:pos x="T2" y="T3"/>
                </a:cxn>
                <a:cxn ang="0">
                  <a:pos x="T4" y="T5"/>
                </a:cxn>
                <a:cxn ang="0">
                  <a:pos x="T6" y="T7"/>
                </a:cxn>
                <a:cxn ang="0">
                  <a:pos x="T8" y="T9"/>
                </a:cxn>
              </a:cxnLst>
              <a:rect l="0" t="0" r="r" b="b"/>
              <a:pathLst>
                <a:path w="5" h="5">
                  <a:moveTo>
                    <a:pt x="3" y="5"/>
                  </a:moveTo>
                  <a:cubicBezTo>
                    <a:pt x="4" y="5"/>
                    <a:pt x="5" y="5"/>
                    <a:pt x="5" y="3"/>
                  </a:cubicBezTo>
                  <a:cubicBezTo>
                    <a:pt x="5" y="1"/>
                    <a:pt x="4" y="0"/>
                    <a:pt x="3" y="0"/>
                  </a:cubicBezTo>
                  <a:cubicBezTo>
                    <a:pt x="1" y="0"/>
                    <a:pt x="0" y="1"/>
                    <a:pt x="0" y="3"/>
                  </a:cubicBezTo>
                  <a:cubicBezTo>
                    <a:pt x="0" y="4"/>
                    <a:pt x="1" y="5"/>
                    <a:pt x="3" y="5"/>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1" name="Freeform 45"/>
            <p:cNvSpPr>
              <a:spLocks/>
            </p:cNvSpPr>
            <p:nvPr/>
          </p:nvSpPr>
          <p:spPr bwMode="auto">
            <a:xfrm>
              <a:off x="5837238" y="2967038"/>
              <a:ext cx="88900" cy="88900"/>
            </a:xfrm>
            <a:custGeom>
              <a:avLst/>
              <a:gdLst>
                <a:gd name="T0" fmla="*/ 2 w 6"/>
                <a:gd name="T1" fmla="*/ 1 h 6"/>
                <a:gd name="T2" fmla="*/ 0 w 6"/>
                <a:gd name="T3" fmla="*/ 4 h 6"/>
                <a:gd name="T4" fmla="*/ 3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2"/>
                    <a:pt x="0" y="4"/>
                  </a:cubicBezTo>
                  <a:cubicBezTo>
                    <a:pt x="1" y="5"/>
                    <a:pt x="2" y="6"/>
                    <a:pt x="3" y="6"/>
                  </a:cubicBezTo>
                  <a:cubicBezTo>
                    <a:pt x="5" y="6"/>
                    <a:pt x="6" y="5"/>
                    <a:pt x="6" y="3"/>
                  </a:cubicBezTo>
                  <a:cubicBezTo>
                    <a:pt x="5" y="1"/>
                    <a:pt x="4" y="0"/>
                    <a:pt x="2"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2" name="Freeform 46"/>
            <p:cNvSpPr>
              <a:spLocks/>
            </p:cNvSpPr>
            <p:nvPr/>
          </p:nvSpPr>
          <p:spPr bwMode="auto">
            <a:xfrm>
              <a:off x="6015038" y="3144838"/>
              <a:ext cx="74613" cy="88900"/>
            </a:xfrm>
            <a:custGeom>
              <a:avLst/>
              <a:gdLst>
                <a:gd name="T0" fmla="*/ 3 w 5"/>
                <a:gd name="T1" fmla="*/ 0 h 6"/>
                <a:gd name="T2" fmla="*/ 0 w 5"/>
                <a:gd name="T3" fmla="*/ 3 h 6"/>
                <a:gd name="T4" fmla="*/ 3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1" y="0"/>
                    <a:pt x="0" y="1"/>
                    <a:pt x="0" y="3"/>
                  </a:cubicBezTo>
                  <a:cubicBezTo>
                    <a:pt x="0" y="4"/>
                    <a:pt x="1" y="5"/>
                    <a:pt x="3" y="6"/>
                  </a:cubicBezTo>
                  <a:cubicBezTo>
                    <a:pt x="4" y="5"/>
                    <a:pt x="5" y="5"/>
                    <a:pt x="5" y="3"/>
                  </a:cubicBezTo>
                  <a:cubicBezTo>
                    <a:pt x="5"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3" name="Freeform 47"/>
            <p:cNvSpPr>
              <a:spLocks/>
            </p:cNvSpPr>
            <p:nvPr/>
          </p:nvSpPr>
          <p:spPr bwMode="auto">
            <a:xfrm>
              <a:off x="6180138" y="3144838"/>
              <a:ext cx="88900" cy="88900"/>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5"/>
                    <a:pt x="2" y="6"/>
                    <a:pt x="3" y="6"/>
                  </a:cubicBezTo>
                  <a:cubicBezTo>
                    <a:pt x="5" y="5"/>
                    <a:pt x="6" y="5"/>
                    <a:pt x="6" y="3"/>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4" name="Freeform 48"/>
            <p:cNvSpPr>
              <a:spLocks/>
            </p:cNvSpPr>
            <p:nvPr/>
          </p:nvSpPr>
          <p:spPr bwMode="auto">
            <a:xfrm>
              <a:off x="6015038" y="3397251"/>
              <a:ext cx="74613" cy="88900"/>
            </a:xfrm>
            <a:custGeom>
              <a:avLst/>
              <a:gdLst>
                <a:gd name="T0" fmla="*/ 3 w 5"/>
                <a:gd name="T1" fmla="*/ 1 h 6"/>
                <a:gd name="T2" fmla="*/ 0 w 5"/>
                <a:gd name="T3" fmla="*/ 3 h 6"/>
                <a:gd name="T4" fmla="*/ 3 w 5"/>
                <a:gd name="T5" fmla="*/ 6 h 6"/>
                <a:gd name="T6" fmla="*/ 5 w 5"/>
                <a:gd name="T7" fmla="*/ 4 h 6"/>
                <a:gd name="T8" fmla="*/ 3 w 5"/>
                <a:gd name="T9" fmla="*/ 1 h 6"/>
              </a:gdLst>
              <a:ahLst/>
              <a:cxnLst>
                <a:cxn ang="0">
                  <a:pos x="T0" y="T1"/>
                </a:cxn>
                <a:cxn ang="0">
                  <a:pos x="T2" y="T3"/>
                </a:cxn>
                <a:cxn ang="0">
                  <a:pos x="T4" y="T5"/>
                </a:cxn>
                <a:cxn ang="0">
                  <a:pos x="T6" y="T7"/>
                </a:cxn>
                <a:cxn ang="0">
                  <a:pos x="T8" y="T9"/>
                </a:cxn>
              </a:cxnLst>
              <a:rect l="0" t="0" r="r" b="b"/>
              <a:pathLst>
                <a:path w="5" h="6">
                  <a:moveTo>
                    <a:pt x="3" y="1"/>
                  </a:moveTo>
                  <a:cubicBezTo>
                    <a:pt x="1" y="0"/>
                    <a:pt x="0" y="1"/>
                    <a:pt x="0" y="3"/>
                  </a:cubicBezTo>
                  <a:cubicBezTo>
                    <a:pt x="0" y="5"/>
                    <a:pt x="1" y="6"/>
                    <a:pt x="3" y="6"/>
                  </a:cubicBezTo>
                  <a:cubicBezTo>
                    <a:pt x="4" y="6"/>
                    <a:pt x="5" y="5"/>
                    <a:pt x="5" y="4"/>
                  </a:cubicBezTo>
                  <a:cubicBezTo>
                    <a:pt x="5"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5" name="Freeform 49"/>
            <p:cNvSpPr>
              <a:spLocks/>
            </p:cNvSpPr>
            <p:nvPr/>
          </p:nvSpPr>
          <p:spPr bwMode="auto">
            <a:xfrm>
              <a:off x="6089650" y="2878138"/>
              <a:ext cx="90488" cy="88900"/>
            </a:xfrm>
            <a:custGeom>
              <a:avLst/>
              <a:gdLst>
                <a:gd name="T0" fmla="*/ 4 w 6"/>
                <a:gd name="T1" fmla="*/ 1 h 6"/>
                <a:gd name="T2" fmla="*/ 1 w 6"/>
                <a:gd name="T3" fmla="*/ 3 h 6"/>
                <a:gd name="T4" fmla="*/ 3 w 6"/>
                <a:gd name="T5" fmla="*/ 6 h 6"/>
                <a:gd name="T6" fmla="*/ 6 w 6"/>
                <a:gd name="T7" fmla="*/ 4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2" y="0"/>
                    <a:pt x="1" y="2"/>
                    <a:pt x="1" y="3"/>
                  </a:cubicBezTo>
                  <a:cubicBezTo>
                    <a:pt x="0" y="5"/>
                    <a:pt x="2" y="6"/>
                    <a:pt x="3" y="6"/>
                  </a:cubicBezTo>
                  <a:cubicBezTo>
                    <a:pt x="5" y="6"/>
                    <a:pt x="6" y="5"/>
                    <a:pt x="6" y="4"/>
                  </a:cubicBezTo>
                  <a:cubicBezTo>
                    <a:pt x="6" y="2"/>
                    <a:pt x="5" y="1"/>
                    <a:pt x="4"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6" name="Freeform 50"/>
            <p:cNvSpPr>
              <a:spLocks/>
            </p:cNvSpPr>
            <p:nvPr/>
          </p:nvSpPr>
          <p:spPr bwMode="auto">
            <a:xfrm>
              <a:off x="6269038" y="2878138"/>
              <a:ext cx="88900" cy="104775"/>
            </a:xfrm>
            <a:custGeom>
              <a:avLst/>
              <a:gdLst>
                <a:gd name="T0" fmla="*/ 3 w 6"/>
                <a:gd name="T1" fmla="*/ 1 h 7"/>
                <a:gd name="T2" fmla="*/ 0 w 6"/>
                <a:gd name="T3" fmla="*/ 3 h 7"/>
                <a:gd name="T4" fmla="*/ 3 w 6"/>
                <a:gd name="T5" fmla="*/ 7 h 7"/>
                <a:gd name="T6" fmla="*/ 6 w 6"/>
                <a:gd name="T7" fmla="*/ 4 h 7"/>
                <a:gd name="T8" fmla="*/ 3 w 6"/>
                <a:gd name="T9" fmla="*/ 1 h 7"/>
              </a:gdLst>
              <a:ahLst/>
              <a:cxnLst>
                <a:cxn ang="0">
                  <a:pos x="T0" y="T1"/>
                </a:cxn>
                <a:cxn ang="0">
                  <a:pos x="T2" y="T3"/>
                </a:cxn>
                <a:cxn ang="0">
                  <a:pos x="T4" y="T5"/>
                </a:cxn>
                <a:cxn ang="0">
                  <a:pos x="T6" y="T7"/>
                </a:cxn>
                <a:cxn ang="0">
                  <a:pos x="T8" y="T9"/>
                </a:cxn>
              </a:cxnLst>
              <a:rect l="0" t="0" r="r" b="b"/>
              <a:pathLst>
                <a:path w="6" h="7">
                  <a:moveTo>
                    <a:pt x="3" y="1"/>
                  </a:moveTo>
                  <a:cubicBezTo>
                    <a:pt x="1" y="0"/>
                    <a:pt x="0" y="1"/>
                    <a:pt x="0" y="3"/>
                  </a:cubicBezTo>
                  <a:cubicBezTo>
                    <a:pt x="0" y="5"/>
                    <a:pt x="1" y="6"/>
                    <a:pt x="3" y="7"/>
                  </a:cubicBezTo>
                  <a:cubicBezTo>
                    <a:pt x="5" y="6"/>
                    <a:pt x="6" y="5"/>
                    <a:pt x="6" y="4"/>
                  </a:cubicBezTo>
                  <a:cubicBezTo>
                    <a:pt x="6" y="2"/>
                    <a:pt x="5" y="1"/>
                    <a:pt x="3" y="1"/>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sp>
          <p:nvSpPr>
            <p:cNvPr id="57" name="Freeform 51"/>
            <p:cNvSpPr>
              <a:spLocks/>
            </p:cNvSpPr>
            <p:nvPr/>
          </p:nvSpPr>
          <p:spPr bwMode="auto">
            <a:xfrm>
              <a:off x="5746750" y="2374901"/>
              <a:ext cx="90488" cy="74613"/>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2" y="0"/>
                    <a:pt x="0" y="1"/>
                    <a:pt x="0" y="3"/>
                  </a:cubicBezTo>
                  <a:cubicBezTo>
                    <a:pt x="0" y="4"/>
                    <a:pt x="2" y="5"/>
                    <a:pt x="3" y="5"/>
                  </a:cubicBezTo>
                  <a:cubicBezTo>
                    <a:pt x="5" y="5"/>
                    <a:pt x="6" y="4"/>
                    <a:pt x="6" y="2"/>
                  </a:cubicBezTo>
                  <a:cubicBezTo>
                    <a:pt x="6" y="1"/>
                    <a:pt x="5" y="0"/>
                    <a:pt x="3" y="0"/>
                  </a:cubicBezTo>
                  <a:close/>
                </a:path>
              </a:pathLst>
            </a:custGeom>
            <a:solidFill>
              <a:srgbClr val="FA531F"/>
            </a:solidFill>
            <a:ln>
              <a:noFill/>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12976501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0"/>
          <p:cNvSpPr txBox="1">
            <a:spLocks noGrp="1"/>
          </p:cNvSpPr>
          <p:nvPr>
            <p:ph type="body" idx="1"/>
          </p:nvPr>
        </p:nvSpPr>
        <p:spPr>
          <a:xfrm>
            <a:off x="653862" y="1913024"/>
            <a:ext cx="7594476" cy="2172220"/>
          </a:xfrm>
          <a:prstGeom prst="rect">
            <a:avLst/>
          </a:prstGeom>
        </p:spPr>
        <p:txBody>
          <a:bodyPr spcFirstLastPara="1" wrap="square" lIns="91425" tIns="91425" rIns="91425" bIns="91425" anchor="ctr" anchorCtr="0">
            <a:noAutofit/>
          </a:bodyPr>
          <a:lstStyle/>
          <a:p>
            <a:pPr fontAlgn="base"/>
            <a:r>
              <a:rPr lang="es-ES" dirty="0"/>
              <a:t>Los niveles normales de T3 en adultos son 0.8 a 2.0 ng/</a:t>
            </a:r>
            <a:r>
              <a:rPr lang="es-ES" dirty="0" err="1"/>
              <a:t>mL</a:t>
            </a:r>
            <a:r>
              <a:rPr lang="es-ES" dirty="0"/>
              <a:t>(nanogramos por mililitro).</a:t>
            </a:r>
          </a:p>
          <a:p>
            <a:pPr fontAlgn="base"/>
            <a:r>
              <a:rPr lang="es-ES" dirty="0"/>
              <a:t>Los niveles normales de T4 en adultos son 5.0 a 12.0 </a:t>
            </a:r>
            <a:r>
              <a:rPr lang="es-ES" dirty="0" err="1"/>
              <a:t>mcg</a:t>
            </a:r>
            <a:r>
              <a:rPr lang="es-ES" dirty="0"/>
              <a:t>/</a:t>
            </a:r>
            <a:r>
              <a:rPr lang="es-ES" dirty="0" err="1"/>
              <a:t>dL</a:t>
            </a:r>
            <a:r>
              <a:rPr lang="es-ES" dirty="0"/>
              <a:t>(microgramos por decilitro).</a:t>
            </a:r>
          </a:p>
          <a:p>
            <a:pPr fontAlgn="base"/>
            <a:r>
              <a:rPr lang="es-ES" dirty="0"/>
              <a:t>Los niveles normales de TSH en adultos son 0.4 a 4.0 </a:t>
            </a:r>
            <a:r>
              <a:rPr lang="es-ES" dirty="0" err="1"/>
              <a:t>mU</a:t>
            </a:r>
            <a:r>
              <a:rPr lang="es-ES" dirty="0"/>
              <a:t>/L(</a:t>
            </a:r>
            <a:r>
              <a:rPr lang="es-ES" dirty="0" err="1"/>
              <a:t>miliunidades</a:t>
            </a:r>
            <a:r>
              <a:rPr lang="es-ES" dirty="0"/>
              <a:t> por litro).</a:t>
            </a:r>
          </a:p>
          <a:p>
            <a:endParaRPr lang="fr-FR" dirty="0"/>
          </a:p>
          <a:p>
            <a:pPr marL="0" indent="0">
              <a:buNone/>
            </a:pPr>
            <a:r>
              <a:rPr lang="fr-FR" dirty="0" err="1"/>
              <a:t>prueba_funcion_tiroidea</a:t>
            </a:r>
            <a:r>
              <a:rPr lang="fr-FR" dirty="0"/>
              <a:t>(T3, T4, TSH):-</a:t>
            </a:r>
          </a:p>
          <a:p>
            <a:pPr marL="0" indent="0">
              <a:buNone/>
            </a:pPr>
            <a:r>
              <a:rPr lang="fr-FR" dirty="0"/>
              <a:t>T3 &gt; 2;</a:t>
            </a:r>
          </a:p>
          <a:p>
            <a:pPr marL="0" indent="0">
              <a:buNone/>
            </a:pPr>
            <a:r>
              <a:rPr lang="fr-FR" dirty="0"/>
              <a:t>T4 &gt; 12;</a:t>
            </a:r>
          </a:p>
          <a:p>
            <a:pPr marL="0" indent="0">
              <a:buNone/>
            </a:pPr>
            <a:r>
              <a:rPr lang="fr-FR" dirty="0"/>
              <a:t>TSH &lt; 0.4.</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347561" y="506550"/>
            <a:ext cx="7717800" cy="548700"/>
          </a:xfrm>
        </p:spPr>
        <p:txBody>
          <a:bodyPr/>
          <a:lstStyle/>
          <a:p>
            <a:r>
              <a:rPr lang="es-ES" b="1" dirty="0"/>
              <a:t>Representación del conocimiento en </a:t>
            </a:r>
            <a:r>
              <a:rPr lang="es-ES" b="1" dirty="0" err="1"/>
              <a:t>Prolog</a:t>
            </a:r>
            <a:endParaRPr lang="es-ES" dirty="0"/>
          </a:p>
        </p:txBody>
      </p:sp>
    </p:spTree>
    <p:extLst>
      <p:ext uri="{BB962C8B-B14F-4D97-AF65-F5344CB8AC3E}">
        <p14:creationId xmlns:p14="http://schemas.microsoft.com/office/powerpoint/2010/main" val="39932410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C7DC7-EA4E-B723-FDE5-AFE58A8B8FFF}"/>
              </a:ext>
            </a:extLst>
          </p:cNvPr>
          <p:cNvSpPr>
            <a:spLocks noGrp="1"/>
          </p:cNvSpPr>
          <p:nvPr>
            <p:ph type="title"/>
          </p:nvPr>
        </p:nvSpPr>
        <p:spPr>
          <a:xfrm>
            <a:off x="1287383" y="548640"/>
            <a:ext cx="7717800" cy="548700"/>
          </a:xfrm>
        </p:spPr>
        <p:txBody>
          <a:bodyPr/>
          <a:lstStyle/>
          <a:p>
            <a:r>
              <a:rPr lang="es-ES" dirty="0"/>
              <a:t>Representación del conocimiento en </a:t>
            </a:r>
            <a:r>
              <a:rPr lang="es-ES" dirty="0" err="1"/>
              <a:t>Prolog</a:t>
            </a:r>
            <a:endParaRPr lang="es-ES" dirty="0"/>
          </a:p>
        </p:txBody>
      </p:sp>
      <p:sp>
        <p:nvSpPr>
          <p:cNvPr id="3" name="Marcador de texto 2">
            <a:extLst>
              <a:ext uri="{FF2B5EF4-FFF2-40B4-BE49-F238E27FC236}">
                <a16:creationId xmlns:a16="http://schemas.microsoft.com/office/drawing/2014/main" id="{BA455964-59EB-08F2-5DA2-E84C13BBA68E}"/>
              </a:ext>
            </a:extLst>
          </p:cNvPr>
          <p:cNvSpPr>
            <a:spLocks noGrp="1"/>
          </p:cNvSpPr>
          <p:nvPr>
            <p:ph type="body" idx="1"/>
          </p:nvPr>
        </p:nvSpPr>
        <p:spPr>
          <a:xfrm>
            <a:off x="712975" y="1097340"/>
            <a:ext cx="7717799" cy="3519377"/>
          </a:xfrm>
        </p:spPr>
        <p:txBody>
          <a:bodyPr/>
          <a:lstStyle/>
          <a:p>
            <a:r>
              <a:rPr lang="es-ES" dirty="0" err="1"/>
              <a:t>informacion</a:t>
            </a:r>
            <a:r>
              <a:rPr lang="es-ES" dirty="0"/>
              <a:t>(hipertiroidismo, causas, 'Enfermedad de Graves Basedow’).</a:t>
            </a:r>
          </a:p>
          <a:p>
            <a:r>
              <a:rPr lang="es-ES" dirty="0" err="1"/>
              <a:t>informacion</a:t>
            </a:r>
            <a:r>
              <a:rPr lang="es-ES" dirty="0"/>
              <a:t>(hipertiroidismo, </a:t>
            </a:r>
            <a:r>
              <a:rPr lang="es-ES" dirty="0" err="1"/>
              <a:t>sintomas</a:t>
            </a:r>
            <a:r>
              <a:rPr lang="es-ES" dirty="0"/>
              <a:t>, 'nerviosismo’).</a:t>
            </a:r>
          </a:p>
          <a:p>
            <a:r>
              <a:rPr lang="es-ES" dirty="0" err="1"/>
              <a:t>informacion</a:t>
            </a:r>
            <a:r>
              <a:rPr lang="es-ES" dirty="0"/>
              <a:t>(hipertiroidismo, signos, '</a:t>
            </a:r>
            <a:r>
              <a:rPr lang="es-ES" dirty="0" err="1"/>
              <a:t>exoftalmo</a:t>
            </a:r>
            <a:r>
              <a:rPr lang="es-ES" dirty="0"/>
              <a:t>’).</a:t>
            </a:r>
          </a:p>
          <a:p>
            <a:r>
              <a:rPr lang="es-ES" dirty="0" err="1"/>
              <a:t>informacion</a:t>
            </a:r>
            <a:r>
              <a:rPr lang="es-ES" dirty="0"/>
              <a:t>(hipertiroidismo, </a:t>
            </a:r>
            <a:r>
              <a:rPr lang="es-ES" dirty="0" err="1"/>
              <a:t>factor_riesgo</a:t>
            </a:r>
            <a:r>
              <a:rPr lang="es-ES" dirty="0"/>
              <a:t>, 'Mayores de 60 años’).</a:t>
            </a:r>
          </a:p>
          <a:p>
            <a:r>
              <a:rPr lang="pt-BR" dirty="0" err="1"/>
              <a:t>informacion</a:t>
            </a:r>
            <a:r>
              <a:rPr lang="pt-BR" dirty="0"/>
              <a:t>(autores, ‘</a:t>
            </a:r>
            <a:r>
              <a:rPr lang="pt-BR" dirty="0" err="1"/>
              <a:t>Nombre</a:t>
            </a:r>
            <a:r>
              <a:rPr lang="pt-BR" dirty="0"/>
              <a:t> y </a:t>
            </a:r>
            <a:r>
              <a:rPr lang="pt-BR" dirty="0" err="1"/>
              <a:t>Apellidos</a:t>
            </a:r>
            <a:r>
              <a:rPr lang="pt-BR" dirty="0"/>
              <a:t>’).</a:t>
            </a:r>
            <a:endParaRPr lang="es-ES" dirty="0"/>
          </a:p>
          <a:p>
            <a:endParaRPr lang="es-ES" dirty="0"/>
          </a:p>
          <a:p>
            <a:r>
              <a:rPr lang="es-ES" dirty="0" err="1"/>
              <a:t>mostrar_info</a:t>
            </a:r>
            <a:r>
              <a:rPr lang="es-ES" dirty="0"/>
              <a:t>(Signos, </a:t>
            </a:r>
            <a:r>
              <a:rPr lang="es-ES" dirty="0" err="1"/>
              <a:t>Sintomas</a:t>
            </a:r>
            <a:r>
              <a:rPr lang="es-ES" dirty="0"/>
              <a:t>, Causas, </a:t>
            </a:r>
            <a:r>
              <a:rPr lang="es-ES" dirty="0" err="1"/>
              <a:t>Factor_de_riesgo</a:t>
            </a:r>
            <a:r>
              <a:rPr lang="es-ES" dirty="0"/>
              <a:t>, Autores):-</a:t>
            </a:r>
          </a:p>
          <a:p>
            <a:r>
              <a:rPr lang="es-ES" dirty="0" err="1"/>
              <a:t>findall</a:t>
            </a:r>
            <a:r>
              <a:rPr lang="es-ES" dirty="0"/>
              <a:t>(X, </a:t>
            </a:r>
            <a:r>
              <a:rPr lang="es-ES" dirty="0" err="1"/>
              <a:t>informacion</a:t>
            </a:r>
            <a:r>
              <a:rPr lang="es-ES" dirty="0"/>
              <a:t>(hipertiroidismo, signos, X), Signos),</a:t>
            </a:r>
          </a:p>
          <a:p>
            <a:r>
              <a:rPr lang="es-ES" dirty="0" err="1"/>
              <a:t>findall</a:t>
            </a:r>
            <a:r>
              <a:rPr lang="es-ES" dirty="0"/>
              <a:t>(X, </a:t>
            </a:r>
            <a:r>
              <a:rPr lang="es-ES" dirty="0" err="1"/>
              <a:t>informacion</a:t>
            </a:r>
            <a:r>
              <a:rPr lang="es-ES" dirty="0"/>
              <a:t>(hipertiroidismo, </a:t>
            </a:r>
            <a:r>
              <a:rPr lang="es-ES" dirty="0" err="1"/>
              <a:t>sintomas</a:t>
            </a:r>
            <a:r>
              <a:rPr lang="es-ES" dirty="0"/>
              <a:t>, X), </a:t>
            </a:r>
            <a:r>
              <a:rPr lang="es-ES" dirty="0" err="1"/>
              <a:t>Sintomas</a:t>
            </a:r>
            <a:r>
              <a:rPr lang="es-ES" dirty="0"/>
              <a:t>),</a:t>
            </a:r>
          </a:p>
          <a:p>
            <a:r>
              <a:rPr lang="es-ES" dirty="0" err="1"/>
              <a:t>findall</a:t>
            </a:r>
            <a:r>
              <a:rPr lang="es-ES" dirty="0"/>
              <a:t>(X, </a:t>
            </a:r>
            <a:r>
              <a:rPr lang="es-ES" dirty="0" err="1"/>
              <a:t>informacion</a:t>
            </a:r>
            <a:r>
              <a:rPr lang="es-ES" dirty="0"/>
              <a:t>(hipertiroidismo, causas, X), Causas),</a:t>
            </a:r>
          </a:p>
          <a:p>
            <a:r>
              <a:rPr lang="es-ES" dirty="0" err="1"/>
              <a:t>findall</a:t>
            </a:r>
            <a:r>
              <a:rPr lang="es-ES" dirty="0"/>
              <a:t>(X, </a:t>
            </a:r>
            <a:r>
              <a:rPr lang="es-ES" dirty="0" err="1"/>
              <a:t>informacion</a:t>
            </a:r>
            <a:r>
              <a:rPr lang="es-ES" dirty="0"/>
              <a:t>(hipertiroidismo, </a:t>
            </a:r>
            <a:r>
              <a:rPr lang="es-ES" dirty="0" err="1"/>
              <a:t>factor_riesgo</a:t>
            </a:r>
            <a:r>
              <a:rPr lang="es-ES" dirty="0"/>
              <a:t>, X), </a:t>
            </a:r>
            <a:r>
              <a:rPr lang="es-ES" dirty="0" err="1"/>
              <a:t>Factor_de_riesgo</a:t>
            </a:r>
            <a:r>
              <a:rPr lang="es-ES" dirty="0"/>
              <a:t>),</a:t>
            </a:r>
          </a:p>
          <a:p>
            <a:r>
              <a:rPr lang="es-ES" dirty="0" err="1"/>
              <a:t>findall</a:t>
            </a:r>
            <a:r>
              <a:rPr lang="es-ES" dirty="0"/>
              <a:t>(X, </a:t>
            </a:r>
            <a:r>
              <a:rPr lang="es-ES" dirty="0" err="1"/>
              <a:t>informacion</a:t>
            </a:r>
            <a:r>
              <a:rPr lang="es-ES" dirty="0"/>
              <a:t>(autores, X), Autores).</a:t>
            </a:r>
          </a:p>
          <a:p>
            <a:endParaRPr lang="es-ES" dirty="0"/>
          </a:p>
        </p:txBody>
      </p:sp>
    </p:spTree>
    <p:extLst>
      <p:ext uri="{BB962C8B-B14F-4D97-AF65-F5344CB8AC3E}">
        <p14:creationId xmlns:p14="http://schemas.microsoft.com/office/powerpoint/2010/main" val="29410387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grpSp>
        <p:nvGrpSpPr>
          <p:cNvPr id="1200" name="Google Shape;1200;p38"/>
          <p:cNvGrpSpPr/>
          <p:nvPr/>
        </p:nvGrpSpPr>
        <p:grpSpPr>
          <a:xfrm>
            <a:off x="3160209" y="1113106"/>
            <a:ext cx="323880" cy="323880"/>
            <a:chOff x="-222250" y="-3001925"/>
            <a:chExt cx="609600" cy="609600"/>
          </a:xfrm>
        </p:grpSpPr>
        <p:sp>
          <p:nvSpPr>
            <p:cNvPr id="1201" name="Google Shape;1201;p38"/>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38"/>
          <p:cNvSpPr txBox="1">
            <a:spLocks noGrp="1"/>
          </p:cNvSpPr>
          <p:nvPr>
            <p:ph type="title"/>
          </p:nvPr>
        </p:nvSpPr>
        <p:spPr>
          <a:xfrm>
            <a:off x="1211556" y="133399"/>
            <a:ext cx="35991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400" dirty="0">
                <a:solidFill>
                  <a:srgbClr val="FA531F"/>
                </a:solidFill>
              </a:rPr>
              <a:t>Conclusiones</a:t>
            </a:r>
            <a:endParaRPr sz="2800" dirty="0">
              <a:solidFill>
                <a:srgbClr val="FA531F"/>
              </a:solidFill>
            </a:endParaRPr>
          </a:p>
        </p:txBody>
      </p:sp>
      <p:sp>
        <p:nvSpPr>
          <p:cNvPr id="1205" name="Google Shape;1205;p38"/>
          <p:cNvSpPr/>
          <p:nvPr/>
        </p:nvSpPr>
        <p:spPr>
          <a:xfrm>
            <a:off x="4810656" y="2722335"/>
            <a:ext cx="2790387" cy="41001"/>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A531F"/>
              </a:solidFill>
            </a:endParaRPr>
          </a:p>
        </p:txBody>
      </p:sp>
      <p:sp>
        <p:nvSpPr>
          <p:cNvPr id="1210" name="Google Shape;1210;p38"/>
          <p:cNvSpPr/>
          <p:nvPr/>
        </p:nvSpPr>
        <p:spPr>
          <a:xfrm>
            <a:off x="2073225" y="984875"/>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38"/>
          <p:cNvGrpSpPr/>
          <p:nvPr/>
        </p:nvGrpSpPr>
        <p:grpSpPr>
          <a:xfrm>
            <a:off x="500995" y="2743718"/>
            <a:ext cx="241737" cy="241737"/>
            <a:chOff x="10695150" y="4122575"/>
            <a:chExt cx="626100" cy="626100"/>
          </a:xfrm>
        </p:grpSpPr>
        <p:sp>
          <p:nvSpPr>
            <p:cNvPr id="1212" name="Google Shape;1212;p38"/>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B5F254BF-7F88-0061-7953-057FD5C8E08D}"/>
              </a:ext>
            </a:extLst>
          </p:cNvPr>
          <p:cNvSpPr>
            <a:spLocks noGrp="1"/>
          </p:cNvSpPr>
          <p:nvPr>
            <p:ph type="subTitle" idx="1"/>
          </p:nvPr>
        </p:nvSpPr>
        <p:spPr>
          <a:xfrm>
            <a:off x="500996" y="1049694"/>
            <a:ext cx="7100048" cy="3724325"/>
          </a:xfrm>
        </p:spPr>
        <p:txBody>
          <a:bodyPr/>
          <a:lstStyle/>
          <a:p>
            <a:pPr algn="just">
              <a:lnSpc>
                <a:spcPct val="107000"/>
              </a:lnSpc>
              <a:spcAft>
                <a:spcPts val="800"/>
              </a:spcAft>
            </a:pPr>
            <a:r>
              <a:rPr lang="es-E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Se desarrolló un sistema experto para el diagnóstico de hipertiroidismo teniendo en cuenta los factores de riesgo del paciente, los síntomas y signos presentados y los resultados de los análisis complementarios (si fueron necesarios). Se realizó la conexión Java-</a:t>
            </a:r>
            <a:r>
              <a:rPr lang="es-ES" sz="2400" kern="100" dirty="0" err="1">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Prolog</a:t>
            </a:r>
            <a:r>
              <a:rPr lang="es-E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mediante la librería </a:t>
            </a:r>
            <a:r>
              <a:rPr lang="es-ES" sz="2400" kern="100" dirty="0" err="1">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jpl</a:t>
            </a:r>
            <a:r>
              <a:rPr lang="es-E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que ofrece </a:t>
            </a:r>
            <a:r>
              <a:rPr lang="es-ES" sz="2400" kern="100" dirty="0" err="1">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Swip-Prolog</a:t>
            </a:r>
            <a:r>
              <a:rPr lang="es-E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1BCF9-7C7A-A706-75AE-5308F0B7CD21}"/>
              </a:ext>
            </a:extLst>
          </p:cNvPr>
          <p:cNvSpPr>
            <a:spLocks noGrp="1"/>
          </p:cNvSpPr>
          <p:nvPr>
            <p:ph type="title"/>
          </p:nvPr>
        </p:nvSpPr>
        <p:spPr/>
        <p:txBody>
          <a:bodyPr/>
          <a:lstStyle/>
          <a:p>
            <a:r>
              <a:rPr lang="es-ES" sz="6000" dirty="0">
                <a:solidFill>
                  <a:srgbClr val="FF0000"/>
                </a:solidFill>
              </a:rPr>
              <a:t>Anexos</a:t>
            </a:r>
          </a:p>
        </p:txBody>
      </p:sp>
      <p:pic>
        <p:nvPicPr>
          <p:cNvPr id="4" name="Imagen 3">
            <a:extLst>
              <a:ext uri="{FF2B5EF4-FFF2-40B4-BE49-F238E27FC236}">
                <a16:creationId xmlns:a16="http://schemas.microsoft.com/office/drawing/2014/main" id="{B17FD5BF-DB71-C711-80CB-B75834EBFFD5}"/>
              </a:ext>
            </a:extLst>
          </p:cNvPr>
          <p:cNvPicPr>
            <a:picLocks noChangeAspect="1"/>
          </p:cNvPicPr>
          <p:nvPr/>
        </p:nvPicPr>
        <p:blipFill>
          <a:blip r:embed="rId2"/>
          <a:stretch>
            <a:fillRect/>
          </a:stretch>
        </p:blipFill>
        <p:spPr>
          <a:xfrm>
            <a:off x="839972" y="1197838"/>
            <a:ext cx="2360428" cy="2360428"/>
          </a:xfrm>
          <a:prstGeom prst="rect">
            <a:avLst/>
          </a:prstGeom>
        </p:spPr>
      </p:pic>
    </p:spTree>
    <p:extLst>
      <p:ext uri="{BB962C8B-B14F-4D97-AF65-F5344CB8AC3E}">
        <p14:creationId xmlns:p14="http://schemas.microsoft.com/office/powerpoint/2010/main" val="35945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798B03A-8EA6-5951-7DF2-1AF2AFF4DB47}"/>
              </a:ext>
            </a:extLst>
          </p:cNvPr>
          <p:cNvPicPr>
            <a:picLocks noChangeAspect="1"/>
          </p:cNvPicPr>
          <p:nvPr/>
        </p:nvPicPr>
        <p:blipFill>
          <a:blip r:embed="rId2"/>
          <a:stretch>
            <a:fillRect/>
          </a:stretch>
        </p:blipFill>
        <p:spPr>
          <a:xfrm>
            <a:off x="647700" y="42862"/>
            <a:ext cx="7848600" cy="5057775"/>
          </a:xfrm>
          <a:prstGeom prst="rect">
            <a:avLst/>
          </a:prstGeom>
        </p:spPr>
      </p:pic>
    </p:spTree>
    <p:extLst>
      <p:ext uri="{BB962C8B-B14F-4D97-AF65-F5344CB8AC3E}">
        <p14:creationId xmlns:p14="http://schemas.microsoft.com/office/powerpoint/2010/main" val="300907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C3F95D-E64E-1340-5F26-F5EBC987B56F}"/>
              </a:ext>
            </a:extLst>
          </p:cNvPr>
          <p:cNvPicPr>
            <a:picLocks noChangeAspect="1"/>
          </p:cNvPicPr>
          <p:nvPr/>
        </p:nvPicPr>
        <p:blipFill>
          <a:blip r:embed="rId2"/>
          <a:stretch>
            <a:fillRect/>
          </a:stretch>
        </p:blipFill>
        <p:spPr>
          <a:xfrm>
            <a:off x="533400" y="19050"/>
            <a:ext cx="8077200" cy="5105400"/>
          </a:xfrm>
          <a:prstGeom prst="rect">
            <a:avLst/>
          </a:prstGeom>
        </p:spPr>
      </p:pic>
    </p:spTree>
    <p:extLst>
      <p:ext uri="{BB962C8B-B14F-4D97-AF65-F5344CB8AC3E}">
        <p14:creationId xmlns:p14="http://schemas.microsoft.com/office/powerpoint/2010/main" val="170219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1"/>
        <p:cNvGrpSpPr/>
        <p:nvPr/>
      </p:nvGrpSpPr>
      <p:grpSpPr>
        <a:xfrm>
          <a:off x="0" y="0"/>
          <a:ext cx="0" cy="0"/>
          <a:chOff x="0" y="0"/>
          <a:chExt cx="0" cy="0"/>
        </a:xfrm>
      </p:grpSpPr>
      <p:pic>
        <p:nvPicPr>
          <p:cNvPr id="18" name="Picture 2" descr="Cómo funciona la glándula tiroides? - Muy Sal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452" name="Google Shape;1452;p47"/>
          <p:cNvSpPr txBox="1">
            <a:spLocks noGrp="1"/>
          </p:cNvSpPr>
          <p:nvPr>
            <p:ph type="body" idx="1"/>
          </p:nvPr>
        </p:nvSpPr>
        <p:spPr>
          <a:xfrm>
            <a:off x="215072" y="152133"/>
            <a:ext cx="3641100" cy="19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4BC7C2"/>
                </a:solidFill>
              </a:rPr>
              <a:t>Introducción</a:t>
            </a:r>
            <a:endParaRPr dirty="0">
              <a:solidFill>
                <a:srgbClr val="4BC7C2"/>
              </a:solidFill>
            </a:endParaRPr>
          </a:p>
        </p:txBody>
      </p:sp>
      <p:sp>
        <p:nvSpPr>
          <p:cNvPr id="1453" name="Google Shape;1453;p47"/>
          <p:cNvSpPr/>
          <p:nvPr/>
        </p:nvSpPr>
        <p:spPr>
          <a:xfrm>
            <a:off x="1891049" y="1512320"/>
            <a:ext cx="1075993" cy="55896"/>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47"/>
          <p:cNvGrpSpPr/>
          <p:nvPr/>
        </p:nvGrpSpPr>
        <p:grpSpPr>
          <a:xfrm rot="1079465">
            <a:off x="2689951" y="477517"/>
            <a:ext cx="554181" cy="709421"/>
            <a:chOff x="10855675" y="3289800"/>
            <a:chExt cx="554125" cy="709350"/>
          </a:xfrm>
        </p:grpSpPr>
        <p:sp>
          <p:nvSpPr>
            <p:cNvPr id="1455" name="Google Shape;1455;p47"/>
            <p:cNvSpPr/>
            <p:nvPr/>
          </p:nvSpPr>
          <p:spPr>
            <a:xfrm>
              <a:off x="10855675" y="3289800"/>
              <a:ext cx="554125" cy="678950"/>
            </a:xfrm>
            <a:custGeom>
              <a:avLst/>
              <a:gdLst/>
              <a:ahLst/>
              <a:cxnLst/>
              <a:rect l="l" t="t" r="r" b="b"/>
              <a:pathLst>
                <a:path w="22165" h="27158" extrusionOk="0">
                  <a:moveTo>
                    <a:pt x="599" y="1"/>
                  </a:moveTo>
                  <a:lnTo>
                    <a:pt x="468" y="20"/>
                  </a:lnTo>
                  <a:lnTo>
                    <a:pt x="338" y="57"/>
                  </a:lnTo>
                  <a:lnTo>
                    <a:pt x="244" y="113"/>
                  </a:lnTo>
                  <a:lnTo>
                    <a:pt x="151" y="188"/>
                  </a:lnTo>
                  <a:lnTo>
                    <a:pt x="94" y="281"/>
                  </a:lnTo>
                  <a:lnTo>
                    <a:pt x="38" y="394"/>
                  </a:lnTo>
                  <a:lnTo>
                    <a:pt x="20" y="506"/>
                  </a:lnTo>
                  <a:lnTo>
                    <a:pt x="1" y="618"/>
                  </a:lnTo>
                  <a:lnTo>
                    <a:pt x="20" y="730"/>
                  </a:lnTo>
                  <a:lnTo>
                    <a:pt x="38" y="843"/>
                  </a:lnTo>
                  <a:lnTo>
                    <a:pt x="94" y="955"/>
                  </a:lnTo>
                  <a:lnTo>
                    <a:pt x="151" y="1048"/>
                  </a:lnTo>
                  <a:lnTo>
                    <a:pt x="244" y="1123"/>
                  </a:lnTo>
                  <a:lnTo>
                    <a:pt x="338" y="1179"/>
                  </a:lnTo>
                  <a:lnTo>
                    <a:pt x="468" y="1235"/>
                  </a:lnTo>
                  <a:lnTo>
                    <a:pt x="599" y="1235"/>
                  </a:lnTo>
                  <a:lnTo>
                    <a:pt x="1628" y="1273"/>
                  </a:lnTo>
                  <a:lnTo>
                    <a:pt x="2657" y="1329"/>
                  </a:lnTo>
                  <a:lnTo>
                    <a:pt x="3704" y="1422"/>
                  </a:lnTo>
                  <a:lnTo>
                    <a:pt x="4733" y="1535"/>
                  </a:lnTo>
                  <a:lnTo>
                    <a:pt x="5743" y="1703"/>
                  </a:lnTo>
                  <a:lnTo>
                    <a:pt x="6771" y="1909"/>
                  </a:lnTo>
                  <a:lnTo>
                    <a:pt x="7781" y="2152"/>
                  </a:lnTo>
                  <a:lnTo>
                    <a:pt x="8268" y="2283"/>
                  </a:lnTo>
                  <a:lnTo>
                    <a:pt x="8773" y="2432"/>
                  </a:lnTo>
                  <a:lnTo>
                    <a:pt x="9259" y="2601"/>
                  </a:lnTo>
                  <a:lnTo>
                    <a:pt x="9745" y="2769"/>
                  </a:lnTo>
                  <a:lnTo>
                    <a:pt x="10231" y="2937"/>
                  </a:lnTo>
                  <a:lnTo>
                    <a:pt x="10718" y="3143"/>
                  </a:lnTo>
                  <a:lnTo>
                    <a:pt x="11185" y="3349"/>
                  </a:lnTo>
                  <a:lnTo>
                    <a:pt x="11653" y="3555"/>
                  </a:lnTo>
                  <a:lnTo>
                    <a:pt x="12120" y="3779"/>
                  </a:lnTo>
                  <a:lnTo>
                    <a:pt x="12569" y="4022"/>
                  </a:lnTo>
                  <a:lnTo>
                    <a:pt x="13018" y="4284"/>
                  </a:lnTo>
                  <a:lnTo>
                    <a:pt x="13467" y="4546"/>
                  </a:lnTo>
                  <a:lnTo>
                    <a:pt x="13897" y="4808"/>
                  </a:lnTo>
                  <a:lnTo>
                    <a:pt x="14327" y="5107"/>
                  </a:lnTo>
                  <a:lnTo>
                    <a:pt x="14739" y="5406"/>
                  </a:lnTo>
                  <a:lnTo>
                    <a:pt x="15150" y="5724"/>
                  </a:lnTo>
                  <a:lnTo>
                    <a:pt x="15562" y="6061"/>
                  </a:lnTo>
                  <a:lnTo>
                    <a:pt x="15955" y="6397"/>
                  </a:lnTo>
                  <a:lnTo>
                    <a:pt x="16291" y="6715"/>
                  </a:lnTo>
                  <a:lnTo>
                    <a:pt x="16609" y="7033"/>
                  </a:lnTo>
                  <a:lnTo>
                    <a:pt x="16927" y="7370"/>
                  </a:lnTo>
                  <a:lnTo>
                    <a:pt x="17245" y="7707"/>
                  </a:lnTo>
                  <a:lnTo>
                    <a:pt x="17544" y="8043"/>
                  </a:lnTo>
                  <a:lnTo>
                    <a:pt x="17825" y="8399"/>
                  </a:lnTo>
                  <a:lnTo>
                    <a:pt x="18105" y="8773"/>
                  </a:lnTo>
                  <a:lnTo>
                    <a:pt x="18367" y="9128"/>
                  </a:lnTo>
                  <a:lnTo>
                    <a:pt x="18629" y="9521"/>
                  </a:lnTo>
                  <a:lnTo>
                    <a:pt x="18872" y="9895"/>
                  </a:lnTo>
                  <a:lnTo>
                    <a:pt x="19115" y="10288"/>
                  </a:lnTo>
                  <a:lnTo>
                    <a:pt x="19340" y="10680"/>
                  </a:lnTo>
                  <a:lnTo>
                    <a:pt x="19546" y="11092"/>
                  </a:lnTo>
                  <a:lnTo>
                    <a:pt x="19733" y="11485"/>
                  </a:lnTo>
                  <a:lnTo>
                    <a:pt x="19920" y="11915"/>
                  </a:lnTo>
                  <a:lnTo>
                    <a:pt x="20088" y="12326"/>
                  </a:lnTo>
                  <a:lnTo>
                    <a:pt x="20238" y="12756"/>
                  </a:lnTo>
                  <a:lnTo>
                    <a:pt x="20387" y="13168"/>
                  </a:lnTo>
                  <a:lnTo>
                    <a:pt x="20499" y="13617"/>
                  </a:lnTo>
                  <a:lnTo>
                    <a:pt x="20612" y="14047"/>
                  </a:lnTo>
                  <a:lnTo>
                    <a:pt x="20705" y="14477"/>
                  </a:lnTo>
                  <a:lnTo>
                    <a:pt x="20780" y="14926"/>
                  </a:lnTo>
                  <a:lnTo>
                    <a:pt x="20855" y="15375"/>
                  </a:lnTo>
                  <a:lnTo>
                    <a:pt x="20892" y="15824"/>
                  </a:lnTo>
                  <a:lnTo>
                    <a:pt x="20930" y="16273"/>
                  </a:lnTo>
                  <a:lnTo>
                    <a:pt x="20930" y="16722"/>
                  </a:lnTo>
                  <a:lnTo>
                    <a:pt x="20930" y="17170"/>
                  </a:lnTo>
                  <a:lnTo>
                    <a:pt x="20911" y="17638"/>
                  </a:lnTo>
                  <a:lnTo>
                    <a:pt x="20874" y="18087"/>
                  </a:lnTo>
                  <a:lnTo>
                    <a:pt x="20799" y="18554"/>
                  </a:lnTo>
                  <a:lnTo>
                    <a:pt x="20724" y="19003"/>
                  </a:lnTo>
                  <a:lnTo>
                    <a:pt x="20630" y="19471"/>
                  </a:lnTo>
                  <a:lnTo>
                    <a:pt x="20499" y="19957"/>
                  </a:lnTo>
                  <a:lnTo>
                    <a:pt x="20350" y="20443"/>
                  </a:lnTo>
                  <a:lnTo>
                    <a:pt x="20182" y="20911"/>
                  </a:lnTo>
                  <a:lnTo>
                    <a:pt x="19994" y="21379"/>
                  </a:lnTo>
                  <a:lnTo>
                    <a:pt x="19789" y="21846"/>
                  </a:lnTo>
                  <a:lnTo>
                    <a:pt x="19564" y="22295"/>
                  </a:lnTo>
                  <a:lnTo>
                    <a:pt x="19321" y="22725"/>
                  </a:lnTo>
                  <a:lnTo>
                    <a:pt x="19059" y="23155"/>
                  </a:lnTo>
                  <a:lnTo>
                    <a:pt x="18760" y="23567"/>
                  </a:lnTo>
                  <a:lnTo>
                    <a:pt x="18461" y="23960"/>
                  </a:lnTo>
                  <a:lnTo>
                    <a:pt x="18143" y="24352"/>
                  </a:lnTo>
                  <a:lnTo>
                    <a:pt x="17806" y="24708"/>
                  </a:lnTo>
                  <a:lnTo>
                    <a:pt x="17432" y="25063"/>
                  </a:lnTo>
                  <a:lnTo>
                    <a:pt x="17058" y="25400"/>
                  </a:lnTo>
                  <a:lnTo>
                    <a:pt x="16665" y="25699"/>
                  </a:lnTo>
                  <a:lnTo>
                    <a:pt x="16235" y="25998"/>
                  </a:lnTo>
                  <a:lnTo>
                    <a:pt x="16123" y="26092"/>
                  </a:lnTo>
                  <a:lnTo>
                    <a:pt x="16048" y="26185"/>
                  </a:lnTo>
                  <a:lnTo>
                    <a:pt x="15992" y="26298"/>
                  </a:lnTo>
                  <a:lnTo>
                    <a:pt x="15973" y="26410"/>
                  </a:lnTo>
                  <a:lnTo>
                    <a:pt x="15955" y="26522"/>
                  </a:lnTo>
                  <a:lnTo>
                    <a:pt x="15973" y="26653"/>
                  </a:lnTo>
                  <a:lnTo>
                    <a:pt x="16011" y="26765"/>
                  </a:lnTo>
                  <a:lnTo>
                    <a:pt x="16048" y="26859"/>
                  </a:lnTo>
                  <a:lnTo>
                    <a:pt x="16123" y="26952"/>
                  </a:lnTo>
                  <a:lnTo>
                    <a:pt x="16198" y="27027"/>
                  </a:lnTo>
                  <a:lnTo>
                    <a:pt x="16291" y="27102"/>
                  </a:lnTo>
                  <a:lnTo>
                    <a:pt x="16385" y="27139"/>
                  </a:lnTo>
                  <a:lnTo>
                    <a:pt x="16497" y="27158"/>
                  </a:lnTo>
                  <a:lnTo>
                    <a:pt x="16609" y="27158"/>
                  </a:lnTo>
                  <a:lnTo>
                    <a:pt x="16740" y="27120"/>
                  </a:lnTo>
                  <a:lnTo>
                    <a:pt x="16871" y="27064"/>
                  </a:lnTo>
                  <a:lnTo>
                    <a:pt x="17264" y="26784"/>
                  </a:lnTo>
                  <a:lnTo>
                    <a:pt x="17657" y="26485"/>
                  </a:lnTo>
                  <a:lnTo>
                    <a:pt x="18012" y="26185"/>
                  </a:lnTo>
                  <a:lnTo>
                    <a:pt x="18367" y="25867"/>
                  </a:lnTo>
                  <a:lnTo>
                    <a:pt x="18723" y="25531"/>
                  </a:lnTo>
                  <a:lnTo>
                    <a:pt x="19041" y="25175"/>
                  </a:lnTo>
                  <a:lnTo>
                    <a:pt x="19359" y="24820"/>
                  </a:lnTo>
                  <a:lnTo>
                    <a:pt x="19639" y="24446"/>
                  </a:lnTo>
                  <a:lnTo>
                    <a:pt x="19920" y="24053"/>
                  </a:lnTo>
                  <a:lnTo>
                    <a:pt x="20182" y="23660"/>
                  </a:lnTo>
                  <a:lnTo>
                    <a:pt x="20425" y="23249"/>
                  </a:lnTo>
                  <a:lnTo>
                    <a:pt x="20668" y="22837"/>
                  </a:lnTo>
                  <a:lnTo>
                    <a:pt x="20874" y="22407"/>
                  </a:lnTo>
                  <a:lnTo>
                    <a:pt x="21079" y="21977"/>
                  </a:lnTo>
                  <a:lnTo>
                    <a:pt x="21266" y="21547"/>
                  </a:lnTo>
                  <a:lnTo>
                    <a:pt x="21416" y="21098"/>
                  </a:lnTo>
                  <a:lnTo>
                    <a:pt x="21566" y="20649"/>
                  </a:lnTo>
                  <a:lnTo>
                    <a:pt x="21715" y="20182"/>
                  </a:lnTo>
                  <a:lnTo>
                    <a:pt x="21827" y="19733"/>
                  </a:lnTo>
                  <a:lnTo>
                    <a:pt x="21921" y="19265"/>
                  </a:lnTo>
                  <a:lnTo>
                    <a:pt x="22014" y="18779"/>
                  </a:lnTo>
                  <a:lnTo>
                    <a:pt x="22071" y="18311"/>
                  </a:lnTo>
                  <a:lnTo>
                    <a:pt x="22127" y="17844"/>
                  </a:lnTo>
                  <a:lnTo>
                    <a:pt x="22164" y="17357"/>
                  </a:lnTo>
                  <a:lnTo>
                    <a:pt x="22164" y="16890"/>
                  </a:lnTo>
                  <a:lnTo>
                    <a:pt x="22164" y="16404"/>
                  </a:lnTo>
                  <a:lnTo>
                    <a:pt x="22145" y="15917"/>
                  </a:lnTo>
                  <a:lnTo>
                    <a:pt x="22108" y="15450"/>
                  </a:lnTo>
                  <a:lnTo>
                    <a:pt x="22052" y="14963"/>
                  </a:lnTo>
                  <a:lnTo>
                    <a:pt x="21977" y="14496"/>
                  </a:lnTo>
                  <a:lnTo>
                    <a:pt x="21902" y="14028"/>
                  </a:lnTo>
                  <a:lnTo>
                    <a:pt x="21790" y="13542"/>
                  </a:lnTo>
                  <a:lnTo>
                    <a:pt x="21659" y="13037"/>
                  </a:lnTo>
                  <a:lnTo>
                    <a:pt x="21491" y="12551"/>
                  </a:lnTo>
                  <a:lnTo>
                    <a:pt x="21322" y="12064"/>
                  </a:lnTo>
                  <a:lnTo>
                    <a:pt x="21135" y="11578"/>
                  </a:lnTo>
                  <a:lnTo>
                    <a:pt x="20948" y="11092"/>
                  </a:lnTo>
                  <a:lnTo>
                    <a:pt x="20724" y="10624"/>
                  </a:lnTo>
                  <a:lnTo>
                    <a:pt x="20481" y="10175"/>
                  </a:lnTo>
                  <a:lnTo>
                    <a:pt x="20238" y="9727"/>
                  </a:lnTo>
                  <a:lnTo>
                    <a:pt x="19976" y="9296"/>
                  </a:lnTo>
                  <a:lnTo>
                    <a:pt x="19695" y="8848"/>
                  </a:lnTo>
                  <a:lnTo>
                    <a:pt x="19415" y="8436"/>
                  </a:lnTo>
                  <a:lnTo>
                    <a:pt x="19097" y="8025"/>
                  </a:lnTo>
                  <a:lnTo>
                    <a:pt x="18779" y="7613"/>
                  </a:lnTo>
                  <a:lnTo>
                    <a:pt x="18461" y="7220"/>
                  </a:lnTo>
                  <a:lnTo>
                    <a:pt x="18124" y="6846"/>
                  </a:lnTo>
                  <a:lnTo>
                    <a:pt x="17769" y="6472"/>
                  </a:lnTo>
                  <a:lnTo>
                    <a:pt x="17413" y="6098"/>
                  </a:lnTo>
                  <a:lnTo>
                    <a:pt x="17039" y="5743"/>
                  </a:lnTo>
                  <a:lnTo>
                    <a:pt x="16647" y="5406"/>
                  </a:lnTo>
                  <a:lnTo>
                    <a:pt x="16254" y="5069"/>
                  </a:lnTo>
                  <a:lnTo>
                    <a:pt x="15861" y="4752"/>
                  </a:lnTo>
                  <a:lnTo>
                    <a:pt x="15450" y="4434"/>
                  </a:lnTo>
                  <a:lnTo>
                    <a:pt x="15019" y="4134"/>
                  </a:lnTo>
                  <a:lnTo>
                    <a:pt x="14589" y="3835"/>
                  </a:lnTo>
                  <a:lnTo>
                    <a:pt x="14159" y="3555"/>
                  </a:lnTo>
                  <a:lnTo>
                    <a:pt x="13729" y="3293"/>
                  </a:lnTo>
                  <a:lnTo>
                    <a:pt x="13280" y="3031"/>
                  </a:lnTo>
                  <a:lnTo>
                    <a:pt x="12831" y="2788"/>
                  </a:lnTo>
                  <a:lnTo>
                    <a:pt x="12364" y="2545"/>
                  </a:lnTo>
                  <a:lnTo>
                    <a:pt x="11896" y="2320"/>
                  </a:lnTo>
                  <a:lnTo>
                    <a:pt x="11428" y="2114"/>
                  </a:lnTo>
                  <a:lnTo>
                    <a:pt x="10961" y="1909"/>
                  </a:lnTo>
                  <a:lnTo>
                    <a:pt x="10344" y="1666"/>
                  </a:lnTo>
                  <a:lnTo>
                    <a:pt x="9708" y="1441"/>
                  </a:lnTo>
                  <a:lnTo>
                    <a:pt x="9091" y="1235"/>
                  </a:lnTo>
                  <a:lnTo>
                    <a:pt x="8455" y="1048"/>
                  </a:lnTo>
                  <a:lnTo>
                    <a:pt x="7819" y="880"/>
                  </a:lnTo>
                  <a:lnTo>
                    <a:pt x="7164" y="730"/>
                  </a:lnTo>
                  <a:lnTo>
                    <a:pt x="6528" y="599"/>
                  </a:lnTo>
                  <a:lnTo>
                    <a:pt x="5874" y="469"/>
                  </a:lnTo>
                  <a:lnTo>
                    <a:pt x="5219" y="356"/>
                  </a:lnTo>
                  <a:lnTo>
                    <a:pt x="4564" y="281"/>
                  </a:lnTo>
                  <a:lnTo>
                    <a:pt x="3910" y="188"/>
                  </a:lnTo>
                  <a:lnTo>
                    <a:pt x="3255" y="132"/>
                  </a:lnTo>
                  <a:lnTo>
                    <a:pt x="2582" y="76"/>
                  </a:lnTo>
                  <a:lnTo>
                    <a:pt x="1927" y="38"/>
                  </a:lnTo>
                  <a:lnTo>
                    <a:pt x="1273" y="20"/>
                  </a:ln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11213850" y="3851850"/>
              <a:ext cx="141700" cy="147300"/>
            </a:xfrm>
            <a:custGeom>
              <a:avLst/>
              <a:gdLst/>
              <a:ahLst/>
              <a:cxnLst/>
              <a:rect l="l" t="t" r="r" b="b"/>
              <a:pathLst>
                <a:path w="5668" h="5892" extrusionOk="0">
                  <a:moveTo>
                    <a:pt x="3591" y="0"/>
                  </a:moveTo>
                  <a:lnTo>
                    <a:pt x="3461" y="19"/>
                  </a:lnTo>
                  <a:lnTo>
                    <a:pt x="3348" y="56"/>
                  </a:lnTo>
                  <a:lnTo>
                    <a:pt x="3255" y="112"/>
                  </a:lnTo>
                  <a:lnTo>
                    <a:pt x="3143" y="187"/>
                  </a:lnTo>
                  <a:lnTo>
                    <a:pt x="2881" y="430"/>
                  </a:lnTo>
                  <a:lnTo>
                    <a:pt x="2600" y="692"/>
                  </a:lnTo>
                  <a:lnTo>
                    <a:pt x="2357" y="954"/>
                  </a:lnTo>
                  <a:lnTo>
                    <a:pt x="2114" y="1235"/>
                  </a:lnTo>
                  <a:lnTo>
                    <a:pt x="1871" y="1515"/>
                  </a:lnTo>
                  <a:lnTo>
                    <a:pt x="1646" y="1814"/>
                  </a:lnTo>
                  <a:lnTo>
                    <a:pt x="1441" y="2114"/>
                  </a:lnTo>
                  <a:lnTo>
                    <a:pt x="1235" y="2413"/>
                  </a:lnTo>
                  <a:lnTo>
                    <a:pt x="1048" y="2731"/>
                  </a:lnTo>
                  <a:lnTo>
                    <a:pt x="861" y="3067"/>
                  </a:lnTo>
                  <a:lnTo>
                    <a:pt x="692" y="3385"/>
                  </a:lnTo>
                  <a:lnTo>
                    <a:pt x="543" y="3722"/>
                  </a:lnTo>
                  <a:lnTo>
                    <a:pt x="393" y="4059"/>
                  </a:lnTo>
                  <a:lnTo>
                    <a:pt x="262" y="4414"/>
                  </a:lnTo>
                  <a:lnTo>
                    <a:pt x="131" y="4751"/>
                  </a:lnTo>
                  <a:lnTo>
                    <a:pt x="19" y="5106"/>
                  </a:lnTo>
                  <a:lnTo>
                    <a:pt x="0" y="5256"/>
                  </a:lnTo>
                  <a:lnTo>
                    <a:pt x="19" y="5387"/>
                  </a:lnTo>
                  <a:lnTo>
                    <a:pt x="57" y="5518"/>
                  </a:lnTo>
                  <a:lnTo>
                    <a:pt x="131" y="5648"/>
                  </a:lnTo>
                  <a:lnTo>
                    <a:pt x="225" y="5742"/>
                  </a:lnTo>
                  <a:lnTo>
                    <a:pt x="337" y="5817"/>
                  </a:lnTo>
                  <a:lnTo>
                    <a:pt x="468" y="5873"/>
                  </a:lnTo>
                  <a:lnTo>
                    <a:pt x="618" y="5892"/>
                  </a:lnTo>
                  <a:lnTo>
                    <a:pt x="954" y="5873"/>
                  </a:lnTo>
                  <a:lnTo>
                    <a:pt x="1291" y="5835"/>
                  </a:lnTo>
                  <a:lnTo>
                    <a:pt x="1628" y="5779"/>
                  </a:lnTo>
                  <a:lnTo>
                    <a:pt x="1946" y="5723"/>
                  </a:lnTo>
                  <a:lnTo>
                    <a:pt x="2264" y="5648"/>
                  </a:lnTo>
                  <a:lnTo>
                    <a:pt x="2600" y="5555"/>
                  </a:lnTo>
                  <a:lnTo>
                    <a:pt x="2899" y="5461"/>
                  </a:lnTo>
                  <a:lnTo>
                    <a:pt x="3217" y="5349"/>
                  </a:lnTo>
                  <a:lnTo>
                    <a:pt x="3517" y="5218"/>
                  </a:lnTo>
                  <a:lnTo>
                    <a:pt x="3835" y="5069"/>
                  </a:lnTo>
                  <a:lnTo>
                    <a:pt x="4115" y="4919"/>
                  </a:lnTo>
                  <a:lnTo>
                    <a:pt x="4414" y="4751"/>
                  </a:lnTo>
                  <a:lnTo>
                    <a:pt x="4695" y="4582"/>
                  </a:lnTo>
                  <a:lnTo>
                    <a:pt x="4975" y="4395"/>
                  </a:lnTo>
                  <a:lnTo>
                    <a:pt x="5237" y="4190"/>
                  </a:lnTo>
                  <a:lnTo>
                    <a:pt x="5499" y="3984"/>
                  </a:lnTo>
                  <a:lnTo>
                    <a:pt x="5574" y="3890"/>
                  </a:lnTo>
                  <a:lnTo>
                    <a:pt x="5630" y="3778"/>
                  </a:lnTo>
                  <a:lnTo>
                    <a:pt x="5667" y="3666"/>
                  </a:lnTo>
                  <a:lnTo>
                    <a:pt x="5667" y="3535"/>
                  </a:lnTo>
                  <a:lnTo>
                    <a:pt x="5667" y="3423"/>
                  </a:lnTo>
                  <a:lnTo>
                    <a:pt x="5630" y="3311"/>
                  </a:lnTo>
                  <a:lnTo>
                    <a:pt x="5574" y="3198"/>
                  </a:lnTo>
                  <a:lnTo>
                    <a:pt x="5499" y="3105"/>
                  </a:lnTo>
                  <a:lnTo>
                    <a:pt x="5406" y="3030"/>
                  </a:lnTo>
                  <a:lnTo>
                    <a:pt x="5293" y="2974"/>
                  </a:lnTo>
                  <a:lnTo>
                    <a:pt x="5181" y="2937"/>
                  </a:lnTo>
                  <a:lnTo>
                    <a:pt x="4938" y="2937"/>
                  </a:lnTo>
                  <a:lnTo>
                    <a:pt x="4826" y="2974"/>
                  </a:lnTo>
                  <a:lnTo>
                    <a:pt x="4732" y="3030"/>
                  </a:lnTo>
                  <a:lnTo>
                    <a:pt x="4620" y="3105"/>
                  </a:lnTo>
                  <a:lnTo>
                    <a:pt x="4414" y="3273"/>
                  </a:lnTo>
                  <a:lnTo>
                    <a:pt x="4190" y="3441"/>
                  </a:lnTo>
                  <a:lnTo>
                    <a:pt x="3965" y="3591"/>
                  </a:lnTo>
                  <a:lnTo>
                    <a:pt x="3722" y="3741"/>
                  </a:lnTo>
                  <a:lnTo>
                    <a:pt x="3498" y="3872"/>
                  </a:lnTo>
                  <a:lnTo>
                    <a:pt x="3255" y="4003"/>
                  </a:lnTo>
                  <a:lnTo>
                    <a:pt x="2993" y="4115"/>
                  </a:lnTo>
                  <a:lnTo>
                    <a:pt x="2750" y="4208"/>
                  </a:lnTo>
                  <a:lnTo>
                    <a:pt x="2226" y="4395"/>
                  </a:lnTo>
                  <a:lnTo>
                    <a:pt x="1702" y="4526"/>
                  </a:lnTo>
                  <a:lnTo>
                    <a:pt x="1513" y="4564"/>
                  </a:lnTo>
                  <a:lnTo>
                    <a:pt x="1513" y="4564"/>
                  </a:lnTo>
                  <a:lnTo>
                    <a:pt x="1534" y="4508"/>
                  </a:lnTo>
                  <a:lnTo>
                    <a:pt x="1665" y="4190"/>
                  </a:lnTo>
                  <a:lnTo>
                    <a:pt x="1815" y="3909"/>
                  </a:lnTo>
                  <a:lnTo>
                    <a:pt x="1964" y="3610"/>
                  </a:lnTo>
                  <a:lnTo>
                    <a:pt x="2133" y="3329"/>
                  </a:lnTo>
                  <a:lnTo>
                    <a:pt x="2301" y="3049"/>
                  </a:lnTo>
                  <a:lnTo>
                    <a:pt x="2488" y="2768"/>
                  </a:lnTo>
                  <a:lnTo>
                    <a:pt x="2675" y="2506"/>
                  </a:lnTo>
                  <a:lnTo>
                    <a:pt x="2881" y="2244"/>
                  </a:lnTo>
                  <a:lnTo>
                    <a:pt x="3086" y="1983"/>
                  </a:lnTo>
                  <a:lnTo>
                    <a:pt x="3311" y="1740"/>
                  </a:lnTo>
                  <a:lnTo>
                    <a:pt x="3535" y="1515"/>
                  </a:lnTo>
                  <a:lnTo>
                    <a:pt x="3778" y="1272"/>
                  </a:lnTo>
                  <a:lnTo>
                    <a:pt x="4022" y="1047"/>
                  </a:lnTo>
                  <a:lnTo>
                    <a:pt x="4096" y="954"/>
                  </a:lnTo>
                  <a:lnTo>
                    <a:pt x="4153" y="860"/>
                  </a:lnTo>
                  <a:lnTo>
                    <a:pt x="4190" y="730"/>
                  </a:lnTo>
                  <a:lnTo>
                    <a:pt x="4190" y="617"/>
                  </a:lnTo>
                  <a:lnTo>
                    <a:pt x="4190" y="486"/>
                  </a:lnTo>
                  <a:lnTo>
                    <a:pt x="4153" y="374"/>
                  </a:lnTo>
                  <a:lnTo>
                    <a:pt x="4096" y="262"/>
                  </a:lnTo>
                  <a:lnTo>
                    <a:pt x="4022" y="187"/>
                  </a:lnTo>
                  <a:lnTo>
                    <a:pt x="3928" y="94"/>
                  </a:lnTo>
                  <a:lnTo>
                    <a:pt x="3816" y="38"/>
                  </a:lnTo>
                  <a:lnTo>
                    <a:pt x="3704" y="19"/>
                  </a:lnTo>
                  <a:lnTo>
                    <a:pt x="3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47"/>
          <p:cNvGrpSpPr/>
          <p:nvPr/>
        </p:nvGrpSpPr>
        <p:grpSpPr>
          <a:xfrm>
            <a:off x="259288" y="254596"/>
            <a:ext cx="577206" cy="422210"/>
            <a:chOff x="2987525" y="2625100"/>
            <a:chExt cx="1041325" cy="761700"/>
          </a:xfrm>
        </p:grpSpPr>
        <p:sp>
          <p:nvSpPr>
            <p:cNvPr id="1458" name="Google Shape;1458;p47"/>
            <p:cNvSpPr/>
            <p:nvPr/>
          </p:nvSpPr>
          <p:spPr>
            <a:xfrm>
              <a:off x="2987525" y="2972500"/>
              <a:ext cx="242225" cy="391875"/>
            </a:xfrm>
            <a:custGeom>
              <a:avLst/>
              <a:gdLst/>
              <a:ahLst/>
              <a:cxnLst/>
              <a:rect l="l" t="t" r="r" b="b"/>
              <a:pathLst>
                <a:path w="9689" h="15675" extrusionOk="0">
                  <a:moveTo>
                    <a:pt x="1347" y="1"/>
                  </a:moveTo>
                  <a:lnTo>
                    <a:pt x="1216" y="20"/>
                  </a:lnTo>
                  <a:lnTo>
                    <a:pt x="1085" y="38"/>
                  </a:lnTo>
                  <a:lnTo>
                    <a:pt x="954" y="57"/>
                  </a:lnTo>
                  <a:lnTo>
                    <a:pt x="823" y="113"/>
                  </a:lnTo>
                  <a:lnTo>
                    <a:pt x="711" y="169"/>
                  </a:lnTo>
                  <a:lnTo>
                    <a:pt x="599" y="225"/>
                  </a:lnTo>
                  <a:lnTo>
                    <a:pt x="487" y="300"/>
                  </a:lnTo>
                  <a:lnTo>
                    <a:pt x="393" y="394"/>
                  </a:lnTo>
                  <a:lnTo>
                    <a:pt x="300" y="506"/>
                  </a:lnTo>
                  <a:lnTo>
                    <a:pt x="206" y="618"/>
                  </a:lnTo>
                  <a:lnTo>
                    <a:pt x="150" y="730"/>
                  </a:lnTo>
                  <a:lnTo>
                    <a:pt x="94" y="843"/>
                  </a:lnTo>
                  <a:lnTo>
                    <a:pt x="56" y="974"/>
                  </a:lnTo>
                  <a:lnTo>
                    <a:pt x="19" y="1086"/>
                  </a:lnTo>
                  <a:lnTo>
                    <a:pt x="0" y="1217"/>
                  </a:lnTo>
                  <a:lnTo>
                    <a:pt x="0" y="1348"/>
                  </a:lnTo>
                  <a:lnTo>
                    <a:pt x="19" y="1479"/>
                  </a:lnTo>
                  <a:lnTo>
                    <a:pt x="38" y="1609"/>
                  </a:lnTo>
                  <a:lnTo>
                    <a:pt x="113" y="1853"/>
                  </a:lnTo>
                  <a:lnTo>
                    <a:pt x="225" y="2077"/>
                  </a:lnTo>
                  <a:lnTo>
                    <a:pt x="393" y="2301"/>
                  </a:lnTo>
                  <a:lnTo>
                    <a:pt x="954" y="2993"/>
                  </a:lnTo>
                  <a:lnTo>
                    <a:pt x="1497" y="3685"/>
                  </a:lnTo>
                  <a:lnTo>
                    <a:pt x="2020" y="4415"/>
                  </a:lnTo>
                  <a:lnTo>
                    <a:pt x="2525" y="5144"/>
                  </a:lnTo>
                  <a:lnTo>
                    <a:pt x="3011" y="5874"/>
                  </a:lnTo>
                  <a:lnTo>
                    <a:pt x="3479" y="6641"/>
                  </a:lnTo>
                  <a:lnTo>
                    <a:pt x="3928" y="7389"/>
                  </a:lnTo>
                  <a:lnTo>
                    <a:pt x="4358" y="8174"/>
                  </a:lnTo>
                  <a:lnTo>
                    <a:pt x="4751" y="8960"/>
                  </a:lnTo>
                  <a:lnTo>
                    <a:pt x="5144" y="9764"/>
                  </a:lnTo>
                  <a:lnTo>
                    <a:pt x="5518" y="10568"/>
                  </a:lnTo>
                  <a:lnTo>
                    <a:pt x="5854" y="11372"/>
                  </a:lnTo>
                  <a:lnTo>
                    <a:pt x="6172" y="12214"/>
                  </a:lnTo>
                  <a:lnTo>
                    <a:pt x="6490" y="13037"/>
                  </a:lnTo>
                  <a:lnTo>
                    <a:pt x="6771" y="13879"/>
                  </a:lnTo>
                  <a:lnTo>
                    <a:pt x="7033" y="14720"/>
                  </a:lnTo>
                  <a:lnTo>
                    <a:pt x="7070" y="14870"/>
                  </a:lnTo>
                  <a:lnTo>
                    <a:pt x="7145" y="15020"/>
                  </a:lnTo>
                  <a:lnTo>
                    <a:pt x="7220" y="15132"/>
                  </a:lnTo>
                  <a:lnTo>
                    <a:pt x="7295" y="15244"/>
                  </a:lnTo>
                  <a:lnTo>
                    <a:pt x="7388" y="15338"/>
                  </a:lnTo>
                  <a:lnTo>
                    <a:pt x="7482" y="15431"/>
                  </a:lnTo>
                  <a:lnTo>
                    <a:pt x="7594" y="15506"/>
                  </a:lnTo>
                  <a:lnTo>
                    <a:pt x="7706" y="15562"/>
                  </a:lnTo>
                  <a:lnTo>
                    <a:pt x="7818" y="15599"/>
                  </a:lnTo>
                  <a:lnTo>
                    <a:pt x="7949" y="15637"/>
                  </a:lnTo>
                  <a:lnTo>
                    <a:pt x="8061" y="15656"/>
                  </a:lnTo>
                  <a:lnTo>
                    <a:pt x="8192" y="15674"/>
                  </a:lnTo>
                  <a:lnTo>
                    <a:pt x="8454" y="15674"/>
                  </a:lnTo>
                  <a:lnTo>
                    <a:pt x="8697" y="15618"/>
                  </a:lnTo>
                  <a:lnTo>
                    <a:pt x="8940" y="15543"/>
                  </a:lnTo>
                  <a:lnTo>
                    <a:pt x="9146" y="15412"/>
                  </a:lnTo>
                  <a:lnTo>
                    <a:pt x="9258" y="15338"/>
                  </a:lnTo>
                  <a:lnTo>
                    <a:pt x="9352" y="15263"/>
                  </a:lnTo>
                  <a:lnTo>
                    <a:pt x="9427" y="15169"/>
                  </a:lnTo>
                  <a:lnTo>
                    <a:pt x="9501" y="15057"/>
                  </a:lnTo>
                  <a:lnTo>
                    <a:pt x="9558" y="14963"/>
                  </a:lnTo>
                  <a:lnTo>
                    <a:pt x="9614" y="14851"/>
                  </a:lnTo>
                  <a:lnTo>
                    <a:pt x="9651" y="14720"/>
                  </a:lnTo>
                  <a:lnTo>
                    <a:pt x="9688" y="14589"/>
                  </a:lnTo>
                  <a:lnTo>
                    <a:pt x="9688" y="14459"/>
                  </a:lnTo>
                  <a:lnTo>
                    <a:pt x="9688" y="14309"/>
                  </a:lnTo>
                  <a:lnTo>
                    <a:pt x="9670" y="14159"/>
                  </a:lnTo>
                  <a:lnTo>
                    <a:pt x="9632" y="14010"/>
                  </a:lnTo>
                  <a:lnTo>
                    <a:pt x="9352" y="13074"/>
                  </a:lnTo>
                  <a:lnTo>
                    <a:pt x="9034" y="12158"/>
                  </a:lnTo>
                  <a:lnTo>
                    <a:pt x="8697" y="11242"/>
                  </a:lnTo>
                  <a:lnTo>
                    <a:pt x="8342" y="10325"/>
                  </a:lnTo>
                  <a:lnTo>
                    <a:pt x="7949" y="9446"/>
                  </a:lnTo>
                  <a:lnTo>
                    <a:pt x="7556" y="8548"/>
                  </a:lnTo>
                  <a:lnTo>
                    <a:pt x="7126" y="7688"/>
                  </a:lnTo>
                  <a:lnTo>
                    <a:pt x="6677" y="6828"/>
                  </a:lnTo>
                  <a:lnTo>
                    <a:pt x="6210" y="5967"/>
                  </a:lnTo>
                  <a:lnTo>
                    <a:pt x="5705" y="5144"/>
                  </a:lnTo>
                  <a:lnTo>
                    <a:pt x="5200" y="4303"/>
                  </a:lnTo>
                  <a:lnTo>
                    <a:pt x="4657" y="3498"/>
                  </a:lnTo>
                  <a:lnTo>
                    <a:pt x="4096" y="2694"/>
                  </a:lnTo>
                  <a:lnTo>
                    <a:pt x="3516" y="1927"/>
                  </a:lnTo>
                  <a:lnTo>
                    <a:pt x="2918" y="1142"/>
                  </a:lnTo>
                  <a:lnTo>
                    <a:pt x="2301" y="394"/>
                  </a:lnTo>
                  <a:lnTo>
                    <a:pt x="2207" y="300"/>
                  </a:lnTo>
                  <a:lnTo>
                    <a:pt x="2095" y="207"/>
                  </a:lnTo>
                  <a:lnTo>
                    <a:pt x="1983" y="151"/>
                  </a:lnTo>
                  <a:lnTo>
                    <a:pt x="1871" y="94"/>
                  </a:lnTo>
                  <a:lnTo>
                    <a:pt x="1740" y="57"/>
                  </a:lnTo>
                  <a:lnTo>
                    <a:pt x="1609" y="20"/>
                  </a:lnTo>
                  <a:lnTo>
                    <a:pt x="1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3442950" y="2625100"/>
              <a:ext cx="133750" cy="761250"/>
            </a:xfrm>
            <a:custGeom>
              <a:avLst/>
              <a:gdLst/>
              <a:ahLst/>
              <a:cxnLst/>
              <a:rect l="l" t="t" r="r" b="b"/>
              <a:pathLst>
                <a:path w="5350" h="30450" extrusionOk="0">
                  <a:moveTo>
                    <a:pt x="3759" y="1"/>
                  </a:moveTo>
                  <a:lnTo>
                    <a:pt x="3647" y="19"/>
                  </a:lnTo>
                  <a:lnTo>
                    <a:pt x="3516" y="38"/>
                  </a:lnTo>
                  <a:lnTo>
                    <a:pt x="3404" y="75"/>
                  </a:lnTo>
                  <a:lnTo>
                    <a:pt x="3292" y="131"/>
                  </a:lnTo>
                  <a:lnTo>
                    <a:pt x="3198" y="188"/>
                  </a:lnTo>
                  <a:lnTo>
                    <a:pt x="3105" y="262"/>
                  </a:lnTo>
                  <a:lnTo>
                    <a:pt x="3011" y="337"/>
                  </a:lnTo>
                  <a:lnTo>
                    <a:pt x="2918" y="449"/>
                  </a:lnTo>
                  <a:lnTo>
                    <a:pt x="2862" y="562"/>
                  </a:lnTo>
                  <a:lnTo>
                    <a:pt x="2787" y="674"/>
                  </a:lnTo>
                  <a:lnTo>
                    <a:pt x="2749" y="823"/>
                  </a:lnTo>
                  <a:lnTo>
                    <a:pt x="2712" y="973"/>
                  </a:lnTo>
                  <a:lnTo>
                    <a:pt x="2375" y="2712"/>
                  </a:lnTo>
                  <a:lnTo>
                    <a:pt x="2076" y="4452"/>
                  </a:lnTo>
                  <a:lnTo>
                    <a:pt x="1796" y="6210"/>
                  </a:lnTo>
                  <a:lnTo>
                    <a:pt x="1534" y="7968"/>
                  </a:lnTo>
                  <a:lnTo>
                    <a:pt x="1291" y="9707"/>
                  </a:lnTo>
                  <a:lnTo>
                    <a:pt x="1066" y="11466"/>
                  </a:lnTo>
                  <a:lnTo>
                    <a:pt x="860" y="13224"/>
                  </a:lnTo>
                  <a:lnTo>
                    <a:pt x="673" y="15000"/>
                  </a:lnTo>
                  <a:lnTo>
                    <a:pt x="524" y="16759"/>
                  </a:lnTo>
                  <a:lnTo>
                    <a:pt x="374" y="18517"/>
                  </a:lnTo>
                  <a:lnTo>
                    <a:pt x="262" y="20293"/>
                  </a:lnTo>
                  <a:lnTo>
                    <a:pt x="168" y="22052"/>
                  </a:lnTo>
                  <a:lnTo>
                    <a:pt x="94" y="23828"/>
                  </a:lnTo>
                  <a:lnTo>
                    <a:pt x="38" y="25605"/>
                  </a:lnTo>
                  <a:lnTo>
                    <a:pt x="0" y="27363"/>
                  </a:lnTo>
                  <a:lnTo>
                    <a:pt x="0" y="29140"/>
                  </a:lnTo>
                  <a:lnTo>
                    <a:pt x="0" y="29290"/>
                  </a:lnTo>
                  <a:lnTo>
                    <a:pt x="38" y="29439"/>
                  </a:lnTo>
                  <a:lnTo>
                    <a:pt x="56" y="29589"/>
                  </a:lnTo>
                  <a:lnTo>
                    <a:pt x="112" y="29720"/>
                  </a:lnTo>
                  <a:lnTo>
                    <a:pt x="168" y="29832"/>
                  </a:lnTo>
                  <a:lnTo>
                    <a:pt x="243" y="29944"/>
                  </a:lnTo>
                  <a:lnTo>
                    <a:pt x="337" y="30038"/>
                  </a:lnTo>
                  <a:lnTo>
                    <a:pt x="430" y="30113"/>
                  </a:lnTo>
                  <a:lnTo>
                    <a:pt x="524" y="30187"/>
                  </a:lnTo>
                  <a:lnTo>
                    <a:pt x="617" y="30262"/>
                  </a:lnTo>
                  <a:lnTo>
                    <a:pt x="730" y="30318"/>
                  </a:lnTo>
                  <a:lnTo>
                    <a:pt x="860" y="30356"/>
                  </a:lnTo>
                  <a:lnTo>
                    <a:pt x="1104" y="30431"/>
                  </a:lnTo>
                  <a:lnTo>
                    <a:pt x="1347" y="30449"/>
                  </a:lnTo>
                  <a:lnTo>
                    <a:pt x="1609" y="30431"/>
                  </a:lnTo>
                  <a:lnTo>
                    <a:pt x="1852" y="30374"/>
                  </a:lnTo>
                  <a:lnTo>
                    <a:pt x="1964" y="30318"/>
                  </a:lnTo>
                  <a:lnTo>
                    <a:pt x="2076" y="30262"/>
                  </a:lnTo>
                  <a:lnTo>
                    <a:pt x="2188" y="30206"/>
                  </a:lnTo>
                  <a:lnTo>
                    <a:pt x="2282" y="30113"/>
                  </a:lnTo>
                  <a:lnTo>
                    <a:pt x="2375" y="30038"/>
                  </a:lnTo>
                  <a:lnTo>
                    <a:pt x="2450" y="29944"/>
                  </a:lnTo>
                  <a:lnTo>
                    <a:pt x="2525" y="29832"/>
                  </a:lnTo>
                  <a:lnTo>
                    <a:pt x="2581" y="29720"/>
                  </a:lnTo>
                  <a:lnTo>
                    <a:pt x="2637" y="29589"/>
                  </a:lnTo>
                  <a:lnTo>
                    <a:pt x="2675" y="29439"/>
                  </a:lnTo>
                  <a:lnTo>
                    <a:pt x="2693" y="29308"/>
                  </a:lnTo>
                  <a:lnTo>
                    <a:pt x="2712" y="29140"/>
                  </a:lnTo>
                  <a:lnTo>
                    <a:pt x="2712" y="27419"/>
                  </a:lnTo>
                  <a:lnTo>
                    <a:pt x="2749" y="25680"/>
                  </a:lnTo>
                  <a:lnTo>
                    <a:pt x="2787" y="23959"/>
                  </a:lnTo>
                  <a:lnTo>
                    <a:pt x="2862" y="22239"/>
                  </a:lnTo>
                  <a:lnTo>
                    <a:pt x="2955" y="20518"/>
                  </a:lnTo>
                  <a:lnTo>
                    <a:pt x="3067" y="18797"/>
                  </a:lnTo>
                  <a:lnTo>
                    <a:pt x="3198" y="17077"/>
                  </a:lnTo>
                  <a:lnTo>
                    <a:pt x="3348" y="15356"/>
                  </a:lnTo>
                  <a:lnTo>
                    <a:pt x="3516" y="13635"/>
                  </a:lnTo>
                  <a:lnTo>
                    <a:pt x="3722" y="11914"/>
                  </a:lnTo>
                  <a:lnTo>
                    <a:pt x="3928" y="10212"/>
                  </a:lnTo>
                  <a:lnTo>
                    <a:pt x="4171" y="8510"/>
                  </a:lnTo>
                  <a:lnTo>
                    <a:pt x="4433" y="6790"/>
                  </a:lnTo>
                  <a:lnTo>
                    <a:pt x="4695" y="5088"/>
                  </a:lnTo>
                  <a:lnTo>
                    <a:pt x="4994" y="3386"/>
                  </a:lnTo>
                  <a:lnTo>
                    <a:pt x="5312" y="1684"/>
                  </a:lnTo>
                  <a:lnTo>
                    <a:pt x="5330" y="1534"/>
                  </a:lnTo>
                  <a:lnTo>
                    <a:pt x="5349" y="1385"/>
                  </a:lnTo>
                  <a:lnTo>
                    <a:pt x="5330" y="1235"/>
                  </a:lnTo>
                  <a:lnTo>
                    <a:pt x="5312" y="1104"/>
                  </a:lnTo>
                  <a:lnTo>
                    <a:pt x="5274" y="973"/>
                  </a:lnTo>
                  <a:lnTo>
                    <a:pt x="5218" y="842"/>
                  </a:lnTo>
                  <a:lnTo>
                    <a:pt x="5162" y="730"/>
                  </a:lnTo>
                  <a:lnTo>
                    <a:pt x="5087" y="618"/>
                  </a:lnTo>
                  <a:lnTo>
                    <a:pt x="5013" y="524"/>
                  </a:lnTo>
                  <a:lnTo>
                    <a:pt x="4919" y="431"/>
                  </a:lnTo>
                  <a:lnTo>
                    <a:pt x="4713" y="262"/>
                  </a:lnTo>
                  <a:lnTo>
                    <a:pt x="4489" y="131"/>
                  </a:lnTo>
                  <a:lnTo>
                    <a:pt x="4264" y="57"/>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47"/>
            <p:cNvSpPr/>
            <p:nvPr/>
          </p:nvSpPr>
          <p:spPr>
            <a:xfrm>
              <a:off x="3660375" y="3053400"/>
              <a:ext cx="368475" cy="333400"/>
            </a:xfrm>
            <a:custGeom>
              <a:avLst/>
              <a:gdLst/>
              <a:ahLst/>
              <a:cxnLst/>
              <a:rect l="l" t="t" r="r" b="b"/>
              <a:pathLst>
                <a:path w="14739" h="13336" extrusionOk="0">
                  <a:moveTo>
                    <a:pt x="13204" y="1"/>
                  </a:moveTo>
                  <a:lnTo>
                    <a:pt x="13073" y="19"/>
                  </a:lnTo>
                  <a:lnTo>
                    <a:pt x="12943" y="57"/>
                  </a:lnTo>
                  <a:lnTo>
                    <a:pt x="12830" y="113"/>
                  </a:lnTo>
                  <a:lnTo>
                    <a:pt x="12699" y="188"/>
                  </a:lnTo>
                  <a:lnTo>
                    <a:pt x="11876" y="786"/>
                  </a:lnTo>
                  <a:lnTo>
                    <a:pt x="11054" y="1403"/>
                  </a:lnTo>
                  <a:lnTo>
                    <a:pt x="10249" y="2039"/>
                  </a:lnTo>
                  <a:lnTo>
                    <a:pt x="9445" y="2675"/>
                  </a:lnTo>
                  <a:lnTo>
                    <a:pt x="8641" y="3311"/>
                  </a:lnTo>
                  <a:lnTo>
                    <a:pt x="7855" y="3966"/>
                  </a:lnTo>
                  <a:lnTo>
                    <a:pt x="7070" y="4639"/>
                  </a:lnTo>
                  <a:lnTo>
                    <a:pt x="6284" y="5312"/>
                  </a:lnTo>
                  <a:lnTo>
                    <a:pt x="5517" y="5986"/>
                  </a:lnTo>
                  <a:lnTo>
                    <a:pt x="4769" y="6678"/>
                  </a:lnTo>
                  <a:lnTo>
                    <a:pt x="4002" y="7370"/>
                  </a:lnTo>
                  <a:lnTo>
                    <a:pt x="3273" y="8080"/>
                  </a:lnTo>
                  <a:lnTo>
                    <a:pt x="2544" y="8810"/>
                  </a:lnTo>
                  <a:lnTo>
                    <a:pt x="1814" y="9539"/>
                  </a:lnTo>
                  <a:lnTo>
                    <a:pt x="1085" y="10269"/>
                  </a:lnTo>
                  <a:lnTo>
                    <a:pt x="393" y="11017"/>
                  </a:lnTo>
                  <a:lnTo>
                    <a:pt x="281" y="11129"/>
                  </a:lnTo>
                  <a:lnTo>
                    <a:pt x="187" y="11260"/>
                  </a:lnTo>
                  <a:lnTo>
                    <a:pt x="131" y="11372"/>
                  </a:lnTo>
                  <a:lnTo>
                    <a:pt x="75" y="11503"/>
                  </a:lnTo>
                  <a:lnTo>
                    <a:pt x="37" y="11634"/>
                  </a:lnTo>
                  <a:lnTo>
                    <a:pt x="19" y="11765"/>
                  </a:lnTo>
                  <a:lnTo>
                    <a:pt x="0" y="11896"/>
                  </a:lnTo>
                  <a:lnTo>
                    <a:pt x="19" y="12027"/>
                  </a:lnTo>
                  <a:lnTo>
                    <a:pt x="37" y="12158"/>
                  </a:lnTo>
                  <a:lnTo>
                    <a:pt x="56" y="12270"/>
                  </a:lnTo>
                  <a:lnTo>
                    <a:pt x="94" y="12401"/>
                  </a:lnTo>
                  <a:lnTo>
                    <a:pt x="150" y="12513"/>
                  </a:lnTo>
                  <a:lnTo>
                    <a:pt x="281" y="12719"/>
                  </a:lnTo>
                  <a:lnTo>
                    <a:pt x="449" y="12924"/>
                  </a:lnTo>
                  <a:lnTo>
                    <a:pt x="636" y="13074"/>
                  </a:lnTo>
                  <a:lnTo>
                    <a:pt x="860" y="13205"/>
                  </a:lnTo>
                  <a:lnTo>
                    <a:pt x="973" y="13261"/>
                  </a:lnTo>
                  <a:lnTo>
                    <a:pt x="1085" y="13299"/>
                  </a:lnTo>
                  <a:lnTo>
                    <a:pt x="1197" y="13317"/>
                  </a:lnTo>
                  <a:lnTo>
                    <a:pt x="1328" y="13336"/>
                  </a:lnTo>
                  <a:lnTo>
                    <a:pt x="1571" y="13336"/>
                  </a:lnTo>
                  <a:lnTo>
                    <a:pt x="1702" y="13299"/>
                  </a:lnTo>
                  <a:lnTo>
                    <a:pt x="1814" y="13261"/>
                  </a:lnTo>
                  <a:lnTo>
                    <a:pt x="1945" y="13205"/>
                  </a:lnTo>
                  <a:lnTo>
                    <a:pt x="2057" y="13130"/>
                  </a:lnTo>
                  <a:lnTo>
                    <a:pt x="2188" y="13037"/>
                  </a:lnTo>
                  <a:lnTo>
                    <a:pt x="2301" y="12924"/>
                  </a:lnTo>
                  <a:lnTo>
                    <a:pt x="2974" y="12214"/>
                  </a:lnTo>
                  <a:lnTo>
                    <a:pt x="3666" y="11503"/>
                  </a:lnTo>
                  <a:lnTo>
                    <a:pt x="4358" y="10811"/>
                  </a:lnTo>
                  <a:lnTo>
                    <a:pt x="5050" y="10119"/>
                  </a:lnTo>
                  <a:lnTo>
                    <a:pt x="5761" y="9427"/>
                  </a:lnTo>
                  <a:lnTo>
                    <a:pt x="6490" y="8772"/>
                  </a:lnTo>
                  <a:lnTo>
                    <a:pt x="7201" y="8099"/>
                  </a:lnTo>
                  <a:lnTo>
                    <a:pt x="7930" y="7444"/>
                  </a:lnTo>
                  <a:lnTo>
                    <a:pt x="8678" y="6790"/>
                  </a:lnTo>
                  <a:lnTo>
                    <a:pt x="9426" y="6154"/>
                  </a:lnTo>
                  <a:lnTo>
                    <a:pt x="10174" y="5537"/>
                  </a:lnTo>
                  <a:lnTo>
                    <a:pt x="10941" y="4901"/>
                  </a:lnTo>
                  <a:lnTo>
                    <a:pt x="11708" y="4302"/>
                  </a:lnTo>
                  <a:lnTo>
                    <a:pt x="12494" y="3704"/>
                  </a:lnTo>
                  <a:lnTo>
                    <a:pt x="13279" y="3105"/>
                  </a:lnTo>
                  <a:lnTo>
                    <a:pt x="14065" y="2526"/>
                  </a:lnTo>
                  <a:lnTo>
                    <a:pt x="14270" y="2357"/>
                  </a:lnTo>
                  <a:lnTo>
                    <a:pt x="14457" y="2151"/>
                  </a:lnTo>
                  <a:lnTo>
                    <a:pt x="14588" y="1927"/>
                  </a:lnTo>
                  <a:lnTo>
                    <a:pt x="14645" y="1815"/>
                  </a:lnTo>
                  <a:lnTo>
                    <a:pt x="14682" y="1684"/>
                  </a:lnTo>
                  <a:lnTo>
                    <a:pt x="14719" y="1572"/>
                  </a:lnTo>
                  <a:lnTo>
                    <a:pt x="14738" y="1441"/>
                  </a:lnTo>
                  <a:lnTo>
                    <a:pt x="14738" y="1310"/>
                  </a:lnTo>
                  <a:lnTo>
                    <a:pt x="14738" y="1179"/>
                  </a:lnTo>
                  <a:lnTo>
                    <a:pt x="14719" y="1048"/>
                  </a:lnTo>
                  <a:lnTo>
                    <a:pt x="14682" y="936"/>
                  </a:lnTo>
                  <a:lnTo>
                    <a:pt x="14626" y="805"/>
                  </a:lnTo>
                  <a:lnTo>
                    <a:pt x="14551" y="674"/>
                  </a:lnTo>
                  <a:lnTo>
                    <a:pt x="14495" y="562"/>
                  </a:lnTo>
                  <a:lnTo>
                    <a:pt x="14401" y="468"/>
                  </a:lnTo>
                  <a:lnTo>
                    <a:pt x="14308" y="375"/>
                  </a:lnTo>
                  <a:lnTo>
                    <a:pt x="14214" y="281"/>
                  </a:lnTo>
                  <a:lnTo>
                    <a:pt x="14102" y="206"/>
                  </a:lnTo>
                  <a:lnTo>
                    <a:pt x="13971" y="150"/>
                  </a:lnTo>
                  <a:lnTo>
                    <a:pt x="13859" y="94"/>
                  </a:lnTo>
                  <a:lnTo>
                    <a:pt x="13728" y="57"/>
                  </a:lnTo>
                  <a:lnTo>
                    <a:pt x="13597" y="19"/>
                  </a:lnTo>
                  <a:lnTo>
                    <a:pt x="134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47"/>
          <p:cNvGrpSpPr/>
          <p:nvPr/>
        </p:nvGrpSpPr>
        <p:grpSpPr>
          <a:xfrm rot="10800000">
            <a:off x="674555" y="4625493"/>
            <a:ext cx="323880" cy="323880"/>
            <a:chOff x="-222250" y="-3001925"/>
            <a:chExt cx="609600" cy="609600"/>
          </a:xfrm>
        </p:grpSpPr>
        <p:sp>
          <p:nvSpPr>
            <p:cNvPr id="1462" name="Google Shape;1462;p47"/>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47"/>
          <p:cNvGrpSpPr/>
          <p:nvPr/>
        </p:nvGrpSpPr>
        <p:grpSpPr>
          <a:xfrm rot="10800000">
            <a:off x="556095" y="4303137"/>
            <a:ext cx="163556" cy="163556"/>
            <a:chOff x="-222250" y="-3001925"/>
            <a:chExt cx="609600" cy="609600"/>
          </a:xfrm>
        </p:grpSpPr>
        <p:sp>
          <p:nvSpPr>
            <p:cNvPr id="1465" name="Google Shape;1465;p47"/>
            <p:cNvSpPr/>
            <p:nvPr/>
          </p:nvSpPr>
          <p:spPr>
            <a:xfrm>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rot="-5400000">
              <a:off x="-222250" y="-2797175"/>
              <a:ext cx="609600" cy="20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13E4F93-E077-C21B-670B-2462C6C9CC35}"/>
              </a:ext>
            </a:extLst>
          </p:cNvPr>
          <p:cNvPicPr>
            <a:picLocks noChangeAspect="1"/>
          </p:cNvPicPr>
          <p:nvPr/>
        </p:nvPicPr>
        <p:blipFill>
          <a:blip r:embed="rId2"/>
          <a:stretch>
            <a:fillRect/>
          </a:stretch>
        </p:blipFill>
        <p:spPr>
          <a:xfrm>
            <a:off x="485775" y="61912"/>
            <a:ext cx="8172450" cy="5019675"/>
          </a:xfrm>
          <a:prstGeom prst="rect">
            <a:avLst/>
          </a:prstGeom>
        </p:spPr>
      </p:pic>
    </p:spTree>
    <p:extLst>
      <p:ext uri="{BB962C8B-B14F-4D97-AF65-F5344CB8AC3E}">
        <p14:creationId xmlns:p14="http://schemas.microsoft.com/office/powerpoint/2010/main" val="147958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D93DBD5-99EC-082E-A86C-01D917A061A0}"/>
              </a:ext>
            </a:extLst>
          </p:cNvPr>
          <p:cNvPicPr>
            <a:picLocks noChangeAspect="1"/>
          </p:cNvPicPr>
          <p:nvPr/>
        </p:nvPicPr>
        <p:blipFill>
          <a:blip r:embed="rId2"/>
          <a:stretch>
            <a:fillRect/>
          </a:stretch>
        </p:blipFill>
        <p:spPr>
          <a:xfrm>
            <a:off x="1090612" y="557212"/>
            <a:ext cx="6962775" cy="4029075"/>
          </a:xfrm>
          <a:prstGeom prst="rect">
            <a:avLst/>
          </a:prstGeom>
        </p:spPr>
      </p:pic>
    </p:spTree>
    <p:extLst>
      <p:ext uri="{BB962C8B-B14F-4D97-AF65-F5344CB8AC3E}">
        <p14:creationId xmlns:p14="http://schemas.microsoft.com/office/powerpoint/2010/main" val="1009764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2223B17-5FA2-09FE-BAA9-6BB06C5D03BA}"/>
              </a:ext>
            </a:extLst>
          </p:cNvPr>
          <p:cNvPicPr>
            <a:picLocks noChangeAspect="1"/>
          </p:cNvPicPr>
          <p:nvPr/>
        </p:nvPicPr>
        <p:blipFill>
          <a:blip r:embed="rId2"/>
          <a:stretch>
            <a:fillRect/>
          </a:stretch>
        </p:blipFill>
        <p:spPr>
          <a:xfrm>
            <a:off x="0" y="382632"/>
            <a:ext cx="9144000" cy="4378236"/>
          </a:xfrm>
          <a:prstGeom prst="rect">
            <a:avLst/>
          </a:prstGeom>
        </p:spPr>
      </p:pic>
    </p:spTree>
    <p:extLst>
      <p:ext uri="{BB962C8B-B14F-4D97-AF65-F5344CB8AC3E}">
        <p14:creationId xmlns:p14="http://schemas.microsoft.com/office/powerpoint/2010/main" val="269214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1" name="Google Shape;1241;p40"/>
          <p:cNvSpPr txBox="1">
            <a:spLocks noGrp="1"/>
          </p:cNvSpPr>
          <p:nvPr>
            <p:ph type="title"/>
          </p:nvPr>
        </p:nvSpPr>
        <p:spPr>
          <a:xfrm>
            <a:off x="713100" y="742050"/>
            <a:ext cx="7717800" cy="548700"/>
          </a:xfrm>
          <a:prstGeom prst="rect">
            <a:avLst/>
          </a:prstGeom>
        </p:spPr>
        <p:txBody>
          <a:bodyPr spcFirstLastPara="1" wrap="square" lIns="91425" tIns="91425" rIns="91425" bIns="91425" anchor="ctr" anchorCtr="0">
            <a:noAutofit/>
          </a:bodyPr>
          <a:lstStyle/>
          <a:p>
            <a:pPr lvl="0"/>
            <a:r>
              <a:rPr lang="es-ES" b="1" dirty="0"/>
              <a:t>¿Qué es el hipertiroidismo?</a:t>
            </a:r>
            <a:br>
              <a:rPr lang="es-ES" dirty="0"/>
            </a:br>
            <a:endParaRPr dirty="0"/>
          </a:p>
        </p:txBody>
      </p:sp>
      <p:sp>
        <p:nvSpPr>
          <p:cNvPr id="1242" name="Google Shape;1242;p40"/>
          <p:cNvSpPr txBox="1">
            <a:spLocks noGrp="1"/>
          </p:cNvSpPr>
          <p:nvPr>
            <p:ph type="body" idx="1"/>
          </p:nvPr>
        </p:nvSpPr>
        <p:spPr>
          <a:xfrm>
            <a:off x="958222" y="1926684"/>
            <a:ext cx="4209000" cy="2667600"/>
          </a:xfrm>
          <a:prstGeom prst="rect">
            <a:avLst/>
          </a:prstGeom>
        </p:spPr>
        <p:txBody>
          <a:bodyPr spcFirstLastPara="1" wrap="square" lIns="91425" tIns="91425" rIns="91425" bIns="91425" anchor="ctr" anchorCtr="0">
            <a:noAutofit/>
          </a:bodyPr>
          <a:lstStyle/>
          <a:p>
            <a:pPr algn="just" fontAlgn="base"/>
            <a:r>
              <a:rPr lang="es-ES" dirty="0"/>
              <a:t>Su tiroides es una pequeña glándula con forma de mariposa ubicada en la parte delantera de su cuello. </a:t>
            </a:r>
          </a:p>
          <a:p>
            <a:pPr algn="just" fontAlgn="base"/>
            <a:r>
              <a:rPr lang="es-ES" dirty="0"/>
              <a:t>Produce hormonas que controlan cómo el cuerpo usa la energía. Estas hormonas afectan a casi todos los órganos de su cuerpo y controlan muchas de las funciones más importantes de este. </a:t>
            </a:r>
          </a:p>
          <a:p>
            <a:pPr algn="just" fontAlgn="base"/>
            <a:r>
              <a:rPr lang="es-ES" dirty="0"/>
              <a:t>El hipertiroidismo, o tiroides hiperactiva, ocurre cuando la glándula </a:t>
            </a:r>
            <a:r>
              <a:rPr lang="es-ES" u="sng" dirty="0">
                <a:hlinkClick r:id="rId3"/>
              </a:rPr>
              <a:t>tiroides</a:t>
            </a:r>
            <a:r>
              <a:rPr lang="es-ES" dirty="0"/>
              <a:t> produce más hormonas tiroideas de las que su cuerpo necesita.</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7092900"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7798686" y="1684947"/>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278638" y="25553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4"/>
          <a:stretch>
            <a:fillRect/>
          </a:stretch>
        </p:blipFill>
        <p:spPr>
          <a:xfrm>
            <a:off x="5847039" y="1725960"/>
            <a:ext cx="2124610" cy="3358254"/>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1" name="Google Shape;1241;p40"/>
          <p:cNvSpPr txBox="1">
            <a:spLocks noGrp="1"/>
          </p:cNvSpPr>
          <p:nvPr>
            <p:ph type="title"/>
          </p:nvPr>
        </p:nvSpPr>
        <p:spPr>
          <a:xfrm>
            <a:off x="713100" y="742050"/>
            <a:ext cx="7717800" cy="548700"/>
          </a:xfrm>
          <a:prstGeom prst="rect">
            <a:avLst/>
          </a:prstGeom>
        </p:spPr>
        <p:txBody>
          <a:bodyPr spcFirstLastPara="1" wrap="square" lIns="91425" tIns="91425" rIns="91425" bIns="91425" anchor="ctr" anchorCtr="0">
            <a:noAutofit/>
          </a:bodyPr>
          <a:lstStyle/>
          <a:p>
            <a:pPr lvl="0"/>
            <a:r>
              <a:rPr lang="es-ES" b="1" dirty="0"/>
              <a:t>¿Qué es el hipertiroidismo?</a:t>
            </a:r>
            <a:br>
              <a:rPr lang="es-ES" dirty="0"/>
            </a:br>
            <a:endParaRPr dirty="0"/>
          </a:p>
        </p:txBody>
      </p:sp>
      <p:sp>
        <p:nvSpPr>
          <p:cNvPr id="1242" name="Google Shape;1242;p40"/>
          <p:cNvSpPr txBox="1">
            <a:spLocks noGrp="1"/>
          </p:cNvSpPr>
          <p:nvPr>
            <p:ph type="body" idx="1"/>
          </p:nvPr>
        </p:nvSpPr>
        <p:spPr>
          <a:xfrm>
            <a:off x="975475" y="1684947"/>
            <a:ext cx="4209000" cy="2667600"/>
          </a:xfrm>
          <a:prstGeom prst="rect">
            <a:avLst/>
          </a:prstGeom>
        </p:spPr>
        <p:txBody>
          <a:bodyPr spcFirstLastPara="1" wrap="square" lIns="91425" tIns="91425" rIns="91425" bIns="91425" anchor="ctr" anchorCtr="0">
            <a:noAutofit/>
          </a:bodyPr>
          <a:lstStyle/>
          <a:p>
            <a:r>
              <a:rPr lang="es-ES" dirty="0"/>
              <a:t>Este exceso de hormonas afectan su respiración, frecuencia cardíaca, peso, digestión y estados de ánimo. Si no se trata, el hipertiroidismo puede causar serios problemas del corazón, huesos, músculos, ciclo menstrual y fertilidad. Sin embargo, existen tratamientos que pueden ayudar.</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7092900"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7798686" y="1684947"/>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278638" y="25553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5847039" y="1725960"/>
            <a:ext cx="2124610" cy="3358254"/>
          </a:xfrm>
          <a:prstGeom prst="rect">
            <a:avLst/>
          </a:prstGeom>
        </p:spPr>
      </p:pic>
    </p:spTree>
    <p:extLst>
      <p:ext uri="{BB962C8B-B14F-4D97-AF65-F5344CB8AC3E}">
        <p14:creationId xmlns:p14="http://schemas.microsoft.com/office/powerpoint/2010/main" val="19259394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1" name="Google Shape;1241;p40"/>
          <p:cNvSpPr txBox="1">
            <a:spLocks noGrp="1"/>
          </p:cNvSpPr>
          <p:nvPr>
            <p:ph type="title"/>
          </p:nvPr>
        </p:nvSpPr>
        <p:spPr>
          <a:xfrm>
            <a:off x="1103577" y="645345"/>
            <a:ext cx="7717800" cy="548700"/>
          </a:xfrm>
          <a:prstGeom prst="rect">
            <a:avLst/>
          </a:prstGeom>
        </p:spPr>
        <p:txBody>
          <a:bodyPr spcFirstLastPara="1" wrap="square" lIns="91425" tIns="91425" rIns="91425" bIns="91425" anchor="ctr" anchorCtr="0">
            <a:noAutofit/>
          </a:bodyPr>
          <a:lstStyle/>
          <a:p>
            <a:pPr lvl="0"/>
            <a:r>
              <a:rPr lang="es-ES" b="1" dirty="0"/>
              <a:t>¿Quién está en riesgo de hipertiroidismo?</a:t>
            </a:r>
            <a:br>
              <a:rPr lang="es-ES" dirty="0"/>
            </a:br>
            <a:endParaRPr dirty="0"/>
          </a:p>
        </p:txBody>
      </p:sp>
      <p:sp>
        <p:nvSpPr>
          <p:cNvPr id="1242" name="Google Shape;1242;p40"/>
          <p:cNvSpPr txBox="1">
            <a:spLocks noGrp="1"/>
          </p:cNvSpPr>
          <p:nvPr>
            <p:ph type="body" idx="1"/>
          </p:nvPr>
        </p:nvSpPr>
        <p:spPr>
          <a:xfrm>
            <a:off x="692004" y="1926684"/>
            <a:ext cx="4848046" cy="2230533"/>
          </a:xfrm>
          <a:prstGeom prst="rect">
            <a:avLst/>
          </a:prstGeom>
        </p:spPr>
        <p:txBody>
          <a:bodyPr spcFirstLastPara="1" wrap="square" lIns="91425" tIns="91425" rIns="91425" bIns="91425" anchor="ctr" anchorCtr="0">
            <a:noAutofit/>
          </a:bodyPr>
          <a:lstStyle/>
          <a:p>
            <a:pPr marL="0" indent="0" fontAlgn="base">
              <a:buNone/>
            </a:pPr>
            <a:r>
              <a:rPr lang="es-ES" dirty="0"/>
              <a:t>Usted tiene un mayor riesgo de hipertiroidismo si:</a:t>
            </a:r>
          </a:p>
          <a:p>
            <a:pPr lvl="0" fontAlgn="base"/>
            <a:r>
              <a:rPr lang="es-ES" dirty="0"/>
              <a:t>Es mujer</a:t>
            </a:r>
          </a:p>
          <a:p>
            <a:pPr lvl="0" fontAlgn="base"/>
            <a:r>
              <a:rPr lang="es-ES" dirty="0"/>
              <a:t>Es mayor de 60 años</a:t>
            </a:r>
          </a:p>
          <a:p>
            <a:pPr lvl="0" fontAlgn="base"/>
            <a:r>
              <a:rPr lang="es-ES" dirty="0"/>
              <a:t>Ha estado embarazada o tuvo un bebé en los últimos 6 meses</a:t>
            </a:r>
          </a:p>
          <a:p>
            <a:pPr lvl="0" fontAlgn="base"/>
            <a:r>
              <a:rPr lang="es-ES" dirty="0"/>
              <a:t>Ha tenido cirugía de tiroides o un problema de tiroides, como bocio</a:t>
            </a:r>
          </a:p>
          <a:p>
            <a:pPr lvl="0" fontAlgn="base"/>
            <a:r>
              <a:rPr lang="es-ES" dirty="0"/>
              <a:t>Tiene antecedentes familiares de enfermedad de la tiroides</a:t>
            </a:r>
          </a:p>
          <a:p>
            <a:pPr lvl="0" fontAlgn="base"/>
            <a:r>
              <a:rPr lang="es-ES" dirty="0"/>
              <a:t>Tiene </a:t>
            </a:r>
            <a:r>
              <a:rPr lang="es-ES" u="sng" dirty="0">
                <a:hlinkClick r:id="rId3"/>
              </a:rPr>
              <a:t>anemia</a:t>
            </a:r>
            <a:r>
              <a:rPr lang="es-ES" dirty="0"/>
              <a:t> perniciosa, en la cual el cuerpo no puede producir suficientes glóbulos rojos sanos porque no tiene suficiente </a:t>
            </a:r>
            <a:r>
              <a:rPr lang="es-ES" u="sng" dirty="0">
                <a:hlinkClick r:id="rId4"/>
              </a:rPr>
              <a:t>vitamina B12</a:t>
            </a:r>
            <a:endParaRPr lang="es-ES" dirty="0"/>
          </a:p>
          <a:p>
            <a:pPr lvl="0" fontAlgn="base"/>
            <a:r>
              <a:rPr lang="es-ES" dirty="0"/>
              <a:t>Tiene </a:t>
            </a:r>
            <a:r>
              <a:rPr lang="es-ES" u="sng" dirty="0">
                <a:hlinkClick r:id="rId5"/>
              </a:rPr>
              <a:t>diabetes tipo 1</a:t>
            </a:r>
            <a:r>
              <a:rPr lang="es-ES" dirty="0"/>
              <a:t> o insuficiencia suprarrenal primaria, un trastorno hormonal</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7092900"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7798686" y="1684947"/>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278638" y="2555300"/>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6"/>
          <a:stretch>
            <a:fillRect/>
          </a:stretch>
        </p:blipFill>
        <p:spPr>
          <a:xfrm>
            <a:off x="5847039" y="1725960"/>
            <a:ext cx="2124610" cy="3358254"/>
          </a:xfrm>
          <a:prstGeom prst="rect">
            <a:avLst/>
          </a:prstGeom>
        </p:spPr>
      </p:pic>
    </p:spTree>
    <p:extLst>
      <p:ext uri="{BB962C8B-B14F-4D97-AF65-F5344CB8AC3E}">
        <p14:creationId xmlns:p14="http://schemas.microsoft.com/office/powerpoint/2010/main" val="3118421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0"/>
          <p:cNvSpPr txBox="1">
            <a:spLocks noGrp="1"/>
          </p:cNvSpPr>
          <p:nvPr>
            <p:ph type="body" idx="1"/>
          </p:nvPr>
        </p:nvSpPr>
        <p:spPr>
          <a:xfrm>
            <a:off x="428995" y="1793177"/>
            <a:ext cx="7594476" cy="2172220"/>
          </a:xfrm>
          <a:prstGeom prst="rect">
            <a:avLst/>
          </a:prstGeom>
        </p:spPr>
        <p:txBody>
          <a:bodyPr spcFirstLastPara="1" wrap="square" lIns="91425" tIns="91425" rIns="91425" bIns="91425" anchor="ctr" anchorCtr="0">
            <a:noAutofit/>
          </a:bodyPr>
          <a:lstStyle/>
          <a:p>
            <a:r>
              <a:rPr lang="es-ES" dirty="0" err="1"/>
              <a:t>sintomas</a:t>
            </a:r>
            <a:r>
              <a:rPr lang="es-ES" dirty="0"/>
              <a:t>(hipertiroidismo, alta, 1, [</a:t>
            </a:r>
            <a:r>
              <a:rPr lang="es-ES" dirty="0" err="1"/>
              <a:t>mirada_brillante</a:t>
            </a:r>
            <a:r>
              <a:rPr lang="es-ES" dirty="0"/>
              <a:t>, </a:t>
            </a:r>
            <a:r>
              <a:rPr lang="es-ES" dirty="0" err="1"/>
              <a:t>exoftalmo</a:t>
            </a:r>
            <a:r>
              <a:rPr lang="es-ES" dirty="0"/>
              <a:t>, </a:t>
            </a:r>
            <a:r>
              <a:rPr lang="es-ES" dirty="0" err="1"/>
              <a:t>facies_angustiosa</a:t>
            </a:r>
            <a:r>
              <a:rPr lang="es-ES" dirty="0"/>
              <a:t>]).</a:t>
            </a:r>
          </a:p>
          <a:p>
            <a:r>
              <a:rPr lang="es-ES" dirty="0" err="1"/>
              <a:t>sintomas</a:t>
            </a:r>
            <a:r>
              <a:rPr lang="es-ES" dirty="0"/>
              <a:t>(hipertiroidismo, alta, 2, [</a:t>
            </a:r>
            <a:r>
              <a:rPr lang="es-ES" dirty="0" err="1"/>
              <a:t>tiroides_inflamada</a:t>
            </a:r>
            <a:r>
              <a:rPr lang="es-ES" dirty="0"/>
              <a:t>]).</a:t>
            </a:r>
          </a:p>
          <a:p>
            <a:endParaRPr lang="es-ES" dirty="0"/>
          </a:p>
          <a:p>
            <a:r>
              <a:rPr lang="es-ES" dirty="0" err="1"/>
              <a:t>sintomas</a:t>
            </a:r>
            <a:r>
              <a:rPr lang="es-ES" dirty="0"/>
              <a:t>(hipertiroidismo, media, 1, [nerviosismo, </a:t>
            </a:r>
            <a:r>
              <a:rPr lang="es-ES" dirty="0" err="1"/>
              <a:t>temblor_fino</a:t>
            </a:r>
            <a:r>
              <a:rPr lang="es-ES" dirty="0"/>
              <a:t>]).</a:t>
            </a:r>
          </a:p>
          <a:p>
            <a:r>
              <a:rPr lang="es-ES" dirty="0" err="1"/>
              <a:t>sintomas</a:t>
            </a:r>
            <a:r>
              <a:rPr lang="es-ES" dirty="0"/>
              <a:t>(hipertiroidismo, media, 2, [</a:t>
            </a:r>
            <a:r>
              <a:rPr lang="es-ES" dirty="0" err="1"/>
              <a:t>sensibilidad_calor</a:t>
            </a:r>
            <a:r>
              <a:rPr lang="es-ES" dirty="0"/>
              <a:t>, </a:t>
            </a:r>
            <a:r>
              <a:rPr lang="es-ES" dirty="0" err="1"/>
              <a:t>piel_caliente</a:t>
            </a:r>
            <a:r>
              <a:rPr lang="es-ES" dirty="0"/>
              <a:t>]).</a:t>
            </a:r>
          </a:p>
          <a:p>
            <a:endParaRPr lang="es-ES" dirty="0"/>
          </a:p>
          <a:p>
            <a:r>
              <a:rPr lang="es-ES" dirty="0" err="1"/>
              <a:t>sintomas</a:t>
            </a:r>
            <a:r>
              <a:rPr lang="es-ES" dirty="0"/>
              <a:t>(hipertiroidismo, baja, 1, [</a:t>
            </a:r>
            <a:r>
              <a:rPr lang="es-ES" dirty="0" err="1"/>
              <a:t>arenilla_ocular</a:t>
            </a:r>
            <a:r>
              <a:rPr lang="es-ES" dirty="0"/>
              <a:t>, fotofobia, </a:t>
            </a:r>
            <a:r>
              <a:rPr lang="es-ES" dirty="0" err="1"/>
              <a:t>no_parpadeo</a:t>
            </a:r>
            <a:r>
              <a:rPr lang="es-ES" dirty="0"/>
              <a:t>]).</a:t>
            </a:r>
          </a:p>
          <a:p>
            <a:r>
              <a:rPr lang="es-ES" dirty="0" err="1"/>
              <a:t>sintomas</a:t>
            </a:r>
            <a:r>
              <a:rPr lang="es-ES" dirty="0"/>
              <a:t>(hipertiroidismo, baja, 2, [</a:t>
            </a:r>
            <a:r>
              <a:rPr lang="es-ES" dirty="0" err="1"/>
              <a:t>disfuncion_erectil</a:t>
            </a:r>
            <a:r>
              <a:rPr lang="es-ES" dirty="0"/>
              <a:t>, </a:t>
            </a:r>
            <a:r>
              <a:rPr lang="es-ES" dirty="0" err="1"/>
              <a:t>trastornos_menstruales</a:t>
            </a:r>
            <a:r>
              <a:rPr lang="es-ES" dirty="0"/>
              <a:t>, </a:t>
            </a:r>
            <a:r>
              <a:rPr lang="es-ES" dirty="0" err="1"/>
              <a:t>debilidad_muscular</a:t>
            </a:r>
            <a:r>
              <a:rPr lang="es-ES" dirty="0"/>
              <a:t>, fatiga]).</a:t>
            </a:r>
          </a:p>
          <a:p>
            <a:r>
              <a:rPr lang="es-ES" dirty="0" err="1"/>
              <a:t>sintomas</a:t>
            </a:r>
            <a:r>
              <a:rPr lang="es-ES" dirty="0"/>
              <a:t>(hipertiroidismo, baja, 3, [</a:t>
            </a:r>
            <a:r>
              <a:rPr lang="es-ES" dirty="0" err="1"/>
              <a:t>perdida_peso</a:t>
            </a:r>
            <a:r>
              <a:rPr lang="es-ES" dirty="0"/>
              <a:t>, diarreas, </a:t>
            </a:r>
            <a:r>
              <a:rPr lang="es-ES" dirty="0" err="1"/>
              <a:t>constipacion</a:t>
            </a:r>
            <a:r>
              <a:rPr lang="es-ES" dirty="0"/>
              <a:t>, polifagia]).</a:t>
            </a:r>
          </a:p>
          <a:p>
            <a:r>
              <a:rPr lang="es-ES" dirty="0" err="1"/>
              <a:t>sintomas</a:t>
            </a:r>
            <a:r>
              <a:rPr lang="es-ES" dirty="0"/>
              <a:t>(hipertiroidismo, baja, 4, [taquicardia, palpitaciones]).</a:t>
            </a:r>
          </a:p>
          <a:p>
            <a:r>
              <a:rPr lang="es-ES" dirty="0" err="1"/>
              <a:t>sintomas</a:t>
            </a:r>
            <a:r>
              <a:rPr lang="es-ES" dirty="0"/>
              <a:t>(hipertiroidismo, baja, 5, [insomnio, irritabilidad, </a:t>
            </a:r>
            <a:r>
              <a:rPr lang="es-ES" dirty="0" err="1"/>
              <a:t>depresion</a:t>
            </a:r>
            <a:r>
              <a:rPr lang="es-ES" dirty="0"/>
              <a:t>]).</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426200" y="457772"/>
            <a:ext cx="7717800" cy="548700"/>
          </a:xfrm>
        </p:spPr>
        <p:txBody>
          <a:bodyPr/>
          <a:lstStyle/>
          <a:p>
            <a:r>
              <a:rPr lang="es-ES" b="1" dirty="0"/>
              <a:t>Representación del conocimiento en </a:t>
            </a:r>
            <a:r>
              <a:rPr lang="es-ES" b="1" dirty="0" err="1"/>
              <a:t>Prolog</a:t>
            </a:r>
            <a:endParaRPr lang="es-ES" dirty="0"/>
          </a:p>
        </p:txBody>
      </p:sp>
    </p:spTree>
    <p:extLst>
      <p:ext uri="{BB962C8B-B14F-4D97-AF65-F5344CB8AC3E}">
        <p14:creationId xmlns:p14="http://schemas.microsoft.com/office/powerpoint/2010/main" val="1448176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0"/>
          <p:cNvSpPr txBox="1">
            <a:spLocks noGrp="1"/>
          </p:cNvSpPr>
          <p:nvPr>
            <p:ph type="body" idx="1"/>
          </p:nvPr>
        </p:nvSpPr>
        <p:spPr>
          <a:xfrm>
            <a:off x="428995" y="1793177"/>
            <a:ext cx="7594476" cy="2172220"/>
          </a:xfrm>
          <a:prstGeom prst="rect">
            <a:avLst/>
          </a:prstGeom>
        </p:spPr>
        <p:txBody>
          <a:bodyPr spcFirstLastPara="1" wrap="square" lIns="91425" tIns="91425" rIns="91425" bIns="91425" anchor="ctr" anchorCtr="0">
            <a:noAutofit/>
          </a:bodyPr>
          <a:lstStyle/>
          <a:p>
            <a:pPr marL="0" indent="0">
              <a:buNone/>
            </a:pPr>
            <a:r>
              <a:rPr lang="es-ES" dirty="0"/>
              <a:t>Se determinó el siguiente sistema de puntuación para decidir si un cuadro clínico es sospechoso de hipertiroidismo</a:t>
            </a:r>
          </a:p>
          <a:p>
            <a:pPr fontAlgn="base"/>
            <a:r>
              <a:rPr lang="es-ES" dirty="0"/>
              <a:t>Los síntomas de alta importancia tienen un valor de 3 puntos pues estos son los que más apuntan al diagnóstico de hipertiroidismo. </a:t>
            </a:r>
          </a:p>
          <a:p>
            <a:pPr fontAlgn="base"/>
            <a:r>
              <a:rPr lang="es-ES" dirty="0"/>
              <a:t>Los de importancia media suman 2 puntos y los de baja 1.5 puntos, siendo estos últimos los más generales. </a:t>
            </a:r>
          </a:p>
          <a:p>
            <a:pPr fontAlgn="base"/>
            <a:r>
              <a:rPr lang="es-ES" dirty="0"/>
              <a:t>Si un paciente presenta 2 o más síntomas de un mismo grupo estos suman como uno solo. Luego se verifica si la cantidad de puntos acumulados es suficiente para proceder con los análisis complementarios, esto varía según los factores de riesgo de cada paciente:</a:t>
            </a:r>
          </a:p>
          <a:p>
            <a:pPr fontAlgn="base"/>
            <a:r>
              <a:rPr lang="es-ES" dirty="0"/>
              <a:t>Sin factores de riesgo: 5 puntos</a:t>
            </a:r>
          </a:p>
          <a:p>
            <a:pPr fontAlgn="base"/>
            <a:r>
              <a:rPr lang="es-ES" dirty="0"/>
              <a:t>Con factores de riesgo: 4 puntos</a:t>
            </a:r>
          </a:p>
          <a:p>
            <a:pPr fontAlgn="base"/>
            <a:r>
              <a:rPr lang="es-ES" dirty="0"/>
              <a:t>Con factores de alto riesgo: 3 puntos</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426200" y="506550"/>
            <a:ext cx="7717800" cy="548700"/>
          </a:xfrm>
        </p:spPr>
        <p:txBody>
          <a:bodyPr/>
          <a:lstStyle/>
          <a:p>
            <a:r>
              <a:rPr lang="es-ES" b="1" dirty="0"/>
              <a:t>Representación del conocimiento en </a:t>
            </a:r>
            <a:r>
              <a:rPr lang="es-ES" b="1" dirty="0" err="1"/>
              <a:t>Prolog</a:t>
            </a:r>
            <a:endParaRPr lang="es-ES" dirty="0"/>
          </a:p>
        </p:txBody>
      </p:sp>
    </p:spTree>
    <p:extLst>
      <p:ext uri="{BB962C8B-B14F-4D97-AF65-F5344CB8AC3E}">
        <p14:creationId xmlns:p14="http://schemas.microsoft.com/office/powerpoint/2010/main" val="19692694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0"/>
          <p:cNvSpPr txBox="1">
            <a:spLocks noGrp="1"/>
          </p:cNvSpPr>
          <p:nvPr>
            <p:ph type="body" idx="1"/>
          </p:nvPr>
        </p:nvSpPr>
        <p:spPr>
          <a:xfrm>
            <a:off x="869048" y="1623818"/>
            <a:ext cx="7594476" cy="2172220"/>
          </a:xfrm>
          <a:prstGeom prst="rect">
            <a:avLst/>
          </a:prstGeom>
        </p:spPr>
        <p:txBody>
          <a:bodyPr spcFirstLastPara="1" wrap="square" lIns="91425" tIns="91425" rIns="91425" bIns="91425" anchor="ctr" anchorCtr="0">
            <a:noAutofit/>
          </a:bodyPr>
          <a:lstStyle/>
          <a:p>
            <a:r>
              <a:rPr lang="es-ES" dirty="0" err="1"/>
              <a:t>clasificar_factor_riesgo</a:t>
            </a:r>
            <a:r>
              <a:rPr lang="es-ES" dirty="0"/>
              <a:t>([], </a:t>
            </a:r>
            <a:r>
              <a:rPr lang="es-ES" dirty="0" err="1"/>
              <a:t>sin_riesgo</a:t>
            </a:r>
            <a:r>
              <a:rPr lang="es-ES" dirty="0"/>
              <a:t>):-!.</a:t>
            </a:r>
          </a:p>
          <a:p>
            <a:r>
              <a:rPr lang="es-ES" dirty="0" err="1"/>
              <a:t>clasificar_factor_riesgo</a:t>
            </a:r>
            <a:r>
              <a:rPr lang="es-ES" dirty="0"/>
              <a:t>(Lista, </a:t>
            </a:r>
            <a:r>
              <a:rPr lang="es-ES" dirty="0" err="1"/>
              <a:t>alto_riesgo</a:t>
            </a:r>
            <a:r>
              <a:rPr lang="es-ES" dirty="0"/>
              <a:t>):-</a:t>
            </a:r>
            <a:r>
              <a:rPr lang="es-ES" dirty="0" err="1"/>
              <a:t>length</a:t>
            </a:r>
            <a:r>
              <a:rPr lang="es-ES" dirty="0"/>
              <a:t>(</a:t>
            </a:r>
            <a:r>
              <a:rPr lang="es-ES" dirty="0" err="1"/>
              <a:t>Lista,X</a:t>
            </a:r>
            <a:r>
              <a:rPr lang="es-ES" dirty="0"/>
              <a:t>), X &gt;= 2, !.</a:t>
            </a:r>
          </a:p>
          <a:p>
            <a:r>
              <a:rPr lang="es-ES" dirty="0" err="1"/>
              <a:t>clasificar_factor_riesgo</a:t>
            </a:r>
            <a:r>
              <a:rPr lang="es-ES" dirty="0"/>
              <a:t>([</a:t>
            </a:r>
            <a:r>
              <a:rPr lang="es-ES" dirty="0" err="1"/>
              <a:t>Cabeza|Vacio</a:t>
            </a:r>
            <a:r>
              <a:rPr lang="es-ES" dirty="0"/>
              <a:t>], </a:t>
            </a:r>
            <a:r>
              <a:rPr lang="es-ES" dirty="0" err="1"/>
              <a:t>alto_riesgo</a:t>
            </a:r>
            <a:r>
              <a:rPr lang="es-ES" dirty="0"/>
              <a:t>):-</a:t>
            </a:r>
          </a:p>
          <a:p>
            <a:r>
              <a:rPr lang="es-ES" dirty="0"/>
              <a:t>Cabeza=</a:t>
            </a:r>
            <a:r>
              <a:rPr lang="es-ES" dirty="0" err="1"/>
              <a:t>antecedente_personal</a:t>
            </a:r>
            <a:r>
              <a:rPr lang="es-ES" dirty="0"/>
              <a:t>;</a:t>
            </a:r>
          </a:p>
          <a:p>
            <a:r>
              <a:rPr lang="es-ES" dirty="0"/>
              <a:t>Cabeza=</a:t>
            </a:r>
            <a:r>
              <a:rPr lang="es-ES" dirty="0" err="1"/>
              <a:t>antecedente_familiar</a:t>
            </a:r>
            <a:r>
              <a:rPr lang="es-ES" dirty="0"/>
              <a:t>,</a:t>
            </a:r>
          </a:p>
          <a:p>
            <a:r>
              <a:rPr lang="es-ES" dirty="0"/>
              <a:t>!.</a:t>
            </a:r>
          </a:p>
          <a:p>
            <a:r>
              <a:rPr lang="es-ES" dirty="0" err="1"/>
              <a:t>clasificar_factor_riesgo</a:t>
            </a:r>
            <a:r>
              <a:rPr lang="es-ES" dirty="0"/>
              <a:t>(Lista, riesgo).</a:t>
            </a:r>
          </a:p>
        </p:txBody>
      </p:sp>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426200" y="472072"/>
            <a:ext cx="7717800" cy="548700"/>
          </a:xfrm>
        </p:spPr>
        <p:txBody>
          <a:bodyPr/>
          <a:lstStyle/>
          <a:p>
            <a:r>
              <a:rPr lang="es-ES" b="1" dirty="0"/>
              <a:t>Representación del conocimiento en </a:t>
            </a:r>
            <a:r>
              <a:rPr lang="es-ES" b="1" dirty="0" err="1"/>
              <a:t>Prolog</a:t>
            </a:r>
            <a:endParaRPr lang="es-ES" dirty="0"/>
          </a:p>
        </p:txBody>
      </p:sp>
    </p:spTree>
    <p:extLst>
      <p:ext uri="{BB962C8B-B14F-4D97-AF65-F5344CB8AC3E}">
        <p14:creationId xmlns:p14="http://schemas.microsoft.com/office/powerpoint/2010/main" val="27254756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3" name="Google Shape;1243;p40"/>
          <p:cNvSpPr/>
          <p:nvPr/>
        </p:nvSpPr>
        <p:spPr>
          <a:xfrm>
            <a:off x="2372249" y="1055250"/>
            <a:ext cx="4399502" cy="42100"/>
          </a:xfrm>
          <a:custGeom>
            <a:avLst/>
            <a:gdLst/>
            <a:ahLst/>
            <a:cxnLst/>
            <a:rect l="l" t="t" r="r" b="b"/>
            <a:pathLst>
              <a:path w="52706" h="1684" extrusionOk="0">
                <a:moveTo>
                  <a:pt x="16814" y="1"/>
                </a:moveTo>
                <a:lnTo>
                  <a:pt x="14270" y="19"/>
                </a:lnTo>
                <a:lnTo>
                  <a:pt x="11727" y="38"/>
                </a:lnTo>
                <a:lnTo>
                  <a:pt x="8865" y="75"/>
                </a:lnTo>
                <a:lnTo>
                  <a:pt x="6004" y="132"/>
                </a:lnTo>
                <a:lnTo>
                  <a:pt x="3123" y="206"/>
                </a:lnTo>
                <a:lnTo>
                  <a:pt x="262" y="300"/>
                </a:lnTo>
                <a:lnTo>
                  <a:pt x="206" y="300"/>
                </a:lnTo>
                <a:lnTo>
                  <a:pt x="150" y="319"/>
                </a:lnTo>
                <a:lnTo>
                  <a:pt x="94" y="356"/>
                </a:lnTo>
                <a:lnTo>
                  <a:pt x="56" y="393"/>
                </a:lnTo>
                <a:lnTo>
                  <a:pt x="19" y="487"/>
                </a:lnTo>
                <a:lnTo>
                  <a:pt x="0" y="599"/>
                </a:lnTo>
                <a:lnTo>
                  <a:pt x="19" y="693"/>
                </a:lnTo>
                <a:lnTo>
                  <a:pt x="56" y="786"/>
                </a:lnTo>
                <a:lnTo>
                  <a:pt x="94" y="824"/>
                </a:lnTo>
                <a:lnTo>
                  <a:pt x="150" y="842"/>
                </a:lnTo>
                <a:lnTo>
                  <a:pt x="206" y="861"/>
                </a:lnTo>
                <a:lnTo>
                  <a:pt x="262" y="861"/>
                </a:lnTo>
                <a:lnTo>
                  <a:pt x="2805" y="786"/>
                </a:lnTo>
                <a:lnTo>
                  <a:pt x="5368" y="730"/>
                </a:lnTo>
                <a:lnTo>
                  <a:pt x="7911" y="674"/>
                </a:lnTo>
                <a:lnTo>
                  <a:pt x="10455" y="637"/>
                </a:lnTo>
                <a:lnTo>
                  <a:pt x="12999" y="599"/>
                </a:lnTo>
                <a:lnTo>
                  <a:pt x="15542" y="580"/>
                </a:lnTo>
                <a:lnTo>
                  <a:pt x="20629" y="580"/>
                </a:lnTo>
                <a:lnTo>
                  <a:pt x="23173" y="599"/>
                </a:lnTo>
                <a:lnTo>
                  <a:pt x="25735" y="637"/>
                </a:lnTo>
                <a:lnTo>
                  <a:pt x="28279" y="674"/>
                </a:lnTo>
                <a:lnTo>
                  <a:pt x="30823" y="730"/>
                </a:lnTo>
                <a:lnTo>
                  <a:pt x="33366" y="786"/>
                </a:lnTo>
                <a:lnTo>
                  <a:pt x="35910" y="880"/>
                </a:lnTo>
                <a:lnTo>
                  <a:pt x="38454" y="973"/>
                </a:lnTo>
                <a:lnTo>
                  <a:pt x="40997" y="1067"/>
                </a:lnTo>
                <a:lnTo>
                  <a:pt x="43859" y="1198"/>
                </a:lnTo>
                <a:lnTo>
                  <a:pt x="46720" y="1347"/>
                </a:lnTo>
                <a:lnTo>
                  <a:pt x="49582" y="1497"/>
                </a:lnTo>
                <a:lnTo>
                  <a:pt x="52443" y="1684"/>
                </a:lnTo>
                <a:lnTo>
                  <a:pt x="52500" y="1684"/>
                </a:lnTo>
                <a:lnTo>
                  <a:pt x="52556" y="1665"/>
                </a:lnTo>
                <a:lnTo>
                  <a:pt x="52612" y="1628"/>
                </a:lnTo>
                <a:lnTo>
                  <a:pt x="52649" y="1609"/>
                </a:lnTo>
                <a:lnTo>
                  <a:pt x="52687" y="1516"/>
                </a:lnTo>
                <a:lnTo>
                  <a:pt x="52705" y="1403"/>
                </a:lnTo>
                <a:lnTo>
                  <a:pt x="52687" y="1310"/>
                </a:lnTo>
                <a:lnTo>
                  <a:pt x="52649" y="1216"/>
                </a:lnTo>
                <a:lnTo>
                  <a:pt x="52612" y="1179"/>
                </a:lnTo>
                <a:lnTo>
                  <a:pt x="52556" y="1141"/>
                </a:lnTo>
                <a:lnTo>
                  <a:pt x="52500" y="1123"/>
                </a:lnTo>
                <a:lnTo>
                  <a:pt x="52443" y="1104"/>
                </a:lnTo>
                <a:lnTo>
                  <a:pt x="49900" y="954"/>
                </a:lnTo>
                <a:lnTo>
                  <a:pt x="47356" y="805"/>
                </a:lnTo>
                <a:lnTo>
                  <a:pt x="44813" y="674"/>
                </a:lnTo>
                <a:lnTo>
                  <a:pt x="42269" y="562"/>
                </a:lnTo>
                <a:lnTo>
                  <a:pt x="39725" y="449"/>
                </a:lnTo>
                <a:lnTo>
                  <a:pt x="37182" y="356"/>
                </a:lnTo>
                <a:lnTo>
                  <a:pt x="34638" y="262"/>
                </a:lnTo>
                <a:lnTo>
                  <a:pt x="32094" y="188"/>
                </a:lnTo>
                <a:lnTo>
                  <a:pt x="29551" y="132"/>
                </a:lnTo>
                <a:lnTo>
                  <a:pt x="27007" y="75"/>
                </a:lnTo>
                <a:lnTo>
                  <a:pt x="24464" y="38"/>
                </a:lnTo>
                <a:lnTo>
                  <a:pt x="21901" y="19"/>
                </a:lnTo>
                <a:lnTo>
                  <a:pt x="19358" y="1"/>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rot="10800000" flipH="1">
            <a:off x="8127438" y="1290750"/>
            <a:ext cx="241800" cy="24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0"/>
          <p:cNvGrpSpPr/>
          <p:nvPr/>
        </p:nvGrpSpPr>
        <p:grpSpPr>
          <a:xfrm rot="10800000" flipH="1">
            <a:off x="8557810" y="1532550"/>
            <a:ext cx="241737" cy="241737"/>
            <a:chOff x="10695150" y="4122575"/>
            <a:chExt cx="626100" cy="626100"/>
          </a:xfrm>
        </p:grpSpPr>
        <p:sp>
          <p:nvSpPr>
            <p:cNvPr id="1246" name="Google Shape;1246;p40"/>
            <p:cNvSpPr/>
            <p:nvPr/>
          </p:nvSpPr>
          <p:spPr>
            <a:xfrm>
              <a:off x="10695150" y="4122575"/>
              <a:ext cx="626100" cy="626100"/>
            </a:xfrm>
            <a:custGeom>
              <a:avLst/>
              <a:gdLst/>
              <a:ahLst/>
              <a:cxnLst/>
              <a:rect l="l" t="t" r="r" b="b"/>
              <a:pathLst>
                <a:path w="25044" h="25044" extrusionOk="0">
                  <a:moveTo>
                    <a:pt x="12532" y="0"/>
                  </a:moveTo>
                  <a:lnTo>
                    <a:pt x="11877" y="19"/>
                  </a:lnTo>
                  <a:lnTo>
                    <a:pt x="11241" y="57"/>
                  </a:lnTo>
                  <a:lnTo>
                    <a:pt x="10624" y="150"/>
                  </a:lnTo>
                  <a:lnTo>
                    <a:pt x="10007" y="244"/>
                  </a:lnTo>
                  <a:lnTo>
                    <a:pt x="9390" y="393"/>
                  </a:lnTo>
                  <a:lnTo>
                    <a:pt x="8810" y="562"/>
                  </a:lnTo>
                  <a:lnTo>
                    <a:pt x="8230" y="767"/>
                  </a:lnTo>
                  <a:lnTo>
                    <a:pt x="7650" y="973"/>
                  </a:lnTo>
                  <a:lnTo>
                    <a:pt x="7089" y="1235"/>
                  </a:lnTo>
                  <a:lnTo>
                    <a:pt x="6565" y="1515"/>
                  </a:lnTo>
                  <a:lnTo>
                    <a:pt x="6042" y="1815"/>
                  </a:lnTo>
                  <a:lnTo>
                    <a:pt x="5518" y="2133"/>
                  </a:lnTo>
                  <a:lnTo>
                    <a:pt x="5032" y="2488"/>
                  </a:lnTo>
                  <a:lnTo>
                    <a:pt x="4564" y="2862"/>
                  </a:lnTo>
                  <a:lnTo>
                    <a:pt x="4115" y="3255"/>
                  </a:lnTo>
                  <a:lnTo>
                    <a:pt x="3666" y="3666"/>
                  </a:lnTo>
                  <a:lnTo>
                    <a:pt x="3255" y="4096"/>
                  </a:lnTo>
                  <a:lnTo>
                    <a:pt x="2862" y="4564"/>
                  </a:lnTo>
                  <a:lnTo>
                    <a:pt x="2488" y="5032"/>
                  </a:lnTo>
                  <a:lnTo>
                    <a:pt x="2151" y="5518"/>
                  </a:lnTo>
                  <a:lnTo>
                    <a:pt x="1815" y="6023"/>
                  </a:lnTo>
                  <a:lnTo>
                    <a:pt x="1516" y="6547"/>
                  </a:lnTo>
                  <a:lnTo>
                    <a:pt x="1235" y="7089"/>
                  </a:lnTo>
                  <a:lnTo>
                    <a:pt x="992" y="7650"/>
                  </a:lnTo>
                  <a:lnTo>
                    <a:pt x="767" y="8211"/>
                  </a:lnTo>
                  <a:lnTo>
                    <a:pt x="562" y="8791"/>
                  </a:lnTo>
                  <a:lnTo>
                    <a:pt x="393" y="9389"/>
                  </a:lnTo>
                  <a:lnTo>
                    <a:pt x="262" y="10007"/>
                  </a:lnTo>
                  <a:lnTo>
                    <a:pt x="150" y="10624"/>
                  </a:lnTo>
                  <a:lnTo>
                    <a:pt x="75" y="11241"/>
                  </a:lnTo>
                  <a:lnTo>
                    <a:pt x="19" y="11877"/>
                  </a:lnTo>
                  <a:lnTo>
                    <a:pt x="1" y="12513"/>
                  </a:lnTo>
                  <a:lnTo>
                    <a:pt x="19" y="13167"/>
                  </a:lnTo>
                  <a:lnTo>
                    <a:pt x="75" y="13803"/>
                  </a:lnTo>
                  <a:lnTo>
                    <a:pt x="150" y="14421"/>
                  </a:lnTo>
                  <a:lnTo>
                    <a:pt x="262" y="15038"/>
                  </a:lnTo>
                  <a:lnTo>
                    <a:pt x="393" y="15655"/>
                  </a:lnTo>
                  <a:lnTo>
                    <a:pt x="562" y="16253"/>
                  </a:lnTo>
                  <a:lnTo>
                    <a:pt x="767" y="16833"/>
                  </a:lnTo>
                  <a:lnTo>
                    <a:pt x="992" y="17394"/>
                  </a:lnTo>
                  <a:lnTo>
                    <a:pt x="1235" y="17955"/>
                  </a:lnTo>
                  <a:lnTo>
                    <a:pt x="1516" y="18498"/>
                  </a:lnTo>
                  <a:lnTo>
                    <a:pt x="1815" y="19022"/>
                  </a:lnTo>
                  <a:lnTo>
                    <a:pt x="2151" y="19526"/>
                  </a:lnTo>
                  <a:lnTo>
                    <a:pt x="2488" y="20013"/>
                  </a:lnTo>
                  <a:lnTo>
                    <a:pt x="2862" y="20480"/>
                  </a:lnTo>
                  <a:lnTo>
                    <a:pt x="3255" y="20948"/>
                  </a:lnTo>
                  <a:lnTo>
                    <a:pt x="3666" y="21378"/>
                  </a:lnTo>
                  <a:lnTo>
                    <a:pt x="4115" y="21790"/>
                  </a:lnTo>
                  <a:lnTo>
                    <a:pt x="4564" y="22182"/>
                  </a:lnTo>
                  <a:lnTo>
                    <a:pt x="5032" y="22556"/>
                  </a:lnTo>
                  <a:lnTo>
                    <a:pt x="5518" y="22912"/>
                  </a:lnTo>
                  <a:lnTo>
                    <a:pt x="6042" y="23230"/>
                  </a:lnTo>
                  <a:lnTo>
                    <a:pt x="6565" y="23529"/>
                  </a:lnTo>
                  <a:lnTo>
                    <a:pt x="7089" y="23810"/>
                  </a:lnTo>
                  <a:lnTo>
                    <a:pt x="7650" y="24053"/>
                  </a:lnTo>
                  <a:lnTo>
                    <a:pt x="8230" y="24277"/>
                  </a:lnTo>
                  <a:lnTo>
                    <a:pt x="8810" y="24483"/>
                  </a:lnTo>
                  <a:lnTo>
                    <a:pt x="9390" y="24651"/>
                  </a:lnTo>
                  <a:lnTo>
                    <a:pt x="10007" y="24801"/>
                  </a:lnTo>
                  <a:lnTo>
                    <a:pt x="10624" y="24894"/>
                  </a:lnTo>
                  <a:lnTo>
                    <a:pt x="11241" y="24988"/>
                  </a:lnTo>
                  <a:lnTo>
                    <a:pt x="11877" y="25025"/>
                  </a:lnTo>
                  <a:lnTo>
                    <a:pt x="12532" y="25044"/>
                  </a:lnTo>
                  <a:lnTo>
                    <a:pt x="13168" y="25025"/>
                  </a:lnTo>
                  <a:lnTo>
                    <a:pt x="13803" y="24988"/>
                  </a:lnTo>
                  <a:lnTo>
                    <a:pt x="14439" y="24894"/>
                  </a:lnTo>
                  <a:lnTo>
                    <a:pt x="15057" y="24801"/>
                  </a:lnTo>
                  <a:lnTo>
                    <a:pt x="15655" y="24651"/>
                  </a:lnTo>
                  <a:lnTo>
                    <a:pt x="16254" y="24483"/>
                  </a:lnTo>
                  <a:lnTo>
                    <a:pt x="16833" y="24277"/>
                  </a:lnTo>
                  <a:lnTo>
                    <a:pt x="17394" y="24053"/>
                  </a:lnTo>
                  <a:lnTo>
                    <a:pt x="17956" y="23810"/>
                  </a:lnTo>
                  <a:lnTo>
                    <a:pt x="18498" y="23529"/>
                  </a:lnTo>
                  <a:lnTo>
                    <a:pt x="19022" y="23230"/>
                  </a:lnTo>
                  <a:lnTo>
                    <a:pt x="19527" y="22912"/>
                  </a:lnTo>
                  <a:lnTo>
                    <a:pt x="20013" y="22556"/>
                  </a:lnTo>
                  <a:lnTo>
                    <a:pt x="20499" y="22182"/>
                  </a:lnTo>
                  <a:lnTo>
                    <a:pt x="20948" y="21790"/>
                  </a:lnTo>
                  <a:lnTo>
                    <a:pt x="21378" y="21378"/>
                  </a:lnTo>
                  <a:lnTo>
                    <a:pt x="21790" y="20948"/>
                  </a:lnTo>
                  <a:lnTo>
                    <a:pt x="22201" y="20480"/>
                  </a:lnTo>
                  <a:lnTo>
                    <a:pt x="22556" y="20013"/>
                  </a:lnTo>
                  <a:lnTo>
                    <a:pt x="22912" y="19526"/>
                  </a:lnTo>
                  <a:lnTo>
                    <a:pt x="23230" y="19022"/>
                  </a:lnTo>
                  <a:lnTo>
                    <a:pt x="23548" y="18498"/>
                  </a:lnTo>
                  <a:lnTo>
                    <a:pt x="23810" y="17955"/>
                  </a:lnTo>
                  <a:lnTo>
                    <a:pt x="24071" y="17394"/>
                  </a:lnTo>
                  <a:lnTo>
                    <a:pt x="24296" y="16833"/>
                  </a:lnTo>
                  <a:lnTo>
                    <a:pt x="24483" y="16253"/>
                  </a:lnTo>
                  <a:lnTo>
                    <a:pt x="24651" y="15655"/>
                  </a:lnTo>
                  <a:lnTo>
                    <a:pt x="24801" y="15038"/>
                  </a:lnTo>
                  <a:lnTo>
                    <a:pt x="24913" y="14421"/>
                  </a:lnTo>
                  <a:lnTo>
                    <a:pt x="24988" y="13803"/>
                  </a:lnTo>
                  <a:lnTo>
                    <a:pt x="25044" y="13167"/>
                  </a:lnTo>
                  <a:lnTo>
                    <a:pt x="25044" y="12513"/>
                  </a:lnTo>
                  <a:lnTo>
                    <a:pt x="25044" y="11877"/>
                  </a:lnTo>
                  <a:lnTo>
                    <a:pt x="24988" y="11241"/>
                  </a:lnTo>
                  <a:lnTo>
                    <a:pt x="24913" y="10624"/>
                  </a:lnTo>
                  <a:lnTo>
                    <a:pt x="24801" y="10007"/>
                  </a:lnTo>
                  <a:lnTo>
                    <a:pt x="24651" y="9389"/>
                  </a:lnTo>
                  <a:lnTo>
                    <a:pt x="24483" y="8791"/>
                  </a:lnTo>
                  <a:lnTo>
                    <a:pt x="24296" y="8211"/>
                  </a:lnTo>
                  <a:lnTo>
                    <a:pt x="24071" y="7650"/>
                  </a:lnTo>
                  <a:lnTo>
                    <a:pt x="23810" y="7089"/>
                  </a:lnTo>
                  <a:lnTo>
                    <a:pt x="23548" y="6547"/>
                  </a:lnTo>
                  <a:lnTo>
                    <a:pt x="23230" y="6023"/>
                  </a:lnTo>
                  <a:lnTo>
                    <a:pt x="22912" y="5518"/>
                  </a:lnTo>
                  <a:lnTo>
                    <a:pt x="22556" y="5032"/>
                  </a:lnTo>
                  <a:lnTo>
                    <a:pt x="22201" y="4564"/>
                  </a:lnTo>
                  <a:lnTo>
                    <a:pt x="21790" y="4096"/>
                  </a:lnTo>
                  <a:lnTo>
                    <a:pt x="21378" y="3666"/>
                  </a:lnTo>
                  <a:lnTo>
                    <a:pt x="20948" y="3255"/>
                  </a:lnTo>
                  <a:lnTo>
                    <a:pt x="20499" y="2862"/>
                  </a:lnTo>
                  <a:lnTo>
                    <a:pt x="20013" y="2488"/>
                  </a:lnTo>
                  <a:lnTo>
                    <a:pt x="19527" y="2133"/>
                  </a:lnTo>
                  <a:lnTo>
                    <a:pt x="19022" y="1815"/>
                  </a:lnTo>
                  <a:lnTo>
                    <a:pt x="18498" y="1515"/>
                  </a:lnTo>
                  <a:lnTo>
                    <a:pt x="17956" y="1235"/>
                  </a:lnTo>
                  <a:lnTo>
                    <a:pt x="17394" y="973"/>
                  </a:lnTo>
                  <a:lnTo>
                    <a:pt x="16833" y="767"/>
                  </a:lnTo>
                  <a:lnTo>
                    <a:pt x="16254" y="562"/>
                  </a:lnTo>
                  <a:lnTo>
                    <a:pt x="15655" y="393"/>
                  </a:lnTo>
                  <a:lnTo>
                    <a:pt x="15057" y="244"/>
                  </a:lnTo>
                  <a:lnTo>
                    <a:pt x="14439" y="150"/>
                  </a:lnTo>
                  <a:lnTo>
                    <a:pt x="13803" y="57"/>
                  </a:lnTo>
                  <a:lnTo>
                    <a:pt x="13168" y="19"/>
                  </a:lnTo>
                  <a:lnTo>
                    <a:pt x="12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0873775" y="4301200"/>
              <a:ext cx="269350" cy="268875"/>
            </a:xfrm>
            <a:custGeom>
              <a:avLst/>
              <a:gdLst/>
              <a:ahLst/>
              <a:cxnLst/>
              <a:rect l="l" t="t" r="r" b="b"/>
              <a:pathLst>
                <a:path w="10774" h="10755" extrusionOk="0">
                  <a:moveTo>
                    <a:pt x="5106" y="0"/>
                  </a:moveTo>
                  <a:lnTo>
                    <a:pt x="4826" y="19"/>
                  </a:lnTo>
                  <a:lnTo>
                    <a:pt x="4564" y="56"/>
                  </a:lnTo>
                  <a:lnTo>
                    <a:pt x="4302" y="112"/>
                  </a:lnTo>
                  <a:lnTo>
                    <a:pt x="4040" y="168"/>
                  </a:lnTo>
                  <a:lnTo>
                    <a:pt x="3778" y="243"/>
                  </a:lnTo>
                  <a:lnTo>
                    <a:pt x="3535" y="318"/>
                  </a:lnTo>
                  <a:lnTo>
                    <a:pt x="3292" y="411"/>
                  </a:lnTo>
                  <a:lnTo>
                    <a:pt x="3049" y="524"/>
                  </a:lnTo>
                  <a:lnTo>
                    <a:pt x="2824" y="636"/>
                  </a:lnTo>
                  <a:lnTo>
                    <a:pt x="2600" y="767"/>
                  </a:lnTo>
                  <a:lnTo>
                    <a:pt x="2375" y="916"/>
                  </a:lnTo>
                  <a:lnTo>
                    <a:pt x="2170" y="1066"/>
                  </a:lnTo>
                  <a:lnTo>
                    <a:pt x="1964" y="1216"/>
                  </a:lnTo>
                  <a:lnTo>
                    <a:pt x="1758" y="1384"/>
                  </a:lnTo>
                  <a:lnTo>
                    <a:pt x="1571" y="1571"/>
                  </a:lnTo>
                  <a:lnTo>
                    <a:pt x="1403" y="1758"/>
                  </a:lnTo>
                  <a:lnTo>
                    <a:pt x="1235" y="1945"/>
                  </a:lnTo>
                  <a:lnTo>
                    <a:pt x="1066" y="2151"/>
                  </a:lnTo>
                  <a:lnTo>
                    <a:pt x="917" y="2375"/>
                  </a:lnTo>
                  <a:lnTo>
                    <a:pt x="786" y="2581"/>
                  </a:lnTo>
                  <a:lnTo>
                    <a:pt x="655" y="2805"/>
                  </a:lnTo>
                  <a:lnTo>
                    <a:pt x="524" y="3049"/>
                  </a:lnTo>
                  <a:lnTo>
                    <a:pt x="430" y="3273"/>
                  </a:lnTo>
                  <a:lnTo>
                    <a:pt x="318" y="3535"/>
                  </a:lnTo>
                  <a:lnTo>
                    <a:pt x="243" y="3778"/>
                  </a:lnTo>
                  <a:lnTo>
                    <a:pt x="168" y="4040"/>
                  </a:lnTo>
                  <a:lnTo>
                    <a:pt x="112" y="4283"/>
                  </a:lnTo>
                  <a:lnTo>
                    <a:pt x="56" y="4564"/>
                  </a:lnTo>
                  <a:lnTo>
                    <a:pt x="19" y="4825"/>
                  </a:lnTo>
                  <a:lnTo>
                    <a:pt x="0" y="5106"/>
                  </a:lnTo>
                  <a:lnTo>
                    <a:pt x="0" y="5368"/>
                  </a:lnTo>
                  <a:lnTo>
                    <a:pt x="0" y="5648"/>
                  </a:lnTo>
                  <a:lnTo>
                    <a:pt x="19" y="5929"/>
                  </a:lnTo>
                  <a:lnTo>
                    <a:pt x="56" y="6191"/>
                  </a:lnTo>
                  <a:lnTo>
                    <a:pt x="112" y="6453"/>
                  </a:lnTo>
                  <a:lnTo>
                    <a:pt x="168" y="6714"/>
                  </a:lnTo>
                  <a:lnTo>
                    <a:pt x="243" y="6976"/>
                  </a:lnTo>
                  <a:lnTo>
                    <a:pt x="318" y="7219"/>
                  </a:lnTo>
                  <a:lnTo>
                    <a:pt x="430" y="7481"/>
                  </a:lnTo>
                  <a:lnTo>
                    <a:pt x="524" y="7706"/>
                  </a:lnTo>
                  <a:lnTo>
                    <a:pt x="655" y="7949"/>
                  </a:lnTo>
                  <a:lnTo>
                    <a:pt x="786" y="8173"/>
                  </a:lnTo>
                  <a:lnTo>
                    <a:pt x="917" y="8379"/>
                  </a:lnTo>
                  <a:lnTo>
                    <a:pt x="1066" y="8603"/>
                  </a:lnTo>
                  <a:lnTo>
                    <a:pt x="1235" y="8809"/>
                  </a:lnTo>
                  <a:lnTo>
                    <a:pt x="1403" y="8996"/>
                  </a:lnTo>
                  <a:lnTo>
                    <a:pt x="1571" y="9183"/>
                  </a:lnTo>
                  <a:lnTo>
                    <a:pt x="1758" y="9370"/>
                  </a:lnTo>
                  <a:lnTo>
                    <a:pt x="1964" y="9539"/>
                  </a:lnTo>
                  <a:lnTo>
                    <a:pt x="2170" y="9688"/>
                  </a:lnTo>
                  <a:lnTo>
                    <a:pt x="2375" y="9838"/>
                  </a:lnTo>
                  <a:lnTo>
                    <a:pt x="2600" y="9987"/>
                  </a:lnTo>
                  <a:lnTo>
                    <a:pt x="2824" y="10118"/>
                  </a:lnTo>
                  <a:lnTo>
                    <a:pt x="3049" y="10231"/>
                  </a:lnTo>
                  <a:lnTo>
                    <a:pt x="3292" y="10343"/>
                  </a:lnTo>
                  <a:lnTo>
                    <a:pt x="3535" y="10436"/>
                  </a:lnTo>
                  <a:lnTo>
                    <a:pt x="3778" y="10511"/>
                  </a:lnTo>
                  <a:lnTo>
                    <a:pt x="4040" y="10586"/>
                  </a:lnTo>
                  <a:lnTo>
                    <a:pt x="4302" y="10642"/>
                  </a:lnTo>
                  <a:lnTo>
                    <a:pt x="4564" y="10698"/>
                  </a:lnTo>
                  <a:lnTo>
                    <a:pt x="4826" y="10736"/>
                  </a:lnTo>
                  <a:lnTo>
                    <a:pt x="5106" y="10754"/>
                  </a:lnTo>
                  <a:lnTo>
                    <a:pt x="5667" y="10754"/>
                  </a:lnTo>
                  <a:lnTo>
                    <a:pt x="5929" y="10736"/>
                  </a:lnTo>
                  <a:lnTo>
                    <a:pt x="6210" y="10698"/>
                  </a:lnTo>
                  <a:lnTo>
                    <a:pt x="6471" y="10642"/>
                  </a:lnTo>
                  <a:lnTo>
                    <a:pt x="6733" y="10586"/>
                  </a:lnTo>
                  <a:lnTo>
                    <a:pt x="6976" y="10511"/>
                  </a:lnTo>
                  <a:lnTo>
                    <a:pt x="7238" y="10436"/>
                  </a:lnTo>
                  <a:lnTo>
                    <a:pt x="7481" y="10343"/>
                  </a:lnTo>
                  <a:lnTo>
                    <a:pt x="7725" y="10231"/>
                  </a:lnTo>
                  <a:lnTo>
                    <a:pt x="7949" y="10118"/>
                  </a:lnTo>
                  <a:lnTo>
                    <a:pt x="8173" y="9987"/>
                  </a:lnTo>
                  <a:lnTo>
                    <a:pt x="8398" y="9838"/>
                  </a:lnTo>
                  <a:lnTo>
                    <a:pt x="8604" y="9688"/>
                  </a:lnTo>
                  <a:lnTo>
                    <a:pt x="8809" y="9539"/>
                  </a:lnTo>
                  <a:lnTo>
                    <a:pt x="8996" y="9370"/>
                  </a:lnTo>
                  <a:lnTo>
                    <a:pt x="9183" y="9183"/>
                  </a:lnTo>
                  <a:lnTo>
                    <a:pt x="9370" y="8996"/>
                  </a:lnTo>
                  <a:lnTo>
                    <a:pt x="9539" y="8809"/>
                  </a:lnTo>
                  <a:lnTo>
                    <a:pt x="9688" y="8603"/>
                  </a:lnTo>
                  <a:lnTo>
                    <a:pt x="9838" y="8379"/>
                  </a:lnTo>
                  <a:lnTo>
                    <a:pt x="9988" y="8173"/>
                  </a:lnTo>
                  <a:lnTo>
                    <a:pt x="10119" y="7949"/>
                  </a:lnTo>
                  <a:lnTo>
                    <a:pt x="10231" y="7706"/>
                  </a:lnTo>
                  <a:lnTo>
                    <a:pt x="10343" y="7481"/>
                  </a:lnTo>
                  <a:lnTo>
                    <a:pt x="10436" y="7219"/>
                  </a:lnTo>
                  <a:lnTo>
                    <a:pt x="10530" y="6976"/>
                  </a:lnTo>
                  <a:lnTo>
                    <a:pt x="10605" y="6714"/>
                  </a:lnTo>
                  <a:lnTo>
                    <a:pt x="10661" y="6453"/>
                  </a:lnTo>
                  <a:lnTo>
                    <a:pt x="10698" y="6191"/>
                  </a:lnTo>
                  <a:lnTo>
                    <a:pt x="10736" y="5929"/>
                  </a:lnTo>
                  <a:lnTo>
                    <a:pt x="10754" y="5648"/>
                  </a:lnTo>
                  <a:lnTo>
                    <a:pt x="10773" y="5368"/>
                  </a:lnTo>
                  <a:lnTo>
                    <a:pt x="10754" y="5106"/>
                  </a:lnTo>
                  <a:lnTo>
                    <a:pt x="10736" y="4825"/>
                  </a:lnTo>
                  <a:lnTo>
                    <a:pt x="10698" y="4564"/>
                  </a:lnTo>
                  <a:lnTo>
                    <a:pt x="10661" y="4283"/>
                  </a:lnTo>
                  <a:lnTo>
                    <a:pt x="10605" y="4040"/>
                  </a:lnTo>
                  <a:lnTo>
                    <a:pt x="10530" y="3778"/>
                  </a:lnTo>
                  <a:lnTo>
                    <a:pt x="10436" y="3535"/>
                  </a:lnTo>
                  <a:lnTo>
                    <a:pt x="10343" y="3273"/>
                  </a:lnTo>
                  <a:lnTo>
                    <a:pt x="10231" y="3049"/>
                  </a:lnTo>
                  <a:lnTo>
                    <a:pt x="10119" y="2805"/>
                  </a:lnTo>
                  <a:lnTo>
                    <a:pt x="9988" y="2581"/>
                  </a:lnTo>
                  <a:lnTo>
                    <a:pt x="9838" y="2375"/>
                  </a:lnTo>
                  <a:lnTo>
                    <a:pt x="9688" y="2151"/>
                  </a:lnTo>
                  <a:lnTo>
                    <a:pt x="9539" y="1945"/>
                  </a:lnTo>
                  <a:lnTo>
                    <a:pt x="9370" y="1758"/>
                  </a:lnTo>
                  <a:lnTo>
                    <a:pt x="9183" y="1571"/>
                  </a:lnTo>
                  <a:lnTo>
                    <a:pt x="8996" y="1384"/>
                  </a:lnTo>
                  <a:lnTo>
                    <a:pt x="8809" y="1216"/>
                  </a:lnTo>
                  <a:lnTo>
                    <a:pt x="8604" y="1066"/>
                  </a:lnTo>
                  <a:lnTo>
                    <a:pt x="8398" y="916"/>
                  </a:lnTo>
                  <a:lnTo>
                    <a:pt x="8173" y="767"/>
                  </a:lnTo>
                  <a:lnTo>
                    <a:pt x="7949" y="636"/>
                  </a:lnTo>
                  <a:lnTo>
                    <a:pt x="7725" y="524"/>
                  </a:lnTo>
                  <a:lnTo>
                    <a:pt x="7481" y="411"/>
                  </a:lnTo>
                  <a:lnTo>
                    <a:pt x="7238" y="318"/>
                  </a:lnTo>
                  <a:lnTo>
                    <a:pt x="6976" y="243"/>
                  </a:lnTo>
                  <a:lnTo>
                    <a:pt x="6733" y="168"/>
                  </a:lnTo>
                  <a:lnTo>
                    <a:pt x="6471" y="112"/>
                  </a:lnTo>
                  <a:lnTo>
                    <a:pt x="6210" y="56"/>
                  </a:lnTo>
                  <a:lnTo>
                    <a:pt x="5929" y="19"/>
                  </a:lnTo>
                  <a:lnTo>
                    <a:pt x="5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0"/>
          <p:cNvSpPr/>
          <p:nvPr/>
        </p:nvSpPr>
        <p:spPr>
          <a:xfrm rot="10800000" flipH="1">
            <a:off x="8624405" y="2141232"/>
            <a:ext cx="90600" cy="9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3">
            <a:extLst>
              <a:ext uri="{FF2B5EF4-FFF2-40B4-BE49-F238E27FC236}">
                <a16:creationId xmlns:a16="http://schemas.microsoft.com/office/drawing/2014/main" id="{692C5473-4772-459C-9ACB-7A0E55BE8C1C}"/>
              </a:ext>
            </a:extLst>
          </p:cNvPr>
          <p:cNvSpPr>
            <a:spLocks noGrp="1"/>
          </p:cNvSpPr>
          <p:nvPr>
            <p:ph type="title"/>
          </p:nvPr>
        </p:nvSpPr>
        <p:spPr>
          <a:xfrm>
            <a:off x="1426200" y="514172"/>
            <a:ext cx="7717800" cy="548700"/>
          </a:xfrm>
        </p:spPr>
        <p:txBody>
          <a:bodyPr/>
          <a:lstStyle/>
          <a:p>
            <a:r>
              <a:rPr lang="es-ES" b="1" dirty="0"/>
              <a:t>Representación del conocimiento en </a:t>
            </a:r>
            <a:r>
              <a:rPr lang="es-ES" b="1" dirty="0" err="1"/>
              <a:t>Prolog</a:t>
            </a:r>
            <a:endParaRPr lang="es-ES" dirty="0"/>
          </a:p>
        </p:txBody>
      </p:sp>
      <p:sp>
        <p:nvSpPr>
          <p:cNvPr id="12" name="Marcador de contenido 2">
            <a:extLst>
              <a:ext uri="{FF2B5EF4-FFF2-40B4-BE49-F238E27FC236}">
                <a16:creationId xmlns:a16="http://schemas.microsoft.com/office/drawing/2014/main" id="{25AA931F-1DB9-4BB4-8A77-3EB9939D19C5}"/>
              </a:ext>
            </a:extLst>
          </p:cNvPr>
          <p:cNvSpPr>
            <a:spLocks noGrp="1"/>
          </p:cNvSpPr>
          <p:nvPr>
            <p:ph type="body" idx="1"/>
          </p:nvPr>
        </p:nvSpPr>
        <p:spPr>
          <a:xfrm>
            <a:off x="140034" y="1097350"/>
            <a:ext cx="4431966" cy="3839911"/>
          </a:xfrm>
        </p:spPr>
        <p:txBody>
          <a:bodyPr>
            <a:normAutofit/>
          </a:bodyPr>
          <a:lstStyle/>
          <a:p>
            <a:r>
              <a:rPr lang="es-ES" sz="1400" b="1" dirty="0" err="1"/>
              <a:t>cuadro_clinico</a:t>
            </a:r>
            <a:r>
              <a:rPr lang="es-ES" sz="1400" dirty="0"/>
              <a:t>(</a:t>
            </a:r>
            <a:r>
              <a:rPr lang="es-ES" sz="1400" dirty="0" err="1"/>
              <a:t>Sintomas_Paciente</a:t>
            </a:r>
            <a:r>
              <a:rPr lang="es-ES" sz="1400" dirty="0"/>
              <a:t>, </a:t>
            </a:r>
            <a:r>
              <a:rPr lang="es-ES" sz="1400" dirty="0" err="1"/>
              <a:t>sin_riesgo</a:t>
            </a:r>
            <a:r>
              <a:rPr lang="es-ES" sz="1400" dirty="0"/>
              <a:t>):-</a:t>
            </a:r>
          </a:p>
          <a:p>
            <a:r>
              <a:rPr lang="es-ES" sz="1400" dirty="0" err="1"/>
              <a:t>sintomas</a:t>
            </a:r>
            <a:r>
              <a:rPr lang="es-ES" sz="1400" dirty="0"/>
              <a:t>(hipertiroidismo, alta, 1, Grupo1),</a:t>
            </a:r>
          </a:p>
          <a:p>
            <a:r>
              <a:rPr lang="es-ES" sz="1400" dirty="0" err="1"/>
              <a:t>sintomas</a:t>
            </a:r>
            <a:r>
              <a:rPr lang="es-ES" sz="1400" dirty="0"/>
              <a:t>(hipertiroidismo, alta, 2, Grupo2),</a:t>
            </a:r>
          </a:p>
          <a:p>
            <a:r>
              <a:rPr lang="es-ES" sz="1400" dirty="0" err="1"/>
              <a:t>sintomas</a:t>
            </a:r>
            <a:r>
              <a:rPr lang="es-ES" sz="1400" dirty="0"/>
              <a:t>(hipertiroidismo, media, 1, Grupo3),</a:t>
            </a:r>
          </a:p>
          <a:p>
            <a:r>
              <a:rPr lang="es-ES" sz="1400" dirty="0" err="1"/>
              <a:t>sintomas</a:t>
            </a:r>
            <a:r>
              <a:rPr lang="es-ES" sz="1400" dirty="0"/>
              <a:t>(hipertiroidismo, media, 2, Grupo4),</a:t>
            </a:r>
          </a:p>
          <a:p>
            <a:r>
              <a:rPr lang="es-ES" sz="1400" dirty="0" err="1"/>
              <a:t>sintomas</a:t>
            </a:r>
            <a:r>
              <a:rPr lang="es-ES" sz="1400" dirty="0"/>
              <a:t>(hipertiroidismo, baja, 1, Grupo5),</a:t>
            </a:r>
          </a:p>
          <a:p>
            <a:r>
              <a:rPr lang="es-ES" sz="1400" dirty="0" err="1"/>
              <a:t>sintomas</a:t>
            </a:r>
            <a:r>
              <a:rPr lang="es-ES" sz="1400" dirty="0"/>
              <a:t>(hipertiroidismo, baja, 2, Grupo6),</a:t>
            </a:r>
          </a:p>
          <a:p>
            <a:r>
              <a:rPr lang="es-ES" sz="1400" dirty="0" err="1"/>
              <a:t>sintomas</a:t>
            </a:r>
            <a:r>
              <a:rPr lang="es-ES" sz="1400" dirty="0"/>
              <a:t>(hipertiroidismo, baja, 3, Grupo7),</a:t>
            </a:r>
          </a:p>
          <a:p>
            <a:r>
              <a:rPr lang="es-ES" sz="1400" dirty="0" err="1"/>
              <a:t>sintomas</a:t>
            </a:r>
            <a:r>
              <a:rPr lang="es-ES" sz="1400" dirty="0"/>
              <a:t>(hipertiroidismo, baja, 4, Grupo8),</a:t>
            </a:r>
          </a:p>
          <a:p>
            <a:r>
              <a:rPr lang="es-ES" sz="1400" dirty="0" err="1"/>
              <a:t>sintomas</a:t>
            </a:r>
            <a:r>
              <a:rPr lang="es-ES" sz="1400" dirty="0"/>
              <a:t>(hipertiroidismo, baja, 5, Grupo9),</a:t>
            </a:r>
          </a:p>
        </p:txBody>
      </p:sp>
      <p:sp>
        <p:nvSpPr>
          <p:cNvPr id="14" name="Marcador de contenido 2">
            <a:extLst>
              <a:ext uri="{FF2B5EF4-FFF2-40B4-BE49-F238E27FC236}">
                <a16:creationId xmlns:a16="http://schemas.microsoft.com/office/drawing/2014/main" id="{A2C31DDD-B724-4705-A161-44108D189291}"/>
              </a:ext>
            </a:extLst>
          </p:cNvPr>
          <p:cNvSpPr txBox="1">
            <a:spLocks/>
          </p:cNvSpPr>
          <p:nvPr/>
        </p:nvSpPr>
        <p:spPr>
          <a:xfrm>
            <a:off x="4159844" y="1381441"/>
            <a:ext cx="4984156" cy="359450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Nunito"/>
              <a:buChar char="●"/>
              <a:defRPr sz="1600" b="0" i="0" u="none" strike="noStrike" cap="none">
                <a:solidFill>
                  <a:schemeClr val="accent2"/>
                </a:solidFill>
                <a:latin typeface="Nunito"/>
                <a:ea typeface="Nunito"/>
                <a:cs typeface="Nunito"/>
                <a:sym typeface="Nunito"/>
              </a:defRPr>
            </a:lvl1pPr>
            <a:lvl2pPr marL="914400" marR="0" lvl="1"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2pPr>
            <a:lvl3pPr marL="1371600" marR="0" lvl="2"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3pPr>
            <a:lvl4pPr marL="1828800" marR="0" lvl="3"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4pPr>
            <a:lvl5pPr marL="2286000" marR="0" lvl="4"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5pPr>
            <a:lvl6pPr marL="2743200" marR="0" lvl="5"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6pPr>
            <a:lvl7pPr marL="3200400" marR="0" lvl="6"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7pPr>
            <a:lvl8pPr marL="3657600" marR="0" lvl="7"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8pPr>
            <a:lvl9pPr marL="4114800" marR="0" lvl="8" indent="-317500" algn="l" rtl="0">
              <a:lnSpc>
                <a:spcPct val="100000"/>
              </a:lnSpc>
              <a:spcBef>
                <a:spcPts val="0"/>
              </a:spcBef>
              <a:spcAft>
                <a:spcPts val="0"/>
              </a:spcAft>
              <a:buClr>
                <a:schemeClr val="accent2"/>
              </a:buClr>
              <a:buSzPts val="1400"/>
              <a:buFont typeface="Nunito"/>
              <a:buChar char="■"/>
              <a:defRPr sz="1600" b="0" i="0" u="none" strike="noStrike" cap="none">
                <a:solidFill>
                  <a:schemeClr val="accent2"/>
                </a:solidFill>
                <a:latin typeface="Nunito"/>
                <a:ea typeface="Nunito"/>
                <a:cs typeface="Nunito"/>
                <a:sym typeface="Nunito"/>
              </a:defRPr>
            </a:lvl9pPr>
          </a:lstStyle>
          <a:p>
            <a:r>
              <a:rPr lang="es-ES" sz="1400" dirty="0" err="1"/>
              <a:t>pertenece_alta</a:t>
            </a:r>
            <a:r>
              <a:rPr lang="es-ES" sz="1400" dirty="0"/>
              <a:t>(</a:t>
            </a:r>
            <a:r>
              <a:rPr lang="es-ES" sz="1400" dirty="0" err="1"/>
              <a:t>Sintomas_Paciente</a:t>
            </a:r>
            <a:r>
              <a:rPr lang="es-ES" sz="1400" dirty="0"/>
              <a:t>, Grupo1, X1),</a:t>
            </a:r>
          </a:p>
          <a:p>
            <a:r>
              <a:rPr lang="es-ES" sz="1400" dirty="0" err="1"/>
              <a:t>pertenece_alta</a:t>
            </a:r>
            <a:r>
              <a:rPr lang="es-ES" sz="1400" dirty="0"/>
              <a:t>(</a:t>
            </a:r>
            <a:r>
              <a:rPr lang="es-ES" sz="1400" dirty="0" err="1"/>
              <a:t>Sintomas_Paciente</a:t>
            </a:r>
            <a:r>
              <a:rPr lang="es-ES" sz="1400" dirty="0"/>
              <a:t>, Grupo2, X2),</a:t>
            </a:r>
          </a:p>
          <a:p>
            <a:r>
              <a:rPr lang="es-ES" sz="1400" dirty="0" err="1"/>
              <a:t>pertenece_media</a:t>
            </a:r>
            <a:r>
              <a:rPr lang="es-ES" sz="1400" dirty="0"/>
              <a:t>(</a:t>
            </a:r>
            <a:r>
              <a:rPr lang="es-ES" sz="1400" dirty="0" err="1"/>
              <a:t>Sintomas_Paciente</a:t>
            </a:r>
            <a:r>
              <a:rPr lang="es-ES" sz="1400" dirty="0"/>
              <a:t>, Grupo3, X3),</a:t>
            </a:r>
          </a:p>
          <a:p>
            <a:r>
              <a:rPr lang="es-ES" sz="1400" dirty="0" err="1"/>
              <a:t>pertenece_media</a:t>
            </a:r>
            <a:r>
              <a:rPr lang="es-ES" sz="1400" dirty="0"/>
              <a:t>(</a:t>
            </a:r>
            <a:r>
              <a:rPr lang="es-ES" sz="1400" dirty="0" err="1"/>
              <a:t>Sintomas_Paciente</a:t>
            </a:r>
            <a:r>
              <a:rPr lang="es-ES" sz="1400" dirty="0"/>
              <a:t>, Grupo4, X4),</a:t>
            </a:r>
          </a:p>
          <a:p>
            <a:r>
              <a:rPr lang="es-ES" sz="1400" dirty="0" err="1"/>
              <a:t>pertenece_baja</a:t>
            </a:r>
            <a:r>
              <a:rPr lang="es-ES" sz="1400" dirty="0"/>
              <a:t>(</a:t>
            </a:r>
            <a:r>
              <a:rPr lang="es-ES" sz="1400" dirty="0" err="1"/>
              <a:t>Sintomas_Paciente</a:t>
            </a:r>
            <a:r>
              <a:rPr lang="es-ES" sz="1400" dirty="0"/>
              <a:t>, Grupo5, X5),</a:t>
            </a:r>
          </a:p>
          <a:p>
            <a:r>
              <a:rPr lang="es-ES" sz="1400" dirty="0" err="1"/>
              <a:t>pertenece_baja</a:t>
            </a:r>
            <a:r>
              <a:rPr lang="es-ES" sz="1400" dirty="0"/>
              <a:t>(</a:t>
            </a:r>
            <a:r>
              <a:rPr lang="es-ES" sz="1400" dirty="0" err="1"/>
              <a:t>Sintomas_Paciente</a:t>
            </a:r>
            <a:r>
              <a:rPr lang="es-ES" sz="1400" dirty="0"/>
              <a:t>, Grupo6, X6),</a:t>
            </a:r>
          </a:p>
          <a:p>
            <a:r>
              <a:rPr lang="es-ES" sz="1400" dirty="0" err="1"/>
              <a:t>pertenece_baja</a:t>
            </a:r>
            <a:r>
              <a:rPr lang="es-ES" sz="1400" dirty="0"/>
              <a:t>(</a:t>
            </a:r>
            <a:r>
              <a:rPr lang="es-ES" sz="1400" dirty="0" err="1"/>
              <a:t>Sintomas_Paciente</a:t>
            </a:r>
            <a:r>
              <a:rPr lang="es-ES" sz="1400" dirty="0"/>
              <a:t>, Grupo7, X7),</a:t>
            </a:r>
          </a:p>
          <a:p>
            <a:r>
              <a:rPr lang="es-ES" sz="1400" dirty="0" err="1"/>
              <a:t>pertenece_baja</a:t>
            </a:r>
            <a:r>
              <a:rPr lang="es-ES" sz="1400" dirty="0"/>
              <a:t>(</a:t>
            </a:r>
            <a:r>
              <a:rPr lang="es-ES" sz="1400" dirty="0" err="1"/>
              <a:t>Sintomas_Paciente</a:t>
            </a:r>
            <a:r>
              <a:rPr lang="es-ES" sz="1400" dirty="0"/>
              <a:t>, Grupo8, X8),</a:t>
            </a:r>
          </a:p>
          <a:p>
            <a:r>
              <a:rPr lang="es-ES" sz="1400" dirty="0" err="1"/>
              <a:t>pertenece_baja</a:t>
            </a:r>
            <a:r>
              <a:rPr lang="es-ES" sz="1400" dirty="0"/>
              <a:t>(</a:t>
            </a:r>
            <a:r>
              <a:rPr lang="es-ES" sz="1400" dirty="0" err="1"/>
              <a:t>Sintomas_Paciente</a:t>
            </a:r>
            <a:r>
              <a:rPr lang="es-ES" sz="1400" dirty="0"/>
              <a:t>, Grupo9, X9),</a:t>
            </a:r>
          </a:p>
          <a:p>
            <a:r>
              <a:rPr lang="es-ES" sz="1400" dirty="0"/>
              <a:t>Sum1 </a:t>
            </a:r>
            <a:r>
              <a:rPr lang="es-ES" sz="1400" dirty="0" err="1"/>
              <a:t>is</a:t>
            </a:r>
            <a:r>
              <a:rPr lang="es-ES" sz="1400" dirty="0"/>
              <a:t> X1+X2+X3+X4,</a:t>
            </a:r>
          </a:p>
          <a:p>
            <a:r>
              <a:rPr lang="es-ES" sz="1400" dirty="0"/>
              <a:t>Sum1 &gt;= 2,</a:t>
            </a:r>
          </a:p>
          <a:p>
            <a:r>
              <a:rPr lang="es-ES" sz="1400" dirty="0"/>
              <a:t>Sum2 </a:t>
            </a:r>
            <a:r>
              <a:rPr lang="es-ES" sz="1400" dirty="0" err="1"/>
              <a:t>is</a:t>
            </a:r>
            <a:r>
              <a:rPr lang="es-ES" sz="1400" dirty="0"/>
              <a:t> Sum1+X5+X6+X7+X8+X9,</a:t>
            </a:r>
          </a:p>
          <a:p>
            <a:r>
              <a:rPr lang="es-ES" sz="1400" dirty="0"/>
              <a:t>Sum2 &gt;= 5.</a:t>
            </a:r>
          </a:p>
        </p:txBody>
      </p:sp>
    </p:spTree>
    <p:extLst>
      <p:ext uri="{BB962C8B-B14F-4D97-AF65-F5344CB8AC3E}">
        <p14:creationId xmlns:p14="http://schemas.microsoft.com/office/powerpoint/2010/main" val="1383590223"/>
      </p:ext>
    </p:extLst>
  </p:cSld>
  <p:clrMapOvr>
    <a:masterClrMapping/>
  </p:clrMapOvr>
  <p:transition spd="slow">
    <p:push dir="u"/>
  </p:transition>
</p:sld>
</file>

<file path=ppt/theme/theme1.xml><?xml version="1.0" encoding="utf-8"?>
<a:theme xmlns:a="http://schemas.openxmlformats.org/drawingml/2006/main" name="US Thyroid Awareness Month by Slidesgo">
  <a:themeElements>
    <a:clrScheme name="Simple Light">
      <a:dk1>
        <a:srgbClr val="202020"/>
      </a:dk1>
      <a:lt1>
        <a:srgbClr val="FFFFFF"/>
      </a:lt1>
      <a:dk2>
        <a:srgbClr val="FA531F"/>
      </a:dk2>
      <a:lt2>
        <a:srgbClr val="4BC7C2"/>
      </a:lt2>
      <a:accent1>
        <a:srgbClr val="5AD8D3"/>
      </a:accent1>
      <a:accent2>
        <a:srgbClr val="4D4B4B"/>
      </a:accent2>
      <a:accent3>
        <a:srgbClr val="EAEAEA"/>
      </a:accent3>
      <a:accent4>
        <a:srgbClr val="FF815A"/>
      </a:accent4>
      <a:accent5>
        <a:srgbClr val="FFFFFF"/>
      </a:accent5>
      <a:accent6>
        <a:srgbClr val="FFFFFF"/>
      </a:accent6>
      <a:hlink>
        <a:srgbClr val="FA53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1809</Words>
  <Application>Microsoft Office PowerPoint</Application>
  <PresentationFormat>Presentación en pantalla (16:9)</PresentationFormat>
  <Paragraphs>153</Paragraphs>
  <Slides>22</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Dosis</vt:lpstr>
      <vt:lpstr>Arial</vt:lpstr>
      <vt:lpstr>BioRhyme Expanded</vt:lpstr>
      <vt:lpstr>Calibri</vt:lpstr>
      <vt:lpstr>Lato Black</vt:lpstr>
      <vt:lpstr>Nunito</vt:lpstr>
      <vt:lpstr>US Thyroid Awareness Month by Slidesgo</vt:lpstr>
      <vt:lpstr>Diagnóstico de Hipertiroidismo  </vt:lpstr>
      <vt:lpstr>Presentación de PowerPoint</vt:lpstr>
      <vt:lpstr>¿Qué es el hipertiroidismo? </vt:lpstr>
      <vt:lpstr>¿Qué es el hipertiroidismo? </vt:lpstr>
      <vt:lpstr>¿Quién está en riesgo de hipertiroidismo? </vt:lpstr>
      <vt:lpstr>Representación del conocimiento en Prolog</vt:lpstr>
      <vt:lpstr>Representación del conocimiento en Prolog</vt:lpstr>
      <vt:lpstr>Representación del conocimiento en Prolog</vt:lpstr>
      <vt:lpstr>Representación del conocimiento en Prolog</vt:lpstr>
      <vt:lpstr>Representación del conocimiento en Prolog</vt:lpstr>
      <vt:lpstr>Representación del conocimiento en Prolog</vt:lpstr>
      <vt:lpstr>Presentación de PowerPoint</vt:lpstr>
      <vt:lpstr>Presentación de PowerPoint</vt:lpstr>
      <vt:lpstr>Representación del conocimiento en Prolog</vt:lpstr>
      <vt:lpstr>Representación del conocimiento en Prolog</vt:lpstr>
      <vt:lpstr>Conclusiones</vt:lpstr>
      <vt:lpstr>Anexos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tiroides</dc:title>
  <dc:creator>Sr GRYM</dc:creator>
  <cp:lastModifiedBy>Osliany Figueiras</cp:lastModifiedBy>
  <cp:revision>45</cp:revision>
  <dcterms:modified xsi:type="dcterms:W3CDTF">2023-06-14T15:03:36Z</dcterms:modified>
</cp:coreProperties>
</file>