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27432000"/>
  <p:notesSz cx="9144000" cy="6858000"/>
  <p:defaultTextStyle>
    <a:defPPr>
      <a:defRPr lang="en-US"/>
    </a:defPPr>
    <a:lvl1pPr marL="0" algn="l" defTabSz="699587" rtl="0" eaLnBrk="1" latinLnBrk="0" hangingPunct="1">
      <a:defRPr sz="2816" kern="1200">
        <a:solidFill>
          <a:schemeClr val="tx1"/>
        </a:solidFill>
        <a:latin typeface="+mn-lt"/>
        <a:ea typeface="+mn-ea"/>
        <a:cs typeface="+mn-cs"/>
      </a:defRPr>
    </a:lvl1pPr>
    <a:lvl2pPr marL="699587" algn="l" defTabSz="699587" rtl="0" eaLnBrk="1" latinLnBrk="0" hangingPunct="1">
      <a:defRPr sz="2816" kern="1200">
        <a:solidFill>
          <a:schemeClr val="tx1"/>
        </a:solidFill>
        <a:latin typeface="+mn-lt"/>
        <a:ea typeface="+mn-ea"/>
        <a:cs typeface="+mn-cs"/>
      </a:defRPr>
    </a:lvl2pPr>
    <a:lvl3pPr marL="1399173" algn="l" defTabSz="699587" rtl="0" eaLnBrk="1" latinLnBrk="0" hangingPunct="1">
      <a:defRPr sz="2816" kern="1200">
        <a:solidFill>
          <a:schemeClr val="tx1"/>
        </a:solidFill>
        <a:latin typeface="+mn-lt"/>
        <a:ea typeface="+mn-ea"/>
        <a:cs typeface="+mn-cs"/>
      </a:defRPr>
    </a:lvl3pPr>
    <a:lvl4pPr marL="2098760" algn="l" defTabSz="699587" rtl="0" eaLnBrk="1" latinLnBrk="0" hangingPunct="1">
      <a:defRPr sz="2816" kern="1200">
        <a:solidFill>
          <a:schemeClr val="tx1"/>
        </a:solidFill>
        <a:latin typeface="+mn-lt"/>
        <a:ea typeface="+mn-ea"/>
        <a:cs typeface="+mn-cs"/>
      </a:defRPr>
    </a:lvl4pPr>
    <a:lvl5pPr marL="2798346" algn="l" defTabSz="699587" rtl="0" eaLnBrk="1" latinLnBrk="0" hangingPunct="1">
      <a:defRPr sz="2816" kern="1200">
        <a:solidFill>
          <a:schemeClr val="tx1"/>
        </a:solidFill>
        <a:latin typeface="+mn-lt"/>
        <a:ea typeface="+mn-ea"/>
        <a:cs typeface="+mn-cs"/>
      </a:defRPr>
    </a:lvl5pPr>
    <a:lvl6pPr marL="3497932" algn="l" defTabSz="699587" rtl="0" eaLnBrk="1" latinLnBrk="0" hangingPunct="1">
      <a:defRPr sz="2816" kern="1200">
        <a:solidFill>
          <a:schemeClr val="tx1"/>
        </a:solidFill>
        <a:latin typeface="+mn-lt"/>
        <a:ea typeface="+mn-ea"/>
        <a:cs typeface="+mn-cs"/>
      </a:defRPr>
    </a:lvl6pPr>
    <a:lvl7pPr marL="4197519" algn="l" defTabSz="699587" rtl="0" eaLnBrk="1" latinLnBrk="0" hangingPunct="1">
      <a:defRPr sz="2816" kern="1200">
        <a:solidFill>
          <a:schemeClr val="tx1"/>
        </a:solidFill>
        <a:latin typeface="+mn-lt"/>
        <a:ea typeface="+mn-ea"/>
        <a:cs typeface="+mn-cs"/>
      </a:defRPr>
    </a:lvl7pPr>
    <a:lvl8pPr marL="4897106" algn="l" defTabSz="699587" rtl="0" eaLnBrk="1" latinLnBrk="0" hangingPunct="1">
      <a:defRPr sz="2816" kern="1200">
        <a:solidFill>
          <a:schemeClr val="tx1"/>
        </a:solidFill>
        <a:latin typeface="+mn-lt"/>
        <a:ea typeface="+mn-ea"/>
        <a:cs typeface="+mn-cs"/>
      </a:defRPr>
    </a:lvl8pPr>
    <a:lvl9pPr marL="5596692" algn="l" defTabSz="699587" rtl="0" eaLnBrk="1" latinLnBrk="0" hangingPunct="1">
      <a:defRPr sz="281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D7861C"/>
    <a:srgbClr val="0A95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54A24-B7F4-4E6D-9BB0-5DC924BC3EF1}" v="53" dt="2023-10-20T20:29:05.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79" autoAdjust="0"/>
  </p:normalViewPr>
  <p:slideViewPr>
    <p:cSldViewPr snapToGrid="0" snapToObjects="1">
      <p:cViewPr>
        <p:scale>
          <a:sx n="40" d="100"/>
          <a:sy n="40" d="100"/>
        </p:scale>
        <p:origin x="816" y="-1806"/>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Llorente Gonzalez" userId="e1d48c7f-7de1-49f5-ba88-07a54202ac7d" providerId="ADAL" clId="{09054A24-B7F4-4E6D-9BB0-5DC924BC3EF1}"/>
    <pc:docChg chg="undo custSel modSld">
      <pc:chgData name="Oscar Llorente Gonzalez" userId="e1d48c7f-7de1-49f5-ba88-07a54202ac7d" providerId="ADAL" clId="{09054A24-B7F4-4E6D-9BB0-5DC924BC3EF1}" dt="2023-10-20T20:42:16.251" v="1933" actId="20577"/>
      <pc:docMkLst>
        <pc:docMk/>
      </pc:docMkLst>
      <pc:sldChg chg="addSp delSp modSp mod">
        <pc:chgData name="Oscar Llorente Gonzalez" userId="e1d48c7f-7de1-49f5-ba88-07a54202ac7d" providerId="ADAL" clId="{09054A24-B7F4-4E6D-9BB0-5DC924BC3EF1}" dt="2023-10-20T20:42:16.251" v="1933" actId="20577"/>
        <pc:sldMkLst>
          <pc:docMk/>
          <pc:sldMk cId="3134053891" sldId="256"/>
        </pc:sldMkLst>
        <pc:spChg chg="mod">
          <ac:chgData name="Oscar Llorente Gonzalez" userId="e1d48c7f-7de1-49f5-ba88-07a54202ac7d" providerId="ADAL" clId="{09054A24-B7F4-4E6D-9BB0-5DC924BC3EF1}" dt="2023-10-20T20:21:55.824" v="1502" actId="14100"/>
          <ac:spMkLst>
            <pc:docMk/>
            <pc:sldMk cId="3134053891" sldId="256"/>
            <ac:spMk id="4" creationId="{96AE0323-B107-CFFB-A75B-97F1235AEE7F}"/>
          </ac:spMkLst>
        </pc:spChg>
        <pc:spChg chg="mod">
          <ac:chgData name="Oscar Llorente Gonzalez" userId="e1d48c7f-7de1-49f5-ba88-07a54202ac7d" providerId="ADAL" clId="{09054A24-B7F4-4E6D-9BB0-5DC924BC3EF1}" dt="2023-10-20T20:15:27.575" v="1275" actId="1036"/>
          <ac:spMkLst>
            <pc:docMk/>
            <pc:sldMk cId="3134053891" sldId="256"/>
            <ac:spMk id="5" creationId="{00000000-0000-0000-0000-000000000000}"/>
          </ac:spMkLst>
        </pc:spChg>
        <pc:spChg chg="mod">
          <ac:chgData name="Oscar Llorente Gonzalez" userId="e1d48c7f-7de1-49f5-ba88-07a54202ac7d" providerId="ADAL" clId="{09054A24-B7F4-4E6D-9BB0-5DC924BC3EF1}" dt="2023-10-20T20:22:20.795" v="1509" actId="1035"/>
          <ac:spMkLst>
            <pc:docMk/>
            <pc:sldMk cId="3134053891" sldId="256"/>
            <ac:spMk id="6" creationId="{00000000-0000-0000-0000-000000000000}"/>
          </ac:spMkLst>
        </pc:spChg>
        <pc:spChg chg="mod">
          <ac:chgData name="Oscar Llorente Gonzalez" userId="e1d48c7f-7de1-49f5-ba88-07a54202ac7d" providerId="ADAL" clId="{09054A24-B7F4-4E6D-9BB0-5DC924BC3EF1}" dt="2023-10-20T20:20:53.752" v="1474" actId="1035"/>
          <ac:spMkLst>
            <pc:docMk/>
            <pc:sldMk cId="3134053891" sldId="256"/>
            <ac:spMk id="7" creationId="{00000000-0000-0000-0000-000000000000}"/>
          </ac:spMkLst>
        </pc:spChg>
        <pc:spChg chg="mod">
          <ac:chgData name="Oscar Llorente Gonzalez" userId="e1d48c7f-7de1-49f5-ba88-07a54202ac7d" providerId="ADAL" clId="{09054A24-B7F4-4E6D-9BB0-5DC924BC3EF1}" dt="2023-10-20T20:21:12.838" v="1495" actId="1035"/>
          <ac:spMkLst>
            <pc:docMk/>
            <pc:sldMk cId="3134053891" sldId="256"/>
            <ac:spMk id="8" creationId="{00000000-0000-0000-0000-000000000000}"/>
          </ac:spMkLst>
        </pc:spChg>
        <pc:spChg chg="add mod">
          <ac:chgData name="Oscar Llorente Gonzalez" userId="e1d48c7f-7de1-49f5-ba88-07a54202ac7d" providerId="ADAL" clId="{09054A24-B7F4-4E6D-9BB0-5DC924BC3EF1}" dt="2023-10-20T15:45:10.094" v="436" actId="20577"/>
          <ac:spMkLst>
            <pc:docMk/>
            <pc:sldMk cId="3134053891" sldId="256"/>
            <ac:spMk id="12" creationId="{6A5C4DC9-40F4-A39D-6E17-2D24E080D21D}"/>
          </ac:spMkLst>
        </pc:spChg>
        <pc:spChg chg="mod">
          <ac:chgData name="Oscar Llorente Gonzalez" userId="e1d48c7f-7de1-49f5-ba88-07a54202ac7d" providerId="ADAL" clId="{09054A24-B7F4-4E6D-9BB0-5DC924BC3EF1}" dt="2023-10-20T20:21:49.805" v="1501" actId="14100"/>
          <ac:spMkLst>
            <pc:docMk/>
            <pc:sldMk cId="3134053891" sldId="256"/>
            <ac:spMk id="15" creationId="{00000000-0000-0000-0000-000000000000}"/>
          </ac:spMkLst>
        </pc:spChg>
        <pc:spChg chg="add mod">
          <ac:chgData name="Oscar Llorente Gonzalez" userId="e1d48c7f-7de1-49f5-ba88-07a54202ac7d" providerId="ADAL" clId="{09054A24-B7F4-4E6D-9BB0-5DC924BC3EF1}" dt="2023-10-20T20:41:52.713" v="1930" actId="20577"/>
          <ac:spMkLst>
            <pc:docMk/>
            <pc:sldMk cId="3134053891" sldId="256"/>
            <ac:spMk id="16" creationId="{29ED2A86-9724-A149-B73C-E49A37A152D5}"/>
          </ac:spMkLst>
        </pc:spChg>
        <pc:spChg chg="mod">
          <ac:chgData name="Oscar Llorente Gonzalez" userId="e1d48c7f-7de1-49f5-ba88-07a54202ac7d" providerId="ADAL" clId="{09054A24-B7F4-4E6D-9BB0-5DC924BC3EF1}" dt="2023-10-20T20:16:29.775" v="1342" actId="1076"/>
          <ac:spMkLst>
            <pc:docMk/>
            <pc:sldMk cId="3134053891" sldId="256"/>
            <ac:spMk id="22" creationId="{00000000-0000-0000-0000-000000000000}"/>
          </ac:spMkLst>
        </pc:spChg>
        <pc:spChg chg="add mod">
          <ac:chgData name="Oscar Llorente Gonzalez" userId="e1d48c7f-7de1-49f5-ba88-07a54202ac7d" providerId="ADAL" clId="{09054A24-B7F4-4E6D-9BB0-5DC924BC3EF1}" dt="2023-10-20T18:55:55.960" v="656" actId="404"/>
          <ac:spMkLst>
            <pc:docMk/>
            <pc:sldMk cId="3134053891" sldId="256"/>
            <ac:spMk id="26" creationId="{312C707E-E68A-52DF-D8FB-C18A804FC0AA}"/>
          </ac:spMkLst>
        </pc:spChg>
        <pc:spChg chg="add mod">
          <ac:chgData name="Oscar Llorente Gonzalez" userId="e1d48c7f-7de1-49f5-ba88-07a54202ac7d" providerId="ADAL" clId="{09054A24-B7F4-4E6D-9BB0-5DC924BC3EF1}" dt="2023-10-20T18:57:21.113" v="677" actId="1076"/>
          <ac:spMkLst>
            <pc:docMk/>
            <pc:sldMk cId="3134053891" sldId="256"/>
            <ac:spMk id="28" creationId="{97E56F4C-7247-DBB5-267D-F94B1FAA6FD9}"/>
          </ac:spMkLst>
        </pc:spChg>
        <pc:spChg chg="mod">
          <ac:chgData name="Oscar Llorente Gonzalez" userId="e1d48c7f-7de1-49f5-ba88-07a54202ac7d" providerId="ADAL" clId="{09054A24-B7F4-4E6D-9BB0-5DC924BC3EF1}" dt="2023-10-20T20:16:56.934" v="1372" actId="1076"/>
          <ac:spMkLst>
            <pc:docMk/>
            <pc:sldMk cId="3134053891" sldId="256"/>
            <ac:spMk id="29" creationId="{00000000-0000-0000-0000-000000000000}"/>
          </ac:spMkLst>
        </pc:spChg>
        <pc:spChg chg="add mod">
          <ac:chgData name="Oscar Llorente Gonzalez" userId="e1d48c7f-7de1-49f5-ba88-07a54202ac7d" providerId="ADAL" clId="{09054A24-B7F4-4E6D-9BB0-5DC924BC3EF1}" dt="2023-10-20T20:17:21.218" v="1408" actId="1076"/>
          <ac:spMkLst>
            <pc:docMk/>
            <pc:sldMk cId="3134053891" sldId="256"/>
            <ac:spMk id="30" creationId="{CA4C8100-7830-2A1E-9606-7A614226DB30}"/>
          </ac:spMkLst>
        </pc:spChg>
        <pc:spChg chg="add mod">
          <ac:chgData name="Oscar Llorente Gonzalez" userId="e1d48c7f-7de1-49f5-ba88-07a54202ac7d" providerId="ADAL" clId="{09054A24-B7F4-4E6D-9BB0-5DC924BC3EF1}" dt="2023-10-20T18:56:06.292" v="662" actId="404"/>
          <ac:spMkLst>
            <pc:docMk/>
            <pc:sldMk cId="3134053891" sldId="256"/>
            <ac:spMk id="31" creationId="{B22B349A-3B94-BFC7-8359-9BEEC85A0F03}"/>
          </ac:spMkLst>
        </pc:spChg>
        <pc:spChg chg="add mod">
          <ac:chgData name="Oscar Llorente Gonzalez" userId="e1d48c7f-7de1-49f5-ba88-07a54202ac7d" providerId="ADAL" clId="{09054A24-B7F4-4E6D-9BB0-5DC924BC3EF1}" dt="2023-10-20T20:17:17.997" v="1406" actId="1076"/>
          <ac:spMkLst>
            <pc:docMk/>
            <pc:sldMk cId="3134053891" sldId="256"/>
            <ac:spMk id="32" creationId="{10362123-8833-A43E-E2B6-F7F0BAC5EE23}"/>
          </ac:spMkLst>
        </pc:spChg>
        <pc:spChg chg="add mod">
          <ac:chgData name="Oscar Llorente Gonzalez" userId="e1d48c7f-7de1-49f5-ba88-07a54202ac7d" providerId="ADAL" clId="{09054A24-B7F4-4E6D-9BB0-5DC924BC3EF1}" dt="2023-10-20T20:42:16.251" v="1933" actId="20577"/>
          <ac:spMkLst>
            <pc:docMk/>
            <pc:sldMk cId="3134053891" sldId="256"/>
            <ac:spMk id="55" creationId="{2FC2372D-D0E7-042A-39D4-75330C481CA4}"/>
          </ac:spMkLst>
        </pc:spChg>
        <pc:spChg chg="del">
          <ac:chgData name="Oscar Llorente Gonzalez" userId="e1d48c7f-7de1-49f5-ba88-07a54202ac7d" providerId="ADAL" clId="{09054A24-B7F4-4E6D-9BB0-5DC924BC3EF1}" dt="2023-10-20T15:24:16.711" v="1" actId="478"/>
          <ac:spMkLst>
            <pc:docMk/>
            <pc:sldMk cId="3134053891" sldId="256"/>
            <ac:spMk id="63" creationId="{00000000-0000-0000-0000-000000000000}"/>
          </ac:spMkLst>
        </pc:spChg>
        <pc:spChg chg="mod">
          <ac:chgData name="Oscar Llorente Gonzalez" userId="e1d48c7f-7de1-49f5-ba88-07a54202ac7d" providerId="ADAL" clId="{09054A24-B7F4-4E6D-9BB0-5DC924BC3EF1}" dt="2023-10-20T20:21:42.049" v="1498" actId="14100"/>
          <ac:spMkLst>
            <pc:docMk/>
            <pc:sldMk cId="3134053891" sldId="256"/>
            <ac:spMk id="70" creationId="{00000000-0000-0000-0000-000000000000}"/>
          </ac:spMkLst>
        </pc:spChg>
        <pc:spChg chg="del">
          <ac:chgData name="Oscar Llorente Gonzalez" userId="e1d48c7f-7de1-49f5-ba88-07a54202ac7d" providerId="ADAL" clId="{09054A24-B7F4-4E6D-9BB0-5DC924BC3EF1}" dt="2023-10-20T15:24:13.891" v="0" actId="478"/>
          <ac:spMkLst>
            <pc:docMk/>
            <pc:sldMk cId="3134053891" sldId="256"/>
            <ac:spMk id="71" creationId="{00000000-0000-0000-0000-000000000000}"/>
          </ac:spMkLst>
        </pc:spChg>
        <pc:spChg chg="mod">
          <ac:chgData name="Oscar Llorente Gonzalez" userId="e1d48c7f-7de1-49f5-ba88-07a54202ac7d" providerId="ADAL" clId="{09054A24-B7F4-4E6D-9BB0-5DC924BC3EF1}" dt="2023-10-20T20:15:34.857" v="1306" actId="1036"/>
          <ac:spMkLst>
            <pc:docMk/>
            <pc:sldMk cId="3134053891" sldId="256"/>
            <ac:spMk id="167" creationId="{00000000-0000-0000-0000-000000000000}"/>
          </ac:spMkLst>
        </pc:spChg>
        <pc:spChg chg="mod">
          <ac:chgData name="Oscar Llorente Gonzalez" userId="e1d48c7f-7de1-49f5-ba88-07a54202ac7d" providerId="ADAL" clId="{09054A24-B7F4-4E6D-9BB0-5DC924BC3EF1}" dt="2023-10-20T20:20:44.736" v="1470" actId="1035"/>
          <ac:spMkLst>
            <pc:docMk/>
            <pc:sldMk cId="3134053891" sldId="256"/>
            <ac:spMk id="175" creationId="{00000000-0000-0000-0000-000000000000}"/>
          </ac:spMkLst>
        </pc:spChg>
        <pc:spChg chg="mod">
          <ac:chgData name="Oscar Llorente Gonzalez" userId="e1d48c7f-7de1-49f5-ba88-07a54202ac7d" providerId="ADAL" clId="{09054A24-B7F4-4E6D-9BB0-5DC924BC3EF1}" dt="2023-10-20T20:22:01.945" v="1503" actId="14100"/>
          <ac:spMkLst>
            <pc:docMk/>
            <pc:sldMk cId="3134053891" sldId="256"/>
            <ac:spMk id="192" creationId="{00000000-0000-0000-0000-000000000000}"/>
          </ac:spMkLst>
        </pc:spChg>
        <pc:spChg chg="mod">
          <ac:chgData name="Oscar Llorente Gonzalez" userId="e1d48c7f-7de1-49f5-ba88-07a54202ac7d" providerId="ADAL" clId="{09054A24-B7F4-4E6D-9BB0-5DC924BC3EF1}" dt="2023-10-20T20:15:45.379" v="1337" actId="1036"/>
          <ac:spMkLst>
            <pc:docMk/>
            <pc:sldMk cId="3134053891" sldId="256"/>
            <ac:spMk id="211" creationId="{00000000-0000-0000-0000-000000000000}"/>
          </ac:spMkLst>
        </pc:spChg>
        <pc:spChg chg="add del mod">
          <ac:chgData name="Oscar Llorente Gonzalez" userId="e1d48c7f-7de1-49f5-ba88-07a54202ac7d" providerId="ADAL" clId="{09054A24-B7F4-4E6D-9BB0-5DC924BC3EF1}" dt="2023-10-20T20:40:39.865" v="1904" actId="20577"/>
          <ac:spMkLst>
            <pc:docMk/>
            <pc:sldMk cId="3134053891" sldId="256"/>
            <ac:spMk id="212" creationId="{00000000-0000-0000-0000-000000000000}"/>
          </ac:spMkLst>
        </pc:spChg>
        <pc:spChg chg="mod">
          <ac:chgData name="Oscar Llorente Gonzalez" userId="e1d48c7f-7de1-49f5-ba88-07a54202ac7d" providerId="ADAL" clId="{09054A24-B7F4-4E6D-9BB0-5DC924BC3EF1}" dt="2023-10-20T20:19:56.457" v="1438" actId="14100"/>
          <ac:spMkLst>
            <pc:docMk/>
            <pc:sldMk cId="3134053891" sldId="256"/>
            <ac:spMk id="213" creationId="{00000000-0000-0000-0000-000000000000}"/>
          </ac:spMkLst>
        </pc:spChg>
        <pc:spChg chg="del">
          <ac:chgData name="Oscar Llorente Gonzalez" userId="e1d48c7f-7de1-49f5-ba88-07a54202ac7d" providerId="ADAL" clId="{09054A24-B7F4-4E6D-9BB0-5DC924BC3EF1}" dt="2023-10-20T18:18:05.459" v="485" actId="478"/>
          <ac:spMkLst>
            <pc:docMk/>
            <pc:sldMk cId="3134053891" sldId="256"/>
            <ac:spMk id="214" creationId="{00000000-0000-0000-0000-000000000000}"/>
          </ac:spMkLst>
        </pc:spChg>
        <pc:grpChg chg="add mod">
          <ac:chgData name="Oscar Llorente Gonzalez" userId="e1d48c7f-7de1-49f5-ba88-07a54202ac7d" providerId="ADAL" clId="{09054A24-B7F4-4E6D-9BB0-5DC924BC3EF1}" dt="2023-10-20T20:17:29.701" v="1411" actId="1076"/>
          <ac:grpSpMkLst>
            <pc:docMk/>
            <pc:sldMk cId="3134053891" sldId="256"/>
            <ac:grpSpMk id="45" creationId="{A27CD2EA-9BA9-141F-A329-BB709B3D6A21}"/>
          </ac:grpSpMkLst>
        </pc:grpChg>
        <pc:picChg chg="mod">
          <ac:chgData name="Oscar Llorente Gonzalez" userId="e1d48c7f-7de1-49f5-ba88-07a54202ac7d" providerId="ADAL" clId="{09054A24-B7F4-4E6D-9BB0-5DC924BC3EF1}" dt="2023-10-20T20:20:58.199" v="1494" actId="1036"/>
          <ac:picMkLst>
            <pc:docMk/>
            <pc:sldMk cId="3134053891" sldId="256"/>
            <ac:picMk id="2" creationId="{491A35B9-E536-5908-E5A4-2219F0808B86}"/>
          </ac:picMkLst>
        </pc:picChg>
        <pc:picChg chg="del">
          <ac:chgData name="Oscar Llorente Gonzalez" userId="e1d48c7f-7de1-49f5-ba88-07a54202ac7d" providerId="ADAL" clId="{09054A24-B7F4-4E6D-9BB0-5DC924BC3EF1}" dt="2023-10-20T18:25:12.026" v="495" actId="478"/>
          <ac:picMkLst>
            <pc:docMk/>
            <pc:sldMk cId="3134053891" sldId="256"/>
            <ac:picMk id="3" creationId="{F78D9427-9592-6678-483D-481C2F29B45F}"/>
          </ac:picMkLst>
        </pc:picChg>
        <pc:picChg chg="del">
          <ac:chgData name="Oscar Llorente Gonzalez" userId="e1d48c7f-7de1-49f5-ba88-07a54202ac7d" providerId="ADAL" clId="{09054A24-B7F4-4E6D-9BB0-5DC924BC3EF1}" dt="2023-10-20T18:22:13.956" v="488" actId="478"/>
          <ac:picMkLst>
            <pc:docMk/>
            <pc:sldMk cId="3134053891" sldId="256"/>
            <ac:picMk id="10" creationId="{CB26DF94-2941-19CD-DCF7-D354B2BBD1B9}"/>
          </ac:picMkLst>
        </pc:picChg>
        <pc:picChg chg="add del mod">
          <ac:chgData name="Oscar Llorente Gonzalez" userId="e1d48c7f-7de1-49f5-ba88-07a54202ac7d" providerId="ADAL" clId="{09054A24-B7F4-4E6D-9BB0-5DC924BC3EF1}" dt="2023-10-20T20:27:58.489" v="1514" actId="478"/>
          <ac:picMkLst>
            <pc:docMk/>
            <pc:sldMk cId="3134053891" sldId="256"/>
            <ac:picMk id="11" creationId="{AEFB5782-885F-B52F-3C21-078167176BE1}"/>
          </ac:picMkLst>
        </pc:picChg>
        <pc:picChg chg="add del mod">
          <ac:chgData name="Oscar Llorente Gonzalez" userId="e1d48c7f-7de1-49f5-ba88-07a54202ac7d" providerId="ADAL" clId="{09054A24-B7F4-4E6D-9BB0-5DC924BC3EF1}" dt="2023-10-20T20:26:53.395" v="1510" actId="478"/>
          <ac:picMkLst>
            <pc:docMk/>
            <pc:sldMk cId="3134053891" sldId="256"/>
            <ac:picMk id="19" creationId="{A20C4E90-4443-8692-F800-8204305AD40B}"/>
          </ac:picMkLst>
        </pc:picChg>
        <pc:picChg chg="add mod">
          <ac:chgData name="Oscar Llorente Gonzalez" userId="e1d48c7f-7de1-49f5-ba88-07a54202ac7d" providerId="ADAL" clId="{09054A24-B7F4-4E6D-9BB0-5DC924BC3EF1}" dt="2023-10-20T20:17:48.269" v="1432" actId="1076"/>
          <ac:picMkLst>
            <pc:docMk/>
            <pc:sldMk cId="3134053891" sldId="256"/>
            <ac:picMk id="23" creationId="{1386CEF4-0413-A739-606C-2D6ED9AFF99A}"/>
          </ac:picMkLst>
        </pc:picChg>
        <pc:picChg chg="add mod">
          <ac:chgData name="Oscar Llorente Gonzalez" userId="e1d48c7f-7de1-49f5-ba88-07a54202ac7d" providerId="ADAL" clId="{09054A24-B7F4-4E6D-9BB0-5DC924BC3EF1}" dt="2023-10-20T20:17:06.830" v="1400" actId="1076"/>
          <ac:picMkLst>
            <pc:docMk/>
            <pc:sldMk cId="3134053891" sldId="256"/>
            <ac:picMk id="48" creationId="{67AD7744-1471-3161-FEC2-E49A0B843FD4}"/>
          </ac:picMkLst>
        </pc:picChg>
        <pc:picChg chg="add mod">
          <ac:chgData name="Oscar Llorente Gonzalez" userId="e1d48c7f-7de1-49f5-ba88-07a54202ac7d" providerId="ADAL" clId="{09054A24-B7F4-4E6D-9BB0-5DC924BC3EF1}" dt="2023-10-20T20:27:02.111" v="1513" actId="14100"/>
          <ac:picMkLst>
            <pc:docMk/>
            <pc:sldMk cId="3134053891" sldId="256"/>
            <ac:picMk id="52" creationId="{C6B46B53-282C-27D0-259A-45C1CAB7414F}"/>
          </ac:picMkLst>
        </pc:picChg>
        <pc:picChg chg="add mod">
          <ac:chgData name="Oscar Llorente Gonzalez" userId="e1d48c7f-7de1-49f5-ba88-07a54202ac7d" providerId="ADAL" clId="{09054A24-B7F4-4E6D-9BB0-5DC924BC3EF1}" dt="2023-10-20T20:28:34.399" v="1521" actId="1076"/>
          <ac:picMkLst>
            <pc:docMk/>
            <pc:sldMk cId="3134053891" sldId="256"/>
            <ac:picMk id="54" creationId="{2B06A47A-878C-357C-B6AB-0630CEF015D4}"/>
          </ac:picMkLst>
        </pc:picChg>
        <pc:cxnChg chg="add mod">
          <ac:chgData name="Oscar Llorente Gonzalez" userId="e1d48c7f-7de1-49f5-ba88-07a54202ac7d" providerId="ADAL" clId="{09054A24-B7F4-4E6D-9BB0-5DC924BC3EF1}" dt="2023-10-20T18:54:47.721" v="647" actId="164"/>
          <ac:cxnSpMkLst>
            <pc:docMk/>
            <pc:sldMk cId="3134053891" sldId="256"/>
            <ac:cxnSpMk id="34" creationId="{43D2EB78-5259-49E0-D4B1-B09BC568E93B}"/>
          </ac:cxnSpMkLst>
        </pc:cxnChg>
        <pc:cxnChg chg="add mod">
          <ac:chgData name="Oscar Llorente Gonzalez" userId="e1d48c7f-7de1-49f5-ba88-07a54202ac7d" providerId="ADAL" clId="{09054A24-B7F4-4E6D-9BB0-5DC924BC3EF1}" dt="2023-10-20T18:54:47.721" v="647" actId="164"/>
          <ac:cxnSpMkLst>
            <pc:docMk/>
            <pc:sldMk cId="3134053891" sldId="256"/>
            <ac:cxnSpMk id="38" creationId="{53FFAA39-37B6-8FC9-C68E-BE46432C49D9}"/>
          </ac:cxnSpMkLst>
        </pc:cxnChg>
        <pc:cxnChg chg="add mod">
          <ac:chgData name="Oscar Llorente Gonzalez" userId="e1d48c7f-7de1-49f5-ba88-07a54202ac7d" providerId="ADAL" clId="{09054A24-B7F4-4E6D-9BB0-5DC924BC3EF1}" dt="2023-10-20T18:57:21.113" v="677" actId="1076"/>
          <ac:cxnSpMkLst>
            <pc:docMk/>
            <pc:sldMk cId="3134053891" sldId="256"/>
            <ac:cxnSpMk id="40" creationId="{ADB9F07A-49C3-2FA4-C33F-7CF8B2BA50A1}"/>
          </ac:cxnSpMkLst>
        </pc:cxnChg>
        <pc:cxnChg chg="add mod">
          <ac:chgData name="Oscar Llorente Gonzalez" userId="e1d48c7f-7de1-49f5-ba88-07a54202ac7d" providerId="ADAL" clId="{09054A24-B7F4-4E6D-9BB0-5DC924BC3EF1}" dt="2023-10-20T20:17:17.997" v="1406" actId="1076"/>
          <ac:cxnSpMkLst>
            <pc:docMk/>
            <pc:sldMk cId="3134053891" sldId="256"/>
            <ac:cxnSpMk id="42" creationId="{08A1435A-C416-6AED-6A7C-9D782D3C65B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D82387B-06E6-3C44-8F27-C9217C188927}" type="datetimeFigureOut">
              <a:rPr lang="en-US" smtClean="0"/>
              <a:t>10/20/2023</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E84C0DC-C29F-2B43-8198-975494670098}" type="slidenum">
              <a:rPr lang="en-US" smtClean="0"/>
              <a:t>‹#›</a:t>
            </a:fld>
            <a:endParaRPr lang="en-US" dirty="0"/>
          </a:p>
        </p:txBody>
      </p:sp>
    </p:spTree>
    <p:extLst>
      <p:ext uri="{BB962C8B-B14F-4D97-AF65-F5344CB8AC3E}">
        <p14:creationId xmlns:p14="http://schemas.microsoft.com/office/powerpoint/2010/main" val="3809370814"/>
      </p:ext>
    </p:extLst>
  </p:cSld>
  <p:clrMap bg1="lt1" tx1="dk1" bg2="lt2" tx2="dk2" accent1="accent1" accent2="accent2" accent3="accent3" accent4="accent4" accent5="accent5" accent6="accent6" hlink="hlink" folHlink="folHlink"/>
  <p:notesStyle>
    <a:lvl1pPr marL="0" algn="l" defTabSz="357576" rtl="0" eaLnBrk="1" latinLnBrk="0" hangingPunct="1">
      <a:defRPr sz="939" kern="1200">
        <a:solidFill>
          <a:schemeClr val="tx1"/>
        </a:solidFill>
        <a:latin typeface="+mn-lt"/>
        <a:ea typeface="+mn-ea"/>
        <a:cs typeface="+mn-cs"/>
      </a:defRPr>
    </a:lvl1pPr>
    <a:lvl2pPr marL="357576" algn="l" defTabSz="357576" rtl="0" eaLnBrk="1" latinLnBrk="0" hangingPunct="1">
      <a:defRPr sz="939" kern="1200">
        <a:solidFill>
          <a:schemeClr val="tx1"/>
        </a:solidFill>
        <a:latin typeface="+mn-lt"/>
        <a:ea typeface="+mn-ea"/>
        <a:cs typeface="+mn-cs"/>
      </a:defRPr>
    </a:lvl2pPr>
    <a:lvl3pPr marL="715152" algn="l" defTabSz="357576" rtl="0" eaLnBrk="1" latinLnBrk="0" hangingPunct="1">
      <a:defRPr sz="939" kern="1200">
        <a:solidFill>
          <a:schemeClr val="tx1"/>
        </a:solidFill>
        <a:latin typeface="+mn-lt"/>
        <a:ea typeface="+mn-ea"/>
        <a:cs typeface="+mn-cs"/>
      </a:defRPr>
    </a:lvl3pPr>
    <a:lvl4pPr marL="1072728" algn="l" defTabSz="357576" rtl="0" eaLnBrk="1" latinLnBrk="0" hangingPunct="1">
      <a:defRPr sz="939" kern="1200">
        <a:solidFill>
          <a:schemeClr val="tx1"/>
        </a:solidFill>
        <a:latin typeface="+mn-lt"/>
        <a:ea typeface="+mn-ea"/>
        <a:cs typeface="+mn-cs"/>
      </a:defRPr>
    </a:lvl4pPr>
    <a:lvl5pPr marL="1430304" algn="l" defTabSz="357576" rtl="0" eaLnBrk="1" latinLnBrk="0" hangingPunct="1">
      <a:defRPr sz="939" kern="1200">
        <a:solidFill>
          <a:schemeClr val="tx1"/>
        </a:solidFill>
        <a:latin typeface="+mn-lt"/>
        <a:ea typeface="+mn-ea"/>
        <a:cs typeface="+mn-cs"/>
      </a:defRPr>
    </a:lvl5pPr>
    <a:lvl6pPr marL="1787881" algn="l" defTabSz="357576" rtl="0" eaLnBrk="1" latinLnBrk="0" hangingPunct="1">
      <a:defRPr sz="939" kern="1200">
        <a:solidFill>
          <a:schemeClr val="tx1"/>
        </a:solidFill>
        <a:latin typeface="+mn-lt"/>
        <a:ea typeface="+mn-ea"/>
        <a:cs typeface="+mn-cs"/>
      </a:defRPr>
    </a:lvl6pPr>
    <a:lvl7pPr marL="2145457" algn="l" defTabSz="357576" rtl="0" eaLnBrk="1" latinLnBrk="0" hangingPunct="1">
      <a:defRPr sz="939" kern="1200">
        <a:solidFill>
          <a:schemeClr val="tx1"/>
        </a:solidFill>
        <a:latin typeface="+mn-lt"/>
        <a:ea typeface="+mn-ea"/>
        <a:cs typeface="+mn-cs"/>
      </a:defRPr>
    </a:lvl7pPr>
    <a:lvl8pPr marL="2503033" algn="l" defTabSz="357576" rtl="0" eaLnBrk="1" latinLnBrk="0" hangingPunct="1">
      <a:defRPr sz="939" kern="1200">
        <a:solidFill>
          <a:schemeClr val="tx1"/>
        </a:solidFill>
        <a:latin typeface="+mn-lt"/>
        <a:ea typeface="+mn-ea"/>
        <a:cs typeface="+mn-cs"/>
      </a:defRPr>
    </a:lvl8pPr>
    <a:lvl9pPr marL="2860609" algn="l" defTabSz="357576" rtl="0" eaLnBrk="1" latinLnBrk="0" hangingPunct="1">
      <a:defRPr sz="93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a:t>Behavioral results:</a:t>
            </a:r>
            <a:r>
              <a:rPr lang="en-US" baseline="0" dirty="0"/>
              <a:t> make bar graphs of RT?</a:t>
            </a:r>
          </a:p>
          <a:p>
            <a:r>
              <a:rPr lang="en-US" dirty="0"/>
              <a:t>fMRI results:</a:t>
            </a:r>
            <a:r>
              <a:rPr lang="en-US" baseline="0" dirty="0"/>
              <a:t> labels, figure caption, make blues in graph the same color</a:t>
            </a:r>
          </a:p>
          <a:p>
            <a:r>
              <a:rPr lang="en-US" baseline="0" dirty="0"/>
              <a:t>References: add marcel 2004, add numbers, rearrange</a:t>
            </a:r>
          </a:p>
          <a:p>
            <a:endParaRPr lang="en-US" dirty="0"/>
          </a:p>
        </p:txBody>
      </p:sp>
      <p:sp>
        <p:nvSpPr>
          <p:cNvPr id="4" name="Slide Number Placeholder 3"/>
          <p:cNvSpPr>
            <a:spLocks noGrp="1"/>
          </p:cNvSpPr>
          <p:nvPr>
            <p:ph type="sldNum" sz="quarter" idx="10"/>
          </p:nvPr>
        </p:nvSpPr>
        <p:spPr/>
        <p:txBody>
          <a:bodyPr/>
          <a:lstStyle/>
          <a:p>
            <a:fld id="{2E84C0DC-C29F-2B43-8198-975494670098}" type="slidenum">
              <a:rPr lang="en-US" smtClean="0"/>
              <a:t>1</a:t>
            </a:fld>
            <a:endParaRPr lang="en-US" dirty="0"/>
          </a:p>
        </p:txBody>
      </p:sp>
    </p:spTree>
    <p:extLst>
      <p:ext uri="{BB962C8B-B14F-4D97-AF65-F5344CB8AC3E}">
        <p14:creationId xmlns:p14="http://schemas.microsoft.com/office/powerpoint/2010/main" val="8322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662528" indent="0" algn="ctr">
              <a:buNone/>
              <a:defRPr>
                <a:solidFill>
                  <a:schemeClr val="tx1">
                    <a:tint val="75000"/>
                  </a:schemeClr>
                </a:solidFill>
              </a:defRPr>
            </a:lvl2pPr>
            <a:lvl3pPr marL="1325054" indent="0" algn="ctr">
              <a:buNone/>
              <a:defRPr>
                <a:solidFill>
                  <a:schemeClr val="tx1">
                    <a:tint val="75000"/>
                  </a:schemeClr>
                </a:solidFill>
              </a:defRPr>
            </a:lvl3pPr>
            <a:lvl4pPr marL="1987582" indent="0" algn="ctr">
              <a:buNone/>
              <a:defRPr>
                <a:solidFill>
                  <a:schemeClr val="tx1">
                    <a:tint val="75000"/>
                  </a:schemeClr>
                </a:solidFill>
              </a:defRPr>
            </a:lvl4pPr>
            <a:lvl5pPr marL="2650109" indent="0" algn="ctr">
              <a:buNone/>
              <a:defRPr>
                <a:solidFill>
                  <a:schemeClr val="tx1">
                    <a:tint val="75000"/>
                  </a:schemeClr>
                </a:solidFill>
              </a:defRPr>
            </a:lvl5pPr>
            <a:lvl6pPr marL="3312635" indent="0" algn="ctr">
              <a:buNone/>
              <a:defRPr>
                <a:solidFill>
                  <a:schemeClr val="tx1">
                    <a:tint val="75000"/>
                  </a:schemeClr>
                </a:solidFill>
              </a:defRPr>
            </a:lvl6pPr>
            <a:lvl7pPr marL="3975163" indent="0" algn="ctr">
              <a:buNone/>
              <a:defRPr>
                <a:solidFill>
                  <a:schemeClr val="tx1">
                    <a:tint val="75000"/>
                  </a:schemeClr>
                </a:solidFill>
              </a:defRPr>
            </a:lvl7pPr>
            <a:lvl8pPr marL="4637690" indent="0" algn="ctr">
              <a:buNone/>
              <a:defRPr>
                <a:solidFill>
                  <a:schemeClr val="tx1">
                    <a:tint val="75000"/>
                  </a:schemeClr>
                </a:solidFill>
              </a:defRPr>
            </a:lvl8pPr>
            <a:lvl9pPr marL="530021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5814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13132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5"/>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5"/>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69943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06614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17627600"/>
            <a:ext cx="31089600" cy="5448300"/>
          </a:xfrm>
        </p:spPr>
        <p:txBody>
          <a:bodyPr anchor="t"/>
          <a:lstStyle>
            <a:lvl1pPr algn="l">
              <a:defRPr sz="5777" b="1" cap="all"/>
            </a:lvl1pPr>
          </a:lstStyle>
          <a:p>
            <a:r>
              <a:rPr lang="en-US"/>
              <a:t>Click to edit Master title style</a:t>
            </a:r>
          </a:p>
        </p:txBody>
      </p:sp>
      <p:sp>
        <p:nvSpPr>
          <p:cNvPr id="3" name="Text Placeholder 2"/>
          <p:cNvSpPr>
            <a:spLocks noGrp="1"/>
          </p:cNvSpPr>
          <p:nvPr>
            <p:ph type="body" idx="1"/>
          </p:nvPr>
        </p:nvSpPr>
        <p:spPr>
          <a:xfrm>
            <a:off x="2889253" y="11626855"/>
            <a:ext cx="31089600" cy="6000750"/>
          </a:xfrm>
        </p:spPr>
        <p:txBody>
          <a:bodyPr anchor="b"/>
          <a:lstStyle>
            <a:lvl1pPr marL="0" indent="0">
              <a:buNone/>
              <a:defRPr sz="2888">
                <a:solidFill>
                  <a:schemeClr val="tx1">
                    <a:tint val="75000"/>
                  </a:schemeClr>
                </a:solidFill>
              </a:defRPr>
            </a:lvl1pPr>
            <a:lvl2pPr marL="662528" indent="0">
              <a:buNone/>
              <a:defRPr sz="2667">
                <a:solidFill>
                  <a:schemeClr val="tx1">
                    <a:tint val="75000"/>
                  </a:schemeClr>
                </a:solidFill>
              </a:defRPr>
            </a:lvl2pPr>
            <a:lvl3pPr marL="1325054" indent="0">
              <a:buNone/>
              <a:defRPr sz="2296">
                <a:solidFill>
                  <a:schemeClr val="tx1">
                    <a:tint val="75000"/>
                  </a:schemeClr>
                </a:solidFill>
              </a:defRPr>
            </a:lvl3pPr>
            <a:lvl4pPr marL="1987582" indent="0">
              <a:buNone/>
              <a:defRPr sz="2000">
                <a:solidFill>
                  <a:schemeClr val="tx1">
                    <a:tint val="75000"/>
                  </a:schemeClr>
                </a:solidFill>
              </a:defRPr>
            </a:lvl4pPr>
            <a:lvl5pPr marL="2650109" indent="0">
              <a:buNone/>
              <a:defRPr sz="2000">
                <a:solidFill>
                  <a:schemeClr val="tx1">
                    <a:tint val="75000"/>
                  </a:schemeClr>
                </a:solidFill>
              </a:defRPr>
            </a:lvl5pPr>
            <a:lvl6pPr marL="3312635" indent="0">
              <a:buNone/>
              <a:defRPr sz="2000">
                <a:solidFill>
                  <a:schemeClr val="tx1">
                    <a:tint val="75000"/>
                  </a:schemeClr>
                </a:solidFill>
              </a:defRPr>
            </a:lvl6pPr>
            <a:lvl7pPr marL="3975163" indent="0">
              <a:buNone/>
              <a:defRPr sz="2000">
                <a:solidFill>
                  <a:schemeClr val="tx1">
                    <a:tint val="75000"/>
                  </a:schemeClr>
                </a:solidFill>
              </a:defRPr>
            </a:lvl7pPr>
            <a:lvl8pPr marL="4637690" indent="0">
              <a:buNone/>
              <a:defRPr sz="2000">
                <a:solidFill>
                  <a:schemeClr val="tx1">
                    <a:tint val="75000"/>
                  </a:schemeClr>
                </a:solidFill>
              </a:defRPr>
            </a:lvl8pPr>
            <a:lvl9pPr marL="5300217"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481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6"/>
            <a:ext cx="16154400" cy="18103850"/>
          </a:xfrm>
        </p:spPr>
        <p:txBody>
          <a:bodyPr/>
          <a:lstStyle>
            <a:lvl1pPr>
              <a:defRPr sz="3999"/>
            </a:lvl1pPr>
            <a:lvl2pPr>
              <a:defRPr sz="3482"/>
            </a:lvl2pPr>
            <a:lvl3pPr>
              <a:defRPr sz="2888"/>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06"/>
            <a:ext cx="16154400" cy="18103850"/>
          </a:xfrm>
        </p:spPr>
        <p:txBody>
          <a:bodyPr/>
          <a:lstStyle>
            <a:lvl1pPr>
              <a:defRPr sz="3999"/>
            </a:lvl1pPr>
            <a:lvl2pPr>
              <a:defRPr sz="3482"/>
            </a:lvl2pPr>
            <a:lvl3pPr>
              <a:defRPr sz="2888"/>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6608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451"/>
            <a:ext cx="16160752" cy="2559050"/>
          </a:xfrm>
        </p:spPr>
        <p:txBody>
          <a:bodyPr anchor="b"/>
          <a:lstStyle>
            <a:lvl1pPr marL="0" indent="0">
              <a:buNone/>
              <a:defRPr sz="3482" b="1"/>
            </a:lvl1pPr>
            <a:lvl2pPr marL="662528" indent="0">
              <a:buNone/>
              <a:defRPr sz="2888" b="1"/>
            </a:lvl2pPr>
            <a:lvl3pPr marL="1325054" indent="0">
              <a:buNone/>
              <a:defRPr sz="2667" b="1"/>
            </a:lvl3pPr>
            <a:lvl4pPr marL="1987582" indent="0">
              <a:buNone/>
              <a:defRPr sz="2296" b="1"/>
            </a:lvl4pPr>
            <a:lvl5pPr marL="2650109" indent="0">
              <a:buNone/>
              <a:defRPr sz="2296" b="1"/>
            </a:lvl5pPr>
            <a:lvl6pPr marL="3312635" indent="0">
              <a:buNone/>
              <a:defRPr sz="2296" b="1"/>
            </a:lvl6pPr>
            <a:lvl7pPr marL="3975163" indent="0">
              <a:buNone/>
              <a:defRPr sz="2296" b="1"/>
            </a:lvl7pPr>
            <a:lvl8pPr marL="4637690" indent="0">
              <a:buNone/>
              <a:defRPr sz="2296" b="1"/>
            </a:lvl8pPr>
            <a:lvl9pPr marL="5300217" indent="0">
              <a:buNone/>
              <a:defRPr sz="2296" b="1"/>
            </a:lvl9pPr>
          </a:lstStyle>
          <a:p>
            <a:pPr lvl="0"/>
            <a:r>
              <a:rPr lang="en-US"/>
              <a:t>Click to edit Master text styles</a:t>
            </a:r>
          </a:p>
        </p:txBody>
      </p:sp>
      <p:sp>
        <p:nvSpPr>
          <p:cNvPr id="4" name="Content Placeholder 3"/>
          <p:cNvSpPr>
            <a:spLocks noGrp="1"/>
          </p:cNvSpPr>
          <p:nvPr>
            <p:ph sz="half" idx="2"/>
          </p:nvPr>
        </p:nvSpPr>
        <p:spPr>
          <a:xfrm>
            <a:off x="1828801" y="8699501"/>
            <a:ext cx="16160752" cy="15805150"/>
          </a:xfrm>
        </p:spPr>
        <p:txBody>
          <a:bodyPr/>
          <a:lstStyle>
            <a:lvl1pPr>
              <a:defRPr sz="3482"/>
            </a:lvl1pPr>
            <a:lvl2pPr>
              <a:defRPr sz="2888"/>
            </a:lvl2pPr>
            <a:lvl3pPr>
              <a:defRPr sz="2667"/>
            </a:lvl3pPr>
            <a:lvl4pPr>
              <a:defRPr sz="2296"/>
            </a:lvl4pPr>
            <a:lvl5pPr>
              <a:defRPr sz="2296"/>
            </a:lvl5pPr>
            <a:lvl6pPr>
              <a:defRPr sz="2296"/>
            </a:lvl6pPr>
            <a:lvl7pPr>
              <a:defRPr sz="2296"/>
            </a:lvl7pPr>
            <a:lvl8pPr>
              <a:defRPr sz="2296"/>
            </a:lvl8pPr>
            <a:lvl9pPr>
              <a:defRPr sz="22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1"/>
            <a:ext cx="16167100" cy="2559050"/>
          </a:xfrm>
        </p:spPr>
        <p:txBody>
          <a:bodyPr anchor="b"/>
          <a:lstStyle>
            <a:lvl1pPr marL="0" indent="0">
              <a:buNone/>
              <a:defRPr sz="3482" b="1"/>
            </a:lvl1pPr>
            <a:lvl2pPr marL="662528" indent="0">
              <a:buNone/>
              <a:defRPr sz="2888" b="1"/>
            </a:lvl2pPr>
            <a:lvl3pPr marL="1325054" indent="0">
              <a:buNone/>
              <a:defRPr sz="2667" b="1"/>
            </a:lvl3pPr>
            <a:lvl4pPr marL="1987582" indent="0">
              <a:buNone/>
              <a:defRPr sz="2296" b="1"/>
            </a:lvl4pPr>
            <a:lvl5pPr marL="2650109" indent="0">
              <a:buNone/>
              <a:defRPr sz="2296" b="1"/>
            </a:lvl5pPr>
            <a:lvl6pPr marL="3312635" indent="0">
              <a:buNone/>
              <a:defRPr sz="2296" b="1"/>
            </a:lvl6pPr>
            <a:lvl7pPr marL="3975163" indent="0">
              <a:buNone/>
              <a:defRPr sz="2296" b="1"/>
            </a:lvl7pPr>
            <a:lvl8pPr marL="4637690" indent="0">
              <a:buNone/>
              <a:defRPr sz="2296" b="1"/>
            </a:lvl8pPr>
            <a:lvl9pPr marL="5300217" indent="0">
              <a:buNone/>
              <a:defRPr sz="2296" b="1"/>
            </a:lvl9pPr>
          </a:lstStyle>
          <a:p>
            <a:pPr lvl="0"/>
            <a:r>
              <a:rPr lang="en-US"/>
              <a:t>Click to edit Master text styles</a:t>
            </a:r>
          </a:p>
        </p:txBody>
      </p:sp>
      <p:sp>
        <p:nvSpPr>
          <p:cNvPr id="6" name="Content Placeholder 5"/>
          <p:cNvSpPr>
            <a:spLocks noGrp="1"/>
          </p:cNvSpPr>
          <p:nvPr>
            <p:ph sz="quarter" idx="4"/>
          </p:nvPr>
        </p:nvSpPr>
        <p:spPr>
          <a:xfrm>
            <a:off x="18580103" y="8699501"/>
            <a:ext cx="16167100" cy="15805150"/>
          </a:xfrm>
        </p:spPr>
        <p:txBody>
          <a:bodyPr/>
          <a:lstStyle>
            <a:lvl1pPr>
              <a:defRPr sz="3482"/>
            </a:lvl1pPr>
            <a:lvl2pPr>
              <a:defRPr sz="2888"/>
            </a:lvl2pPr>
            <a:lvl3pPr>
              <a:defRPr sz="2667"/>
            </a:lvl3pPr>
            <a:lvl4pPr>
              <a:defRPr sz="2296"/>
            </a:lvl4pPr>
            <a:lvl5pPr>
              <a:defRPr sz="2296"/>
            </a:lvl5pPr>
            <a:lvl6pPr>
              <a:defRPr sz="2296"/>
            </a:lvl6pPr>
            <a:lvl7pPr>
              <a:defRPr sz="2296"/>
            </a:lvl7pPr>
            <a:lvl8pPr>
              <a:defRPr sz="2296"/>
            </a:lvl8pPr>
            <a:lvl9pPr>
              <a:defRPr sz="22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48888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42816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589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2888" b="1"/>
            </a:lvl1pPr>
          </a:lstStyle>
          <a:p>
            <a:r>
              <a:rPr lang="en-US"/>
              <a:t>Click to edit Master title style</a:t>
            </a:r>
          </a:p>
        </p:txBody>
      </p:sp>
      <p:sp>
        <p:nvSpPr>
          <p:cNvPr id="3" name="Content Placeholder 2"/>
          <p:cNvSpPr>
            <a:spLocks noGrp="1"/>
          </p:cNvSpPr>
          <p:nvPr>
            <p:ph idx="1"/>
          </p:nvPr>
        </p:nvSpPr>
        <p:spPr>
          <a:xfrm>
            <a:off x="14300201" y="1092205"/>
            <a:ext cx="20447000" cy="23412450"/>
          </a:xfrm>
        </p:spPr>
        <p:txBody>
          <a:bodyPr/>
          <a:lstStyle>
            <a:lvl1pPr>
              <a:defRPr sz="4666"/>
            </a:lvl1pPr>
            <a:lvl2pPr>
              <a:defRPr sz="3999"/>
            </a:lvl2pPr>
            <a:lvl3pPr>
              <a:defRPr sz="3482"/>
            </a:lvl3pPr>
            <a:lvl4pPr>
              <a:defRPr sz="2888"/>
            </a:lvl4pPr>
            <a:lvl5pPr>
              <a:defRPr sz="2888"/>
            </a:lvl5pPr>
            <a:lvl6pPr>
              <a:defRPr sz="2888"/>
            </a:lvl6pPr>
            <a:lvl7pPr>
              <a:defRPr sz="2888"/>
            </a:lvl7pPr>
            <a:lvl8pPr>
              <a:defRPr sz="2888"/>
            </a:lvl8pPr>
            <a:lvl9pPr>
              <a:defRPr sz="28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5"/>
            <a:ext cx="12033252" cy="18764250"/>
          </a:xfrm>
        </p:spPr>
        <p:txBody>
          <a:bodyPr/>
          <a:lstStyle>
            <a:lvl1pPr marL="0" indent="0">
              <a:buNone/>
              <a:defRPr sz="2000"/>
            </a:lvl1pPr>
            <a:lvl2pPr marL="662528" indent="0">
              <a:buNone/>
              <a:defRPr sz="1703"/>
            </a:lvl2pPr>
            <a:lvl3pPr marL="1325054" indent="0">
              <a:buNone/>
              <a:defRPr sz="1481"/>
            </a:lvl3pPr>
            <a:lvl4pPr marL="1987582" indent="0">
              <a:buNone/>
              <a:defRPr sz="1333"/>
            </a:lvl4pPr>
            <a:lvl5pPr marL="2650109" indent="0">
              <a:buNone/>
              <a:defRPr sz="1333"/>
            </a:lvl5pPr>
            <a:lvl6pPr marL="3312635" indent="0">
              <a:buNone/>
              <a:defRPr sz="1333"/>
            </a:lvl6pPr>
            <a:lvl7pPr marL="3975163" indent="0">
              <a:buNone/>
              <a:defRPr sz="1333"/>
            </a:lvl7pPr>
            <a:lvl8pPr marL="4637690" indent="0">
              <a:buNone/>
              <a:defRPr sz="1333"/>
            </a:lvl8pPr>
            <a:lvl9pPr marL="5300217"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41257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0"/>
          </a:xfrm>
        </p:spPr>
        <p:txBody>
          <a:bodyPr anchor="b"/>
          <a:lstStyle>
            <a:lvl1pPr algn="l">
              <a:defRPr sz="2888" b="1"/>
            </a:lvl1pPr>
          </a:lstStyle>
          <a:p>
            <a:r>
              <a:rPr lang="en-US"/>
              <a:t>Click to edit Master title style</a:t>
            </a:r>
          </a:p>
        </p:txBody>
      </p:sp>
      <p:sp>
        <p:nvSpPr>
          <p:cNvPr id="3" name="Picture Placeholder 2"/>
          <p:cNvSpPr>
            <a:spLocks noGrp="1"/>
          </p:cNvSpPr>
          <p:nvPr>
            <p:ph type="pic" idx="1"/>
          </p:nvPr>
        </p:nvSpPr>
        <p:spPr>
          <a:xfrm>
            <a:off x="7169151" y="2451100"/>
            <a:ext cx="21945600" cy="16459200"/>
          </a:xfrm>
        </p:spPr>
        <p:txBody>
          <a:bodyPr/>
          <a:lstStyle>
            <a:lvl1pPr marL="0" indent="0">
              <a:buNone/>
              <a:defRPr sz="4666"/>
            </a:lvl1pPr>
            <a:lvl2pPr marL="662528" indent="0">
              <a:buNone/>
              <a:defRPr sz="3999"/>
            </a:lvl2pPr>
            <a:lvl3pPr marL="1325054" indent="0">
              <a:buNone/>
              <a:defRPr sz="3482"/>
            </a:lvl3pPr>
            <a:lvl4pPr marL="1987582" indent="0">
              <a:buNone/>
              <a:defRPr sz="2888"/>
            </a:lvl4pPr>
            <a:lvl5pPr marL="2650109" indent="0">
              <a:buNone/>
              <a:defRPr sz="2888"/>
            </a:lvl5pPr>
            <a:lvl6pPr marL="3312635" indent="0">
              <a:buNone/>
              <a:defRPr sz="2888"/>
            </a:lvl6pPr>
            <a:lvl7pPr marL="3975163" indent="0">
              <a:buNone/>
              <a:defRPr sz="2888"/>
            </a:lvl7pPr>
            <a:lvl8pPr marL="4637690" indent="0">
              <a:buNone/>
              <a:defRPr sz="2888"/>
            </a:lvl8pPr>
            <a:lvl9pPr marL="5300217" indent="0">
              <a:buNone/>
              <a:defRPr sz="2888"/>
            </a:lvl9pPr>
          </a:lstStyle>
          <a:p>
            <a:endParaRPr lang="en-US" dirty="0"/>
          </a:p>
        </p:txBody>
      </p:sp>
      <p:sp>
        <p:nvSpPr>
          <p:cNvPr id="4" name="Text Placeholder 3"/>
          <p:cNvSpPr>
            <a:spLocks noGrp="1"/>
          </p:cNvSpPr>
          <p:nvPr>
            <p:ph type="body" sz="half" idx="2"/>
          </p:nvPr>
        </p:nvSpPr>
        <p:spPr>
          <a:xfrm>
            <a:off x="7169151" y="21469350"/>
            <a:ext cx="21945600" cy="3219450"/>
          </a:xfrm>
        </p:spPr>
        <p:txBody>
          <a:bodyPr/>
          <a:lstStyle>
            <a:lvl1pPr marL="0" indent="0">
              <a:buNone/>
              <a:defRPr sz="2000"/>
            </a:lvl1pPr>
            <a:lvl2pPr marL="662528" indent="0">
              <a:buNone/>
              <a:defRPr sz="1703"/>
            </a:lvl2pPr>
            <a:lvl3pPr marL="1325054" indent="0">
              <a:buNone/>
              <a:defRPr sz="1481"/>
            </a:lvl3pPr>
            <a:lvl4pPr marL="1987582" indent="0">
              <a:buNone/>
              <a:defRPr sz="1333"/>
            </a:lvl4pPr>
            <a:lvl5pPr marL="2650109" indent="0">
              <a:buNone/>
              <a:defRPr sz="1333"/>
            </a:lvl5pPr>
            <a:lvl6pPr marL="3312635" indent="0">
              <a:buNone/>
              <a:defRPr sz="1333"/>
            </a:lvl6pPr>
            <a:lvl7pPr marL="3975163" indent="0">
              <a:buNone/>
              <a:defRPr sz="1333"/>
            </a:lvl7pPr>
            <a:lvl8pPr marL="4637690" indent="0">
              <a:buNone/>
              <a:defRPr sz="1333"/>
            </a:lvl8pPr>
            <a:lvl9pPr marL="5300217"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25268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0"/>
            <a:ext cx="32918400" cy="4572000"/>
          </a:xfrm>
          <a:prstGeom prst="rect">
            <a:avLst/>
          </a:prstGeom>
        </p:spPr>
        <p:txBody>
          <a:bodyPr vert="horz" lIns="178899" tIns="89450" rIns="178899" bIns="89450" rtlCol="0" anchor="ctr">
            <a:normAutofit/>
          </a:bodyPr>
          <a:lstStyle/>
          <a:p>
            <a:r>
              <a:rPr lang="en-US"/>
              <a:t>Click to edit Master title style</a:t>
            </a:r>
          </a:p>
        </p:txBody>
      </p:sp>
      <p:sp>
        <p:nvSpPr>
          <p:cNvPr id="3" name="Text Placeholder 2"/>
          <p:cNvSpPr>
            <a:spLocks noGrp="1"/>
          </p:cNvSpPr>
          <p:nvPr>
            <p:ph type="body" idx="1"/>
          </p:nvPr>
        </p:nvSpPr>
        <p:spPr>
          <a:xfrm>
            <a:off x="1828800" y="6400806"/>
            <a:ext cx="32918400" cy="18103850"/>
          </a:xfrm>
          <a:prstGeom prst="rect">
            <a:avLst/>
          </a:prstGeom>
        </p:spPr>
        <p:txBody>
          <a:bodyPr vert="horz" lIns="178899" tIns="89450" rIns="178899" bIns="894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1"/>
            <a:ext cx="8534400" cy="1460500"/>
          </a:xfrm>
          <a:prstGeom prst="rect">
            <a:avLst/>
          </a:prstGeom>
        </p:spPr>
        <p:txBody>
          <a:bodyPr vert="horz" lIns="178899" tIns="89450" rIns="178899" bIns="89450" rtlCol="0" anchor="ctr"/>
          <a:lstStyle>
            <a:lvl1pPr algn="l">
              <a:defRPr sz="1703">
                <a:solidFill>
                  <a:schemeClr val="tx1">
                    <a:tint val="75000"/>
                  </a:schemeClr>
                </a:solidFill>
              </a:defRPr>
            </a:lvl1pPr>
          </a:lstStyle>
          <a:p>
            <a:fld id="{4CD2F99C-4C7D-7643-88D7-AED2FDE05819}" type="datetimeFigureOut">
              <a:rPr lang="en-US" smtClean="0"/>
              <a:t>10/20/2023</a:t>
            </a:fld>
            <a:endParaRPr lang="en-US" dirty="0"/>
          </a:p>
        </p:txBody>
      </p:sp>
      <p:sp>
        <p:nvSpPr>
          <p:cNvPr id="5" name="Footer Placeholder 4"/>
          <p:cNvSpPr>
            <a:spLocks noGrp="1"/>
          </p:cNvSpPr>
          <p:nvPr>
            <p:ph type="ftr" sz="quarter" idx="3"/>
          </p:nvPr>
        </p:nvSpPr>
        <p:spPr>
          <a:xfrm>
            <a:off x="12496800" y="25425401"/>
            <a:ext cx="11582400" cy="1460500"/>
          </a:xfrm>
          <a:prstGeom prst="rect">
            <a:avLst/>
          </a:prstGeom>
        </p:spPr>
        <p:txBody>
          <a:bodyPr vert="horz" lIns="178899" tIns="89450" rIns="178899" bIns="89450" rtlCol="0" anchor="ctr"/>
          <a:lstStyle>
            <a:lvl1pPr algn="ctr">
              <a:defRPr sz="170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01"/>
            <a:ext cx="8534400" cy="1460500"/>
          </a:xfrm>
          <a:prstGeom prst="rect">
            <a:avLst/>
          </a:prstGeom>
        </p:spPr>
        <p:txBody>
          <a:bodyPr vert="horz" lIns="178899" tIns="89450" rIns="178899" bIns="89450" rtlCol="0" anchor="ctr"/>
          <a:lstStyle>
            <a:lvl1pPr algn="r">
              <a:defRPr sz="1703">
                <a:solidFill>
                  <a:schemeClr val="tx1">
                    <a:tint val="75000"/>
                  </a:schemeClr>
                </a:solidFill>
              </a:defRPr>
            </a:lvl1pPr>
          </a:lstStyle>
          <a:p>
            <a:fld id="{792831BE-4170-8C40-85AE-B2887FCDEF3F}" type="slidenum">
              <a:rPr lang="en-US" smtClean="0"/>
              <a:t>‹#›</a:t>
            </a:fld>
            <a:endParaRPr lang="en-US" dirty="0"/>
          </a:p>
        </p:txBody>
      </p:sp>
    </p:spTree>
    <p:extLst>
      <p:ext uri="{BB962C8B-B14F-4D97-AF65-F5344CB8AC3E}">
        <p14:creationId xmlns:p14="http://schemas.microsoft.com/office/powerpoint/2010/main" val="133080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62528" rtl="0" eaLnBrk="1" latinLnBrk="0" hangingPunct="1">
        <a:spcBef>
          <a:spcPct val="0"/>
        </a:spcBef>
        <a:buNone/>
        <a:defRPr sz="6370" kern="1200">
          <a:solidFill>
            <a:schemeClr val="tx1"/>
          </a:solidFill>
          <a:latin typeface="+mj-lt"/>
          <a:ea typeface="+mj-ea"/>
          <a:cs typeface="+mj-cs"/>
        </a:defRPr>
      </a:lvl1pPr>
    </p:titleStyle>
    <p:bodyStyle>
      <a:lvl1pPr marL="496895" indent="-496895" algn="l" defTabSz="662528" rtl="0" eaLnBrk="1" latinLnBrk="0" hangingPunct="1">
        <a:spcBef>
          <a:spcPct val="20000"/>
        </a:spcBef>
        <a:buFont typeface="Arial"/>
        <a:buChar char="•"/>
        <a:defRPr sz="4666" kern="1200">
          <a:solidFill>
            <a:schemeClr val="tx1"/>
          </a:solidFill>
          <a:latin typeface="+mn-lt"/>
          <a:ea typeface="+mn-ea"/>
          <a:cs typeface="+mn-cs"/>
        </a:defRPr>
      </a:lvl1pPr>
      <a:lvl2pPr marL="1076606" indent="-414080" algn="l" defTabSz="662528" rtl="0" eaLnBrk="1" latinLnBrk="0" hangingPunct="1">
        <a:spcBef>
          <a:spcPct val="20000"/>
        </a:spcBef>
        <a:buFont typeface="Arial"/>
        <a:buChar char="–"/>
        <a:defRPr sz="3999" kern="1200">
          <a:solidFill>
            <a:schemeClr val="tx1"/>
          </a:solidFill>
          <a:latin typeface="+mn-lt"/>
          <a:ea typeface="+mn-ea"/>
          <a:cs typeface="+mn-cs"/>
        </a:defRPr>
      </a:lvl2pPr>
      <a:lvl3pPr marL="1656318" indent="-331263" algn="l" defTabSz="662528" rtl="0" eaLnBrk="1" latinLnBrk="0" hangingPunct="1">
        <a:spcBef>
          <a:spcPct val="20000"/>
        </a:spcBef>
        <a:buFont typeface="Arial"/>
        <a:buChar char="•"/>
        <a:defRPr sz="3482" kern="1200">
          <a:solidFill>
            <a:schemeClr val="tx1"/>
          </a:solidFill>
          <a:latin typeface="+mn-lt"/>
          <a:ea typeface="+mn-ea"/>
          <a:cs typeface="+mn-cs"/>
        </a:defRPr>
      </a:lvl3pPr>
      <a:lvl4pPr marL="2318844" indent="-331263" algn="l" defTabSz="662528" rtl="0" eaLnBrk="1" latinLnBrk="0" hangingPunct="1">
        <a:spcBef>
          <a:spcPct val="20000"/>
        </a:spcBef>
        <a:buFont typeface="Arial"/>
        <a:buChar char="–"/>
        <a:defRPr sz="2888" kern="1200">
          <a:solidFill>
            <a:schemeClr val="tx1"/>
          </a:solidFill>
          <a:latin typeface="+mn-lt"/>
          <a:ea typeface="+mn-ea"/>
          <a:cs typeface="+mn-cs"/>
        </a:defRPr>
      </a:lvl4pPr>
      <a:lvl5pPr marL="2981372" indent="-331263" algn="l" defTabSz="662528" rtl="0" eaLnBrk="1" latinLnBrk="0" hangingPunct="1">
        <a:spcBef>
          <a:spcPct val="20000"/>
        </a:spcBef>
        <a:buFont typeface="Arial"/>
        <a:buChar char="»"/>
        <a:defRPr sz="2888" kern="1200">
          <a:solidFill>
            <a:schemeClr val="tx1"/>
          </a:solidFill>
          <a:latin typeface="+mn-lt"/>
          <a:ea typeface="+mn-ea"/>
          <a:cs typeface="+mn-cs"/>
        </a:defRPr>
      </a:lvl5pPr>
      <a:lvl6pPr marL="3643899" indent="-331263" algn="l" defTabSz="662528" rtl="0" eaLnBrk="1" latinLnBrk="0" hangingPunct="1">
        <a:spcBef>
          <a:spcPct val="20000"/>
        </a:spcBef>
        <a:buFont typeface="Arial"/>
        <a:buChar char="•"/>
        <a:defRPr sz="2888" kern="1200">
          <a:solidFill>
            <a:schemeClr val="tx1"/>
          </a:solidFill>
          <a:latin typeface="+mn-lt"/>
          <a:ea typeface="+mn-ea"/>
          <a:cs typeface="+mn-cs"/>
        </a:defRPr>
      </a:lvl6pPr>
      <a:lvl7pPr marL="4306425" indent="-331263" algn="l" defTabSz="662528" rtl="0" eaLnBrk="1" latinLnBrk="0" hangingPunct="1">
        <a:spcBef>
          <a:spcPct val="20000"/>
        </a:spcBef>
        <a:buFont typeface="Arial"/>
        <a:buChar char="•"/>
        <a:defRPr sz="2888" kern="1200">
          <a:solidFill>
            <a:schemeClr val="tx1"/>
          </a:solidFill>
          <a:latin typeface="+mn-lt"/>
          <a:ea typeface="+mn-ea"/>
          <a:cs typeface="+mn-cs"/>
        </a:defRPr>
      </a:lvl7pPr>
      <a:lvl8pPr marL="4968953" indent="-331263" algn="l" defTabSz="662528" rtl="0" eaLnBrk="1" latinLnBrk="0" hangingPunct="1">
        <a:spcBef>
          <a:spcPct val="20000"/>
        </a:spcBef>
        <a:buFont typeface="Arial"/>
        <a:buChar char="•"/>
        <a:defRPr sz="2888" kern="1200">
          <a:solidFill>
            <a:schemeClr val="tx1"/>
          </a:solidFill>
          <a:latin typeface="+mn-lt"/>
          <a:ea typeface="+mn-ea"/>
          <a:cs typeface="+mn-cs"/>
        </a:defRPr>
      </a:lvl8pPr>
      <a:lvl9pPr marL="5631480" indent="-331263" algn="l" defTabSz="662528" rtl="0" eaLnBrk="1" latinLnBrk="0" hangingPunct="1">
        <a:spcBef>
          <a:spcPct val="20000"/>
        </a:spcBef>
        <a:buFont typeface="Arial"/>
        <a:buChar char="•"/>
        <a:defRPr sz="2888" kern="1200">
          <a:solidFill>
            <a:schemeClr val="tx1"/>
          </a:solidFill>
          <a:latin typeface="+mn-lt"/>
          <a:ea typeface="+mn-ea"/>
          <a:cs typeface="+mn-cs"/>
        </a:defRPr>
      </a:lvl9pPr>
    </p:bodyStyle>
    <p:otherStyle>
      <a:defPPr>
        <a:defRPr lang="en-US"/>
      </a:defPPr>
      <a:lvl1pPr marL="0" algn="l" defTabSz="662528" rtl="0" eaLnBrk="1" latinLnBrk="0" hangingPunct="1">
        <a:defRPr sz="2667" kern="1200">
          <a:solidFill>
            <a:schemeClr val="tx1"/>
          </a:solidFill>
          <a:latin typeface="+mn-lt"/>
          <a:ea typeface="+mn-ea"/>
          <a:cs typeface="+mn-cs"/>
        </a:defRPr>
      </a:lvl1pPr>
      <a:lvl2pPr marL="662528" algn="l" defTabSz="662528" rtl="0" eaLnBrk="1" latinLnBrk="0" hangingPunct="1">
        <a:defRPr sz="2667" kern="1200">
          <a:solidFill>
            <a:schemeClr val="tx1"/>
          </a:solidFill>
          <a:latin typeface="+mn-lt"/>
          <a:ea typeface="+mn-ea"/>
          <a:cs typeface="+mn-cs"/>
        </a:defRPr>
      </a:lvl2pPr>
      <a:lvl3pPr marL="1325054" algn="l" defTabSz="662528" rtl="0" eaLnBrk="1" latinLnBrk="0" hangingPunct="1">
        <a:defRPr sz="2667" kern="1200">
          <a:solidFill>
            <a:schemeClr val="tx1"/>
          </a:solidFill>
          <a:latin typeface="+mn-lt"/>
          <a:ea typeface="+mn-ea"/>
          <a:cs typeface="+mn-cs"/>
        </a:defRPr>
      </a:lvl3pPr>
      <a:lvl4pPr marL="1987582" algn="l" defTabSz="662528" rtl="0" eaLnBrk="1" latinLnBrk="0" hangingPunct="1">
        <a:defRPr sz="2667" kern="1200">
          <a:solidFill>
            <a:schemeClr val="tx1"/>
          </a:solidFill>
          <a:latin typeface="+mn-lt"/>
          <a:ea typeface="+mn-ea"/>
          <a:cs typeface="+mn-cs"/>
        </a:defRPr>
      </a:lvl4pPr>
      <a:lvl5pPr marL="2650109" algn="l" defTabSz="662528" rtl="0" eaLnBrk="1" latinLnBrk="0" hangingPunct="1">
        <a:defRPr sz="2667" kern="1200">
          <a:solidFill>
            <a:schemeClr val="tx1"/>
          </a:solidFill>
          <a:latin typeface="+mn-lt"/>
          <a:ea typeface="+mn-ea"/>
          <a:cs typeface="+mn-cs"/>
        </a:defRPr>
      </a:lvl5pPr>
      <a:lvl6pPr marL="3312635" algn="l" defTabSz="662528" rtl="0" eaLnBrk="1" latinLnBrk="0" hangingPunct="1">
        <a:defRPr sz="2667" kern="1200">
          <a:solidFill>
            <a:schemeClr val="tx1"/>
          </a:solidFill>
          <a:latin typeface="+mn-lt"/>
          <a:ea typeface="+mn-ea"/>
          <a:cs typeface="+mn-cs"/>
        </a:defRPr>
      </a:lvl6pPr>
      <a:lvl7pPr marL="3975163" algn="l" defTabSz="662528" rtl="0" eaLnBrk="1" latinLnBrk="0" hangingPunct="1">
        <a:defRPr sz="2667" kern="1200">
          <a:solidFill>
            <a:schemeClr val="tx1"/>
          </a:solidFill>
          <a:latin typeface="+mn-lt"/>
          <a:ea typeface="+mn-ea"/>
          <a:cs typeface="+mn-cs"/>
        </a:defRPr>
      </a:lvl7pPr>
      <a:lvl8pPr marL="4637690" algn="l" defTabSz="662528" rtl="0" eaLnBrk="1" latinLnBrk="0" hangingPunct="1">
        <a:defRPr sz="2667" kern="1200">
          <a:solidFill>
            <a:schemeClr val="tx1"/>
          </a:solidFill>
          <a:latin typeface="+mn-lt"/>
          <a:ea typeface="+mn-ea"/>
          <a:cs typeface="+mn-cs"/>
        </a:defRPr>
      </a:lvl8pPr>
      <a:lvl9pPr marL="5300217" algn="l" defTabSz="662528" rtl="0" eaLnBrk="1" latinLnBrk="0" hangingPunct="1">
        <a:defRPr sz="2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E0323-B107-CFFB-A75B-97F1235AEE7F}"/>
              </a:ext>
            </a:extLst>
          </p:cNvPr>
          <p:cNvSpPr/>
          <p:nvPr/>
        </p:nvSpPr>
        <p:spPr>
          <a:xfrm>
            <a:off x="18501690" y="2920927"/>
            <a:ext cx="17735642" cy="10421312"/>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ln>
                <a:solidFill>
                  <a:srgbClr val="333333"/>
                </a:solidFill>
              </a:ln>
              <a:solidFill>
                <a:schemeClr val="bg1"/>
              </a:solidFill>
            </a:endParaRPr>
          </a:p>
        </p:txBody>
      </p:sp>
      <p:sp>
        <p:nvSpPr>
          <p:cNvPr id="213" name="Rectangle 212"/>
          <p:cNvSpPr/>
          <p:nvPr/>
        </p:nvSpPr>
        <p:spPr>
          <a:xfrm>
            <a:off x="-1" y="0"/>
            <a:ext cx="36576000" cy="236745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p>
        </p:txBody>
      </p:sp>
      <p:sp>
        <p:nvSpPr>
          <p:cNvPr id="15" name="Rectangle 14"/>
          <p:cNvSpPr>
            <a:spLocks/>
          </p:cNvSpPr>
          <p:nvPr/>
        </p:nvSpPr>
        <p:spPr>
          <a:xfrm>
            <a:off x="368113" y="2920927"/>
            <a:ext cx="17780844" cy="10448149"/>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ln>
                <a:solidFill>
                  <a:srgbClr val="333333"/>
                </a:solidFill>
              </a:ln>
              <a:solidFill>
                <a:schemeClr val="bg1"/>
              </a:solidFill>
            </a:endParaRPr>
          </a:p>
        </p:txBody>
      </p:sp>
      <p:sp>
        <p:nvSpPr>
          <p:cNvPr id="70" name="Rectangle 69"/>
          <p:cNvSpPr/>
          <p:nvPr/>
        </p:nvSpPr>
        <p:spPr>
          <a:xfrm>
            <a:off x="368113" y="13793393"/>
            <a:ext cx="17797788" cy="12216937"/>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ln>
                <a:solidFill>
                  <a:srgbClr val="333333"/>
                </a:solidFill>
              </a:ln>
              <a:solidFill>
                <a:schemeClr val="bg1"/>
              </a:solidFill>
            </a:endParaRPr>
          </a:p>
        </p:txBody>
      </p:sp>
      <p:sp>
        <p:nvSpPr>
          <p:cNvPr id="5" name="Rectangle 4"/>
          <p:cNvSpPr/>
          <p:nvPr/>
        </p:nvSpPr>
        <p:spPr>
          <a:xfrm>
            <a:off x="0" y="26616357"/>
            <a:ext cx="36616631" cy="795131"/>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p>
        </p:txBody>
      </p:sp>
      <p:sp>
        <p:nvSpPr>
          <p:cNvPr id="6" name="TextBox 5"/>
          <p:cNvSpPr txBox="1"/>
          <p:nvPr/>
        </p:nvSpPr>
        <p:spPr>
          <a:xfrm>
            <a:off x="-9320" y="93259"/>
            <a:ext cx="36576000" cy="1094456"/>
          </a:xfrm>
          <a:prstGeom prst="rect">
            <a:avLst/>
          </a:prstGeom>
          <a:noFill/>
        </p:spPr>
        <p:txBody>
          <a:bodyPr wrap="square" rtlCol="0">
            <a:spAutoFit/>
          </a:bodyPr>
          <a:lstStyle/>
          <a:p>
            <a:pPr algn="ctr"/>
            <a:r>
              <a:rPr lang="en-US" sz="6517" spc="149" dirty="0">
                <a:solidFill>
                  <a:schemeClr val="bg1"/>
                </a:solidFill>
                <a:latin typeface="Gill Sans Light"/>
                <a:cs typeface="Gill Sans Light"/>
              </a:rPr>
              <a:t>Solutions and challenges to optimize a cellular network with Graph Neural Networks</a:t>
            </a:r>
          </a:p>
        </p:txBody>
      </p:sp>
      <p:sp>
        <p:nvSpPr>
          <p:cNvPr id="7" name="TextBox 6"/>
          <p:cNvSpPr txBox="1"/>
          <p:nvPr/>
        </p:nvSpPr>
        <p:spPr>
          <a:xfrm>
            <a:off x="20315" y="1096893"/>
            <a:ext cx="36576000" cy="1322465"/>
          </a:xfrm>
          <a:prstGeom prst="rect">
            <a:avLst/>
          </a:prstGeom>
          <a:noFill/>
        </p:spPr>
        <p:txBody>
          <a:bodyPr wrap="square" rtlCol="0">
            <a:spAutoFit/>
          </a:bodyPr>
          <a:lstStyle/>
          <a:p>
            <a:pPr algn="ctr"/>
            <a:r>
              <a:rPr lang="en-US" sz="3999" spc="222" dirty="0">
                <a:solidFill>
                  <a:schemeClr val="bg1"/>
                </a:solidFill>
                <a:latin typeface="Gill Sans Light"/>
                <a:cs typeface="Gill Sans Light"/>
              </a:rPr>
              <a:t>Oscar Llorente Gonzalez</a:t>
            </a:r>
          </a:p>
          <a:p>
            <a:pPr algn="ctr"/>
            <a:endParaRPr lang="en-US" sz="3999" spc="222" dirty="0">
              <a:solidFill>
                <a:schemeClr val="bg1"/>
              </a:solidFill>
              <a:latin typeface="Gill Sans Light"/>
              <a:cs typeface="Gill Sans Light"/>
            </a:endParaRPr>
          </a:p>
        </p:txBody>
      </p:sp>
      <p:sp>
        <p:nvSpPr>
          <p:cNvPr id="8" name="Rectangle 7"/>
          <p:cNvSpPr/>
          <p:nvPr/>
        </p:nvSpPr>
        <p:spPr>
          <a:xfrm flipV="1">
            <a:off x="-1" y="2355235"/>
            <a:ext cx="36576000" cy="203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85" dirty="0"/>
          </a:p>
        </p:txBody>
      </p:sp>
      <p:sp>
        <p:nvSpPr>
          <p:cNvPr id="22" name="TextBox 21"/>
          <p:cNvSpPr txBox="1"/>
          <p:nvPr/>
        </p:nvSpPr>
        <p:spPr>
          <a:xfrm>
            <a:off x="731394" y="3285218"/>
            <a:ext cx="16808315" cy="775332"/>
          </a:xfrm>
          <a:prstGeom prst="rect">
            <a:avLst/>
          </a:prstGeom>
          <a:noFill/>
        </p:spPr>
        <p:txBody>
          <a:bodyPr wrap="square" rtlCol="0">
            <a:spAutoFit/>
          </a:bodyPr>
          <a:lstStyle/>
          <a:p>
            <a:pPr algn="ctr"/>
            <a:r>
              <a:rPr lang="en-US" sz="4444" spc="222" dirty="0">
                <a:latin typeface="Gill Sans Light"/>
                <a:cs typeface="Gill Sans Light"/>
              </a:rPr>
              <a:t>How to optimize a cellular network</a:t>
            </a:r>
          </a:p>
        </p:txBody>
      </p:sp>
      <p:sp>
        <p:nvSpPr>
          <p:cNvPr id="175" name="TextBox 174"/>
          <p:cNvSpPr txBox="1"/>
          <p:nvPr/>
        </p:nvSpPr>
        <p:spPr>
          <a:xfrm>
            <a:off x="648662" y="1632536"/>
            <a:ext cx="35278672" cy="706948"/>
          </a:xfrm>
          <a:prstGeom prst="rect">
            <a:avLst/>
          </a:prstGeom>
          <a:noFill/>
        </p:spPr>
        <p:txBody>
          <a:bodyPr wrap="square" rtlCol="0">
            <a:spAutoFit/>
          </a:bodyPr>
          <a:lstStyle/>
          <a:p>
            <a:pPr algn="ctr"/>
            <a:r>
              <a:rPr lang="en-US" sz="3999" spc="222" dirty="0">
                <a:solidFill>
                  <a:schemeClr val="bg1"/>
                </a:solidFill>
                <a:latin typeface="Gill Sans Light"/>
                <a:cs typeface="Gill Sans Light"/>
              </a:rPr>
              <a:t>Ericsson</a:t>
            </a:r>
          </a:p>
        </p:txBody>
      </p:sp>
      <p:sp>
        <p:nvSpPr>
          <p:cNvPr id="192" name="Rectangle 191"/>
          <p:cNvSpPr/>
          <p:nvPr/>
        </p:nvSpPr>
        <p:spPr>
          <a:xfrm>
            <a:off x="18501690" y="13793393"/>
            <a:ext cx="17735642" cy="12181981"/>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85" dirty="0">
              <a:ln>
                <a:solidFill>
                  <a:srgbClr val="333333"/>
                </a:solidFill>
              </a:ln>
              <a:solidFill>
                <a:schemeClr val="bg1"/>
              </a:solidFill>
            </a:endParaRPr>
          </a:p>
        </p:txBody>
      </p:sp>
      <p:sp>
        <p:nvSpPr>
          <p:cNvPr id="211" name="TextBox 210"/>
          <p:cNvSpPr txBox="1"/>
          <p:nvPr/>
        </p:nvSpPr>
        <p:spPr>
          <a:xfrm>
            <a:off x="27829566" y="26713635"/>
            <a:ext cx="8746433" cy="646331"/>
          </a:xfrm>
          <a:prstGeom prst="rect">
            <a:avLst/>
          </a:prstGeom>
          <a:noFill/>
        </p:spPr>
        <p:txBody>
          <a:bodyPr wrap="square" rtlCol="0">
            <a:spAutoFit/>
          </a:bodyPr>
          <a:lstStyle/>
          <a:p>
            <a:pPr algn="ctr"/>
            <a:r>
              <a:rPr lang="en-US" sz="3600" spc="222" dirty="0">
                <a:solidFill>
                  <a:schemeClr val="bg1"/>
                </a:solidFill>
                <a:latin typeface="Gill Sans Light"/>
                <a:cs typeface="Gill Sans Light"/>
              </a:rPr>
              <a:t>oscar.llorente.gonzalez@ericsson.com</a:t>
            </a:r>
          </a:p>
        </p:txBody>
      </p:sp>
      <p:sp>
        <p:nvSpPr>
          <p:cNvPr id="212" name="TextBox 211"/>
          <p:cNvSpPr txBox="1"/>
          <p:nvPr/>
        </p:nvSpPr>
        <p:spPr>
          <a:xfrm>
            <a:off x="689889" y="4543590"/>
            <a:ext cx="16891327" cy="2598831"/>
          </a:xfrm>
          <a:prstGeom prst="rect">
            <a:avLst/>
          </a:prstGeom>
          <a:noFill/>
        </p:spPr>
        <p:txBody>
          <a:bodyPr wrap="square" rtlCol="0">
            <a:spAutoFit/>
          </a:bodyPr>
          <a:lstStyle/>
          <a:p>
            <a:pPr algn="just"/>
            <a:r>
              <a:rPr lang="en-US" sz="3259" dirty="0">
                <a:latin typeface="Gill Sans Light"/>
                <a:cs typeface="Gill Sans Light"/>
              </a:rPr>
              <a:t>In a cellular network there are certain parameters that we can tweak to modify the behavior of the cells of the network. However, those parameters affect the neighbor cells and if we use a reinforcement learning algorithm and iterate over the real network, we can degrade the cells during the process. Therefore, our approach is to simulate the network with a Bayesian GNN and optimize the parameters with respect to the model output</a:t>
            </a:r>
          </a:p>
        </p:txBody>
      </p:sp>
      <p:sp>
        <p:nvSpPr>
          <p:cNvPr id="167" name="Rectangle 166"/>
          <p:cNvSpPr/>
          <p:nvPr/>
        </p:nvSpPr>
        <p:spPr>
          <a:xfrm flipV="1">
            <a:off x="-7504" y="26466346"/>
            <a:ext cx="36643733" cy="1693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85" dirty="0"/>
          </a:p>
        </p:txBody>
      </p:sp>
      <p:sp>
        <p:nvSpPr>
          <p:cNvPr id="29" name="TextBox 28"/>
          <p:cNvSpPr txBox="1"/>
          <p:nvPr/>
        </p:nvSpPr>
        <p:spPr>
          <a:xfrm>
            <a:off x="18979445" y="3281768"/>
            <a:ext cx="16823654" cy="775332"/>
          </a:xfrm>
          <a:prstGeom prst="rect">
            <a:avLst/>
          </a:prstGeom>
          <a:noFill/>
        </p:spPr>
        <p:txBody>
          <a:bodyPr wrap="square" rtlCol="0">
            <a:spAutoFit/>
          </a:bodyPr>
          <a:lstStyle/>
          <a:p>
            <a:pPr algn="ctr"/>
            <a:r>
              <a:rPr lang="en-US" sz="4444" spc="222" dirty="0">
                <a:latin typeface="Gill Sans Light"/>
                <a:cs typeface="Gill Sans Light"/>
              </a:rPr>
              <a:t>Use a Bayesian GNN like a “digital twin”</a:t>
            </a:r>
          </a:p>
        </p:txBody>
      </p:sp>
      <p:pic>
        <p:nvPicPr>
          <p:cNvPr id="2" name="Picture 2" descr="Ericsson logo in transparent PNG and vectorized SVG formats">
            <a:extLst>
              <a:ext uri="{FF2B5EF4-FFF2-40B4-BE49-F238E27FC236}">
                <a16:creationId xmlns:a16="http://schemas.microsoft.com/office/drawing/2014/main" id="{491A35B9-E536-5908-E5A4-2219F0808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2708" y="233529"/>
            <a:ext cx="1314431" cy="17822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7F9E61-B477-5233-7C13-98A242EFB168}"/>
              </a:ext>
            </a:extLst>
          </p:cNvPr>
          <p:cNvSpPr txBox="1"/>
          <p:nvPr/>
        </p:nvSpPr>
        <p:spPr>
          <a:xfrm>
            <a:off x="18904212" y="14125755"/>
            <a:ext cx="16823654" cy="775332"/>
          </a:xfrm>
          <a:prstGeom prst="rect">
            <a:avLst/>
          </a:prstGeom>
          <a:noFill/>
        </p:spPr>
        <p:txBody>
          <a:bodyPr wrap="square" rtlCol="0">
            <a:spAutoFit/>
          </a:bodyPr>
          <a:lstStyle/>
          <a:p>
            <a:pPr algn="ctr"/>
            <a:r>
              <a:rPr lang="en-US" sz="4444" spc="222" dirty="0">
                <a:latin typeface="Gill Sans Light"/>
                <a:cs typeface="Gill Sans Light"/>
              </a:rPr>
              <a:t>Optimization Framework</a:t>
            </a:r>
          </a:p>
        </p:txBody>
      </p:sp>
      <p:sp>
        <p:nvSpPr>
          <p:cNvPr id="12" name="TextBox 11">
            <a:extLst>
              <a:ext uri="{FF2B5EF4-FFF2-40B4-BE49-F238E27FC236}">
                <a16:creationId xmlns:a16="http://schemas.microsoft.com/office/drawing/2014/main" id="{6A5C4DC9-40F4-A39D-6E17-2D24E080D21D}"/>
              </a:ext>
            </a:extLst>
          </p:cNvPr>
          <p:cNvSpPr txBox="1"/>
          <p:nvPr/>
        </p:nvSpPr>
        <p:spPr>
          <a:xfrm>
            <a:off x="848135" y="14122018"/>
            <a:ext cx="16823654" cy="775332"/>
          </a:xfrm>
          <a:prstGeom prst="rect">
            <a:avLst/>
          </a:prstGeom>
          <a:noFill/>
        </p:spPr>
        <p:txBody>
          <a:bodyPr wrap="square" rtlCol="0">
            <a:spAutoFit/>
          </a:bodyPr>
          <a:lstStyle/>
          <a:p>
            <a:pPr algn="ctr"/>
            <a:r>
              <a:rPr lang="en-US" sz="4444" spc="222" dirty="0">
                <a:latin typeface="Gill Sans Light"/>
                <a:cs typeface="Gill Sans Light"/>
              </a:rPr>
              <a:t>Our use-case, the uplink interference problem</a:t>
            </a:r>
          </a:p>
        </p:txBody>
      </p:sp>
      <p:sp>
        <p:nvSpPr>
          <p:cNvPr id="16" name="TextBox 15">
            <a:extLst>
              <a:ext uri="{FF2B5EF4-FFF2-40B4-BE49-F238E27FC236}">
                <a16:creationId xmlns:a16="http://schemas.microsoft.com/office/drawing/2014/main" id="{29ED2A86-9724-A149-B73C-E49A37A152D5}"/>
              </a:ext>
            </a:extLst>
          </p:cNvPr>
          <p:cNvSpPr txBox="1"/>
          <p:nvPr/>
        </p:nvSpPr>
        <p:spPr>
          <a:xfrm>
            <a:off x="848135" y="15075989"/>
            <a:ext cx="16891327" cy="2098523"/>
          </a:xfrm>
          <a:prstGeom prst="rect">
            <a:avLst/>
          </a:prstGeom>
          <a:noFill/>
        </p:spPr>
        <p:txBody>
          <a:bodyPr wrap="square" rtlCol="0">
            <a:spAutoFit/>
          </a:bodyPr>
          <a:lstStyle/>
          <a:p>
            <a:pPr algn="just"/>
            <a:r>
              <a:rPr lang="en-US" sz="3259" dirty="0">
                <a:latin typeface="Gill Sans Light"/>
                <a:cs typeface="Gill Sans Light"/>
              </a:rPr>
              <a:t>The specific use-case we are trying to solve here is the uplink interference problem, that occurs when users from a neighbor cell are causing interference in the transmission of information to the network. To solve it we can modify two power control parameters of the issue cells (cells that have the interference problem)</a:t>
            </a:r>
          </a:p>
        </p:txBody>
      </p:sp>
      <p:pic>
        <p:nvPicPr>
          <p:cNvPr id="23" name="Picture 22">
            <a:extLst>
              <a:ext uri="{FF2B5EF4-FFF2-40B4-BE49-F238E27FC236}">
                <a16:creationId xmlns:a16="http://schemas.microsoft.com/office/drawing/2014/main" id="{1386CEF4-0413-A739-606C-2D6ED9AFF99A}"/>
              </a:ext>
            </a:extLst>
          </p:cNvPr>
          <p:cNvPicPr>
            <a:picLocks noChangeAspect="1"/>
          </p:cNvPicPr>
          <p:nvPr/>
        </p:nvPicPr>
        <p:blipFill>
          <a:blip r:embed="rId4"/>
          <a:stretch>
            <a:fillRect/>
          </a:stretch>
        </p:blipFill>
        <p:spPr>
          <a:xfrm>
            <a:off x="19090927" y="4791103"/>
            <a:ext cx="16449507" cy="7750645"/>
          </a:xfrm>
          <a:prstGeom prst="rect">
            <a:avLst/>
          </a:prstGeom>
        </p:spPr>
      </p:pic>
      <p:grpSp>
        <p:nvGrpSpPr>
          <p:cNvPr id="45" name="Group 44">
            <a:extLst>
              <a:ext uri="{FF2B5EF4-FFF2-40B4-BE49-F238E27FC236}">
                <a16:creationId xmlns:a16="http://schemas.microsoft.com/office/drawing/2014/main" id="{A27CD2EA-9BA9-141F-A329-BB709B3D6A21}"/>
              </a:ext>
            </a:extLst>
          </p:cNvPr>
          <p:cNvGrpSpPr/>
          <p:nvPr/>
        </p:nvGrpSpPr>
        <p:grpSpPr>
          <a:xfrm>
            <a:off x="10865091" y="7633393"/>
            <a:ext cx="5240943" cy="4859216"/>
            <a:chOff x="11898527" y="5587475"/>
            <a:chExt cx="10977434" cy="9795490"/>
          </a:xfrm>
        </p:grpSpPr>
        <p:sp>
          <p:nvSpPr>
            <p:cNvPr id="26" name="Rectangle: Rounded Corners 25">
              <a:extLst>
                <a:ext uri="{FF2B5EF4-FFF2-40B4-BE49-F238E27FC236}">
                  <a16:creationId xmlns:a16="http://schemas.microsoft.com/office/drawing/2014/main" id="{312C707E-E68A-52DF-D8FB-C18A804FC0AA}"/>
                </a:ext>
              </a:extLst>
            </p:cNvPr>
            <p:cNvSpPr/>
            <p:nvPr/>
          </p:nvSpPr>
          <p:spPr>
            <a:xfrm>
              <a:off x="15065461" y="8206705"/>
              <a:ext cx="4781550" cy="1847850"/>
            </a:xfrm>
            <a:prstGeom prst="round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73" dirty="0" err="1">
                  <a:solidFill>
                    <a:schemeClr val="tx1"/>
                  </a:solidFill>
                </a:rPr>
                <a:t>Bayesian</a:t>
              </a:r>
              <a:r>
                <a:rPr lang="es-ES" sz="2073" dirty="0">
                  <a:solidFill>
                    <a:schemeClr val="tx1"/>
                  </a:solidFill>
                </a:rPr>
                <a:t> GNN</a:t>
              </a:r>
            </a:p>
          </p:txBody>
        </p:sp>
        <p:sp>
          <p:nvSpPr>
            <p:cNvPr id="28" name="Rectangle: Rounded Corners 27">
              <a:extLst>
                <a:ext uri="{FF2B5EF4-FFF2-40B4-BE49-F238E27FC236}">
                  <a16:creationId xmlns:a16="http://schemas.microsoft.com/office/drawing/2014/main" id="{97E56F4C-7247-DBB5-267D-F94B1FAA6FD9}"/>
                </a:ext>
              </a:extLst>
            </p:cNvPr>
            <p:cNvSpPr/>
            <p:nvPr/>
          </p:nvSpPr>
          <p:spPr>
            <a:xfrm>
              <a:off x="18094411" y="13535116"/>
              <a:ext cx="4781550" cy="1847849"/>
            </a:xfrm>
            <a:prstGeom prst="roundRect">
              <a:avLst/>
            </a:prstGeom>
            <a:solidFill>
              <a:schemeClr val="accent4">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73" dirty="0" err="1">
                  <a:solidFill>
                    <a:schemeClr val="tx1"/>
                  </a:solidFill>
                </a:rPr>
                <a:t>Optimization</a:t>
              </a:r>
              <a:r>
                <a:rPr lang="es-ES" sz="2073" dirty="0">
                  <a:solidFill>
                    <a:schemeClr val="tx1"/>
                  </a:solidFill>
                </a:rPr>
                <a:t> </a:t>
              </a:r>
              <a:r>
                <a:rPr lang="es-ES" sz="2073" dirty="0" err="1">
                  <a:solidFill>
                    <a:schemeClr val="tx1"/>
                  </a:solidFill>
                </a:rPr>
                <a:t>algorithm</a:t>
              </a:r>
              <a:endParaRPr lang="es-ES" sz="2073" dirty="0">
                <a:solidFill>
                  <a:schemeClr val="tx1"/>
                </a:solidFill>
              </a:endParaRPr>
            </a:p>
          </p:txBody>
        </p:sp>
        <p:sp>
          <p:nvSpPr>
            <p:cNvPr id="30" name="Rectangle: Rounded Corners 29">
              <a:extLst>
                <a:ext uri="{FF2B5EF4-FFF2-40B4-BE49-F238E27FC236}">
                  <a16:creationId xmlns:a16="http://schemas.microsoft.com/office/drawing/2014/main" id="{CA4C8100-7830-2A1E-9606-7A614226DB30}"/>
                </a:ext>
              </a:extLst>
            </p:cNvPr>
            <p:cNvSpPr/>
            <p:nvPr/>
          </p:nvSpPr>
          <p:spPr>
            <a:xfrm>
              <a:off x="11898527" y="10809979"/>
              <a:ext cx="4781551" cy="1847848"/>
            </a:xfrm>
            <a:prstGeom prst="round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73" dirty="0" err="1">
                  <a:solidFill>
                    <a:schemeClr val="tx1"/>
                  </a:solidFill>
                </a:rPr>
                <a:t>KPIs</a:t>
              </a:r>
              <a:endParaRPr lang="es-ES" sz="2085" dirty="0">
                <a:solidFill>
                  <a:schemeClr val="tx1"/>
                </a:solidFill>
              </a:endParaRPr>
            </a:p>
          </p:txBody>
        </p:sp>
        <p:sp>
          <p:nvSpPr>
            <p:cNvPr id="31" name="Rectangle: Rounded Corners 30">
              <a:extLst>
                <a:ext uri="{FF2B5EF4-FFF2-40B4-BE49-F238E27FC236}">
                  <a16:creationId xmlns:a16="http://schemas.microsoft.com/office/drawing/2014/main" id="{B22B349A-3B94-BFC7-8359-9BEEC85A0F03}"/>
                </a:ext>
              </a:extLst>
            </p:cNvPr>
            <p:cNvSpPr/>
            <p:nvPr/>
          </p:nvSpPr>
          <p:spPr>
            <a:xfrm>
              <a:off x="18094411" y="10809585"/>
              <a:ext cx="4781550" cy="1847850"/>
            </a:xfrm>
            <a:prstGeom prst="round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73" dirty="0" err="1">
                  <a:solidFill>
                    <a:schemeClr val="tx1"/>
                  </a:solidFill>
                </a:rPr>
                <a:t>Parameters</a:t>
              </a:r>
              <a:endParaRPr lang="es-ES" sz="2085" dirty="0">
                <a:solidFill>
                  <a:schemeClr val="tx1"/>
                </a:solidFill>
              </a:endParaRPr>
            </a:p>
          </p:txBody>
        </p:sp>
        <p:sp>
          <p:nvSpPr>
            <p:cNvPr id="32" name="Rectangle: Rounded Corners 31">
              <a:extLst>
                <a:ext uri="{FF2B5EF4-FFF2-40B4-BE49-F238E27FC236}">
                  <a16:creationId xmlns:a16="http://schemas.microsoft.com/office/drawing/2014/main" id="{10362123-8833-A43E-E2B6-F7F0BAC5EE23}"/>
                </a:ext>
              </a:extLst>
            </p:cNvPr>
            <p:cNvSpPr/>
            <p:nvPr/>
          </p:nvSpPr>
          <p:spPr>
            <a:xfrm>
              <a:off x="15065460" y="5587475"/>
              <a:ext cx="4781551" cy="1847850"/>
            </a:xfrm>
            <a:prstGeom prst="round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73" dirty="0">
                  <a:solidFill>
                    <a:schemeClr val="tx1"/>
                  </a:solidFill>
                </a:rPr>
                <a:t>Performance </a:t>
              </a:r>
              <a:r>
                <a:rPr lang="es-ES" sz="2073" dirty="0" err="1">
                  <a:solidFill>
                    <a:schemeClr val="tx1"/>
                  </a:solidFill>
                </a:rPr>
                <a:t>Indicator</a:t>
              </a:r>
              <a:endParaRPr lang="es-ES" sz="2073" dirty="0">
                <a:solidFill>
                  <a:schemeClr val="tx1"/>
                </a:solidFill>
              </a:endParaRPr>
            </a:p>
          </p:txBody>
        </p:sp>
        <p:cxnSp>
          <p:nvCxnSpPr>
            <p:cNvPr id="34" name="Straight Arrow Connector 33">
              <a:extLst>
                <a:ext uri="{FF2B5EF4-FFF2-40B4-BE49-F238E27FC236}">
                  <a16:creationId xmlns:a16="http://schemas.microsoft.com/office/drawing/2014/main" id="{43D2EB78-5259-49E0-D4B1-B09BC568E93B}"/>
                </a:ext>
              </a:extLst>
            </p:cNvPr>
            <p:cNvCxnSpPr/>
            <p:nvPr/>
          </p:nvCxnSpPr>
          <p:spPr>
            <a:xfrm flipV="1">
              <a:off x="16002000" y="10054555"/>
              <a:ext cx="0" cy="7554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53FFAA39-37B6-8FC9-C68E-BE46432C49D9}"/>
                </a:ext>
              </a:extLst>
            </p:cNvPr>
            <p:cNvCxnSpPr/>
            <p:nvPr/>
          </p:nvCxnSpPr>
          <p:spPr>
            <a:xfrm flipV="1">
              <a:off x="18764250" y="10054555"/>
              <a:ext cx="0" cy="7186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DB9F07A-49C3-2FA4-C33F-7CF8B2BA50A1}"/>
                </a:ext>
              </a:extLst>
            </p:cNvPr>
            <p:cNvCxnSpPr>
              <a:stCxn id="28" idx="0"/>
              <a:endCxn id="31" idx="2"/>
            </p:cNvCxnSpPr>
            <p:nvPr/>
          </p:nvCxnSpPr>
          <p:spPr>
            <a:xfrm flipV="1">
              <a:off x="20485186" y="12657435"/>
              <a:ext cx="0" cy="877681"/>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08A1435A-C416-6AED-6A7C-9D782D3C65BA}"/>
                </a:ext>
              </a:extLst>
            </p:cNvPr>
            <p:cNvCxnSpPr>
              <a:cxnSpLocks/>
              <a:stCxn id="26" idx="0"/>
              <a:endCxn id="32" idx="2"/>
            </p:cNvCxnSpPr>
            <p:nvPr/>
          </p:nvCxnSpPr>
          <p:spPr>
            <a:xfrm flipV="1">
              <a:off x="17456236" y="7435325"/>
              <a:ext cx="0" cy="771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pic>
        <p:nvPicPr>
          <p:cNvPr id="48" name="Picture 47">
            <a:extLst>
              <a:ext uri="{FF2B5EF4-FFF2-40B4-BE49-F238E27FC236}">
                <a16:creationId xmlns:a16="http://schemas.microsoft.com/office/drawing/2014/main" id="{67AD7744-1471-3161-FEC2-E49A0B843FD4}"/>
              </a:ext>
            </a:extLst>
          </p:cNvPr>
          <p:cNvPicPr>
            <a:picLocks noChangeAspect="1"/>
          </p:cNvPicPr>
          <p:nvPr/>
        </p:nvPicPr>
        <p:blipFill>
          <a:blip r:embed="rId5"/>
          <a:stretch>
            <a:fillRect/>
          </a:stretch>
        </p:blipFill>
        <p:spPr>
          <a:xfrm>
            <a:off x="2629812" y="7969748"/>
            <a:ext cx="5905500" cy="4572000"/>
          </a:xfrm>
          <a:prstGeom prst="rect">
            <a:avLst/>
          </a:prstGeom>
        </p:spPr>
      </p:pic>
      <p:pic>
        <p:nvPicPr>
          <p:cNvPr id="52" name="Picture 51">
            <a:extLst>
              <a:ext uri="{FF2B5EF4-FFF2-40B4-BE49-F238E27FC236}">
                <a16:creationId xmlns:a16="http://schemas.microsoft.com/office/drawing/2014/main" id="{C6B46B53-282C-27D0-259A-45C1CAB7414F}"/>
              </a:ext>
            </a:extLst>
          </p:cNvPr>
          <p:cNvPicPr>
            <a:picLocks noChangeAspect="1"/>
          </p:cNvPicPr>
          <p:nvPr/>
        </p:nvPicPr>
        <p:blipFill>
          <a:blip r:embed="rId6"/>
          <a:stretch>
            <a:fillRect/>
          </a:stretch>
        </p:blipFill>
        <p:spPr>
          <a:xfrm>
            <a:off x="18626558" y="15516627"/>
            <a:ext cx="17376906" cy="7715905"/>
          </a:xfrm>
          <a:prstGeom prst="rect">
            <a:avLst/>
          </a:prstGeom>
        </p:spPr>
      </p:pic>
      <p:pic>
        <p:nvPicPr>
          <p:cNvPr id="54" name="Picture 53">
            <a:extLst>
              <a:ext uri="{FF2B5EF4-FFF2-40B4-BE49-F238E27FC236}">
                <a16:creationId xmlns:a16="http://schemas.microsoft.com/office/drawing/2014/main" id="{2B06A47A-878C-357C-B6AB-0630CEF015D4}"/>
              </a:ext>
            </a:extLst>
          </p:cNvPr>
          <p:cNvPicPr>
            <a:picLocks noChangeAspect="1"/>
          </p:cNvPicPr>
          <p:nvPr/>
        </p:nvPicPr>
        <p:blipFill>
          <a:blip r:embed="rId7"/>
          <a:stretch>
            <a:fillRect/>
          </a:stretch>
        </p:blipFill>
        <p:spPr>
          <a:xfrm>
            <a:off x="771615" y="17081605"/>
            <a:ext cx="17044366" cy="7955437"/>
          </a:xfrm>
          <a:prstGeom prst="rect">
            <a:avLst/>
          </a:prstGeom>
        </p:spPr>
      </p:pic>
      <p:sp>
        <p:nvSpPr>
          <p:cNvPr id="55" name="TextBox 54">
            <a:extLst>
              <a:ext uri="{FF2B5EF4-FFF2-40B4-BE49-F238E27FC236}">
                <a16:creationId xmlns:a16="http://schemas.microsoft.com/office/drawing/2014/main" id="{2FC2372D-D0E7-042A-39D4-75330C481CA4}"/>
              </a:ext>
            </a:extLst>
          </p:cNvPr>
          <p:cNvSpPr txBox="1"/>
          <p:nvPr/>
        </p:nvSpPr>
        <p:spPr>
          <a:xfrm>
            <a:off x="19029396" y="23588072"/>
            <a:ext cx="16891327" cy="1596976"/>
          </a:xfrm>
          <a:prstGeom prst="rect">
            <a:avLst/>
          </a:prstGeom>
          <a:noFill/>
        </p:spPr>
        <p:txBody>
          <a:bodyPr wrap="square" rtlCol="0">
            <a:spAutoFit/>
          </a:bodyPr>
          <a:lstStyle/>
          <a:p>
            <a:pPr algn="just"/>
            <a:r>
              <a:rPr lang="en-US" sz="3259" dirty="0">
                <a:latin typeface="Gill Sans Light"/>
                <a:cs typeface="Gill Sans Light"/>
              </a:rPr>
              <a:t>The framework will provide new configuration parameters for the issue cell, the expected gain for the performance indicator (SINR in this case) and confidence intervals of expected </a:t>
            </a:r>
            <a:r>
              <a:rPr lang="en-US" sz="3259">
                <a:latin typeface="Gill Sans Light"/>
                <a:cs typeface="Gill Sans Light"/>
              </a:rPr>
              <a:t>values of </a:t>
            </a:r>
            <a:r>
              <a:rPr lang="en-US" sz="3259" dirty="0">
                <a:latin typeface="Gill Sans Light"/>
                <a:cs typeface="Gill Sans Light"/>
              </a:rPr>
              <a:t>the gain, thanks to the combination of Bayesian Neural Networks and GNNs</a:t>
            </a:r>
          </a:p>
        </p:txBody>
      </p:sp>
    </p:spTree>
    <p:extLst>
      <p:ext uri="{BB962C8B-B14F-4D97-AF65-F5344CB8AC3E}">
        <p14:creationId xmlns:p14="http://schemas.microsoft.com/office/powerpoint/2010/main" val="313405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29225</TotalTime>
  <Words>273</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Light</vt:lpstr>
      <vt:lpstr>Office Theme</vt:lpstr>
      <vt:lpstr>PowerPoint Presentation</vt:lpstr>
    </vt:vector>
  </TitlesOfParts>
  <Company>UCSB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Marinsek</dc:creator>
  <cp:lastModifiedBy>Oscar Llorente Gonzalez</cp:lastModifiedBy>
  <cp:revision>180</cp:revision>
  <dcterms:created xsi:type="dcterms:W3CDTF">2013-08-01T02:14:43Z</dcterms:created>
  <dcterms:modified xsi:type="dcterms:W3CDTF">2023-10-20T20:42:20Z</dcterms:modified>
</cp:coreProperties>
</file>