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0" r:id="rId2"/>
    <p:sldId id="1448943272" r:id="rId3"/>
    <p:sldId id="1448943270" r:id="rId4"/>
    <p:sldId id="1448943271" r:id="rId5"/>
    <p:sldId id="272" r:id="rId6"/>
    <p:sldId id="263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A94D"/>
    <a:srgbClr val="EEDF18"/>
    <a:srgbClr val="EF3C24"/>
    <a:srgbClr val="E73593"/>
    <a:srgbClr val="824298"/>
    <a:srgbClr val="0051D2"/>
    <a:srgbClr val="6A0495"/>
    <a:srgbClr val="4372B8"/>
    <a:srgbClr val="BB1B8D"/>
    <a:srgbClr val="E75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D31E68-B043-4E6C-899C-248D4CAE6151}" v="129" dt="2023-10-20T20:27:41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4490"/>
  </p:normalViewPr>
  <p:slideViewPr>
    <p:cSldViewPr snapToGrid="0" snapToObjects="1">
      <p:cViewPr>
        <p:scale>
          <a:sx n="170" d="100"/>
          <a:sy n="170" d="100"/>
        </p:scale>
        <p:origin x="474" y="-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Llorente Gonzalez" userId="e1d48c7f-7de1-49f5-ba88-07a54202ac7d" providerId="ADAL" clId="{ACD31E68-B043-4E6C-899C-248D4CAE6151}"/>
    <pc:docChg chg="undo custSel addSld delSld modSld sldOrd">
      <pc:chgData name="Oscar Llorente Gonzalez" userId="e1d48c7f-7de1-49f5-ba88-07a54202ac7d" providerId="ADAL" clId="{ACD31E68-B043-4E6C-899C-248D4CAE6151}" dt="2023-10-20T20:27:18.341" v="952" actId="20577"/>
      <pc:docMkLst>
        <pc:docMk/>
      </pc:docMkLst>
      <pc:sldChg chg="modSp mod ord">
        <pc:chgData name="Oscar Llorente Gonzalez" userId="e1d48c7f-7de1-49f5-ba88-07a54202ac7d" providerId="ADAL" clId="{ACD31E68-B043-4E6C-899C-248D4CAE6151}" dt="2023-10-12T17:22:34.681" v="544" actId="403"/>
        <pc:sldMkLst>
          <pc:docMk/>
          <pc:sldMk cId="134855990" sldId="263"/>
        </pc:sldMkLst>
        <pc:spChg chg="mod">
          <ac:chgData name="Oscar Llorente Gonzalez" userId="e1d48c7f-7de1-49f5-ba88-07a54202ac7d" providerId="ADAL" clId="{ACD31E68-B043-4E6C-899C-248D4CAE6151}" dt="2023-10-12T17:22:34.681" v="544" actId="403"/>
          <ac:spMkLst>
            <pc:docMk/>
            <pc:sldMk cId="134855990" sldId="263"/>
            <ac:spMk id="4" creationId="{00000000-0000-0000-0000-000000000000}"/>
          </ac:spMkLst>
        </pc:spChg>
      </pc:sldChg>
      <pc:sldChg chg="del ord">
        <pc:chgData name="Oscar Llorente Gonzalez" userId="e1d48c7f-7de1-49f5-ba88-07a54202ac7d" providerId="ADAL" clId="{ACD31E68-B043-4E6C-899C-248D4CAE6151}" dt="2023-10-12T17:20:16.699" v="524" actId="2696"/>
        <pc:sldMkLst>
          <pc:docMk/>
          <pc:sldMk cId="941625351" sldId="269"/>
        </pc:sldMkLst>
      </pc:sldChg>
      <pc:sldChg chg="modSp mod">
        <pc:chgData name="Oscar Llorente Gonzalez" userId="e1d48c7f-7de1-49f5-ba88-07a54202ac7d" providerId="ADAL" clId="{ACD31E68-B043-4E6C-899C-248D4CAE6151}" dt="2023-10-12T17:26:07.398" v="570" actId="14100"/>
        <pc:sldMkLst>
          <pc:docMk/>
          <pc:sldMk cId="1425523833" sldId="270"/>
        </pc:sldMkLst>
        <pc:spChg chg="mod">
          <ac:chgData name="Oscar Llorente Gonzalez" userId="e1d48c7f-7de1-49f5-ba88-07a54202ac7d" providerId="ADAL" clId="{ACD31E68-B043-4E6C-899C-248D4CAE6151}" dt="2023-10-12T17:26:07.398" v="570" actId="14100"/>
          <ac:spMkLst>
            <pc:docMk/>
            <pc:sldMk cId="1425523833" sldId="270"/>
            <ac:spMk id="2" creationId="{945D4E1F-8A2C-7ADB-B2F9-F3A06431D94D}"/>
          </ac:spMkLst>
        </pc:spChg>
        <pc:spChg chg="mod">
          <ac:chgData name="Oscar Llorente Gonzalez" userId="e1d48c7f-7de1-49f5-ba88-07a54202ac7d" providerId="ADAL" clId="{ACD31E68-B043-4E6C-899C-248D4CAE6151}" dt="2023-10-12T17:25:48.859" v="559" actId="113"/>
          <ac:spMkLst>
            <pc:docMk/>
            <pc:sldMk cId="1425523833" sldId="270"/>
            <ac:spMk id="3" creationId="{0B54D4C8-C63D-7860-EE86-95C1876B029F}"/>
          </ac:spMkLst>
        </pc:spChg>
      </pc:sldChg>
      <pc:sldChg chg="addSp delSp modSp add del mod modAnim">
        <pc:chgData name="Oscar Llorente Gonzalez" userId="e1d48c7f-7de1-49f5-ba88-07a54202ac7d" providerId="ADAL" clId="{ACD31E68-B043-4E6C-899C-248D4CAE6151}" dt="2023-10-12T17:23:12.592" v="545" actId="2696"/>
        <pc:sldMkLst>
          <pc:docMk/>
          <pc:sldMk cId="3906221532" sldId="271"/>
        </pc:sldMkLst>
        <pc:spChg chg="mod">
          <ac:chgData name="Oscar Llorente Gonzalez" userId="e1d48c7f-7de1-49f5-ba88-07a54202ac7d" providerId="ADAL" clId="{ACD31E68-B043-4E6C-899C-248D4CAE6151}" dt="2023-10-12T11:33:30.971" v="34" actId="20577"/>
          <ac:spMkLst>
            <pc:docMk/>
            <pc:sldMk cId="3906221532" sldId="271"/>
            <ac:spMk id="2" creationId="{00000000-0000-0000-0000-000000000000}"/>
          </ac:spMkLst>
        </pc:spChg>
        <pc:spChg chg="del">
          <ac:chgData name="Oscar Llorente Gonzalez" userId="e1d48c7f-7de1-49f5-ba88-07a54202ac7d" providerId="ADAL" clId="{ACD31E68-B043-4E6C-899C-248D4CAE6151}" dt="2023-10-12T11:32:40.966" v="1" actId="478"/>
          <ac:spMkLst>
            <pc:docMk/>
            <pc:sldMk cId="3906221532" sldId="271"/>
            <ac:spMk id="3" creationId="{00000000-0000-0000-0000-000000000000}"/>
          </ac:spMkLst>
        </pc:spChg>
        <pc:spChg chg="add del mod">
          <ac:chgData name="Oscar Llorente Gonzalez" userId="e1d48c7f-7de1-49f5-ba88-07a54202ac7d" providerId="ADAL" clId="{ACD31E68-B043-4E6C-899C-248D4CAE6151}" dt="2023-10-12T11:32:42.909" v="2" actId="478"/>
          <ac:spMkLst>
            <pc:docMk/>
            <pc:sldMk cId="3906221532" sldId="271"/>
            <ac:spMk id="5" creationId="{34F50B94-F670-41E7-9393-B9559A1FB351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10" creationId="{097AA04C-E88A-0E16-0429-F0EC65005590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11" creationId="{0D052059-982C-DD33-556D-B316F4FE835C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13" creationId="{D432C1FD-CC6E-D82F-B01D-C12C503A874F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14" creationId="{5E0BB4AD-E869-12E3-34A4-0B7C2ABF6FA9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15" creationId="{9C719B19-D33C-04A9-9DA5-3010B8651CEE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16" creationId="{D50DBAF6-84FD-8C35-6816-B560721B4F06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18" creationId="{0671268E-D4C6-10A8-347D-FCAF1B2BD832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19" creationId="{C1FC3592-127E-B1C2-9100-F52C1C5E1102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20" creationId="{7AAB84C7-AA87-455F-C885-420FE37D07E0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21" creationId="{87A09D15-B67B-F915-55FF-2E3178F74E00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23" creationId="{AC09A7D7-EDFA-7D65-A894-5545763AB71F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24" creationId="{05BCFB0E-8462-FB78-60B6-541F496A970C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25" creationId="{FBB6E381-4498-A26D-9E21-639270B89325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26" creationId="{85FFDAC8-2034-F5AD-3058-309F7B6EA7B7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27" creationId="{E5E847DB-2193-0D03-F02A-16D9EBB76CA6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28" creationId="{2D3E3F3D-72FA-23B2-BE78-0B9FBBFA62E2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29" creationId="{6531BE62-CE01-AE38-38C6-115E38D06E83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30" creationId="{B8AEA8E0-5245-64AB-0DBF-498F1446A4D8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31" creationId="{588F6333-733E-A628-190F-D9CE3B892E6F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32" creationId="{E36B019B-0F5B-789E-FD40-D7F732734B7C}"/>
          </ac:spMkLst>
        </pc:spChg>
        <pc:spChg chg="add del mod">
          <ac:chgData name="Oscar Llorente Gonzalez" userId="e1d48c7f-7de1-49f5-ba88-07a54202ac7d" providerId="ADAL" clId="{ACD31E68-B043-4E6C-899C-248D4CAE6151}" dt="2023-10-12T11:38:07.615" v="55"/>
          <ac:spMkLst>
            <pc:docMk/>
            <pc:sldMk cId="3906221532" sldId="271"/>
            <ac:spMk id="33" creationId="{E1AE2189-A5FA-6AE6-5072-8EEDA1035005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35" creationId="{6177EE7A-57DF-E323-AF89-8D2D5D2E0479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36" creationId="{542BDAA8-F326-61AD-A33E-3B457A30DFA2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38" creationId="{D100A796-AC90-577C-4F6A-74BD82CF5989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39" creationId="{6995D910-19B6-8365-2EC1-B719D2CFF779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40" creationId="{85181DCA-D3A1-ECAD-DE8F-96387834A2B5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41" creationId="{268F6015-59A6-D1AD-8A06-0CC292BAAC91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42" creationId="{607490A1-F1AD-1FF3-83DE-583502863EEC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43" creationId="{EAB31BE3-756F-826B-55AC-182869AB7603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44" creationId="{62F7BF7B-ADBA-02D8-1220-362593000BD9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45" creationId="{035E2811-7B4B-C15D-3ED3-92F62C7B54E7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46" creationId="{856A1C1C-8685-D70C-FD32-7DC07AF966FB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63" creationId="{6C28A675-C295-4876-F656-F9CCBF8D8655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64" creationId="{CE9319E6-4832-1310-759A-E13629606401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65" creationId="{FC98397C-5D93-E68C-902C-8497026F8215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66" creationId="{B8DA0DFE-5483-61A1-E1FF-2ED7C3CC6FC2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68" creationId="{07E6D982-9371-74C8-A71E-840670314E3A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69" creationId="{53C3E07A-7894-5B9C-4E12-A3EC9B2C3A31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86" creationId="{15ECEFA5-21CB-DCA8-32A5-BDB00170D25C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87" creationId="{DDB3D445-0F6A-3B6B-1836-714BEC879D47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88" creationId="{3073D48B-BCC0-4018-1F17-1A30C0F5F21C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89" creationId="{C3102066-B13B-FF0E-8418-54A7EE88FD77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90" creationId="{9B0596FA-3754-18E8-2A84-C92061D137C7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91" creationId="{61606F99-9AE8-2DC2-A441-C4DCEA8B810F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92" creationId="{67D7D976-E1F0-52A8-7DB3-9C9FFBB6EC1D}"/>
          </ac:spMkLst>
        </pc:spChg>
        <pc:spChg chg="mod">
          <ac:chgData name="Oscar Llorente Gonzalez" userId="e1d48c7f-7de1-49f5-ba88-07a54202ac7d" providerId="ADAL" clId="{ACD31E68-B043-4E6C-899C-248D4CAE6151}" dt="2023-10-12T11:37:53.955" v="54"/>
          <ac:spMkLst>
            <pc:docMk/>
            <pc:sldMk cId="3906221532" sldId="271"/>
            <ac:spMk id="93" creationId="{799608C2-08E1-6993-FA5E-860BB1192861}"/>
          </ac:spMkLst>
        </pc:spChg>
        <pc:spChg chg="add del mod">
          <ac:chgData name="Oscar Llorente Gonzalez" userId="e1d48c7f-7de1-49f5-ba88-07a54202ac7d" providerId="ADAL" clId="{ACD31E68-B043-4E6C-899C-248D4CAE6151}" dt="2023-10-12T11:38:07.615" v="55"/>
          <ac:spMkLst>
            <pc:docMk/>
            <pc:sldMk cId="3906221532" sldId="271"/>
            <ac:spMk id="94" creationId="{117A97F8-BD26-6A08-BEAE-E86C6E95DDB4}"/>
          </ac:spMkLst>
        </pc:spChg>
        <pc:spChg chg="add del mod">
          <ac:chgData name="Oscar Llorente Gonzalez" userId="e1d48c7f-7de1-49f5-ba88-07a54202ac7d" providerId="ADAL" clId="{ACD31E68-B043-4E6C-899C-248D4CAE6151}" dt="2023-10-12T11:38:07.615" v="55"/>
          <ac:spMkLst>
            <pc:docMk/>
            <pc:sldMk cId="3906221532" sldId="271"/>
            <ac:spMk id="95" creationId="{14D93326-89DA-383A-F9B9-86A7ECB249D6}"/>
          </ac:spMkLst>
        </pc:spChg>
        <pc:spChg chg="add del mod">
          <ac:chgData name="Oscar Llorente Gonzalez" userId="e1d48c7f-7de1-49f5-ba88-07a54202ac7d" providerId="ADAL" clId="{ACD31E68-B043-4E6C-899C-248D4CAE6151}" dt="2023-10-12T11:38:07.615" v="55"/>
          <ac:spMkLst>
            <pc:docMk/>
            <pc:sldMk cId="3906221532" sldId="271"/>
            <ac:spMk id="96" creationId="{EE037E98-03FA-042E-3D73-9F9D892F80DE}"/>
          </ac:spMkLst>
        </pc:spChg>
        <pc:spChg chg="add del mod">
          <ac:chgData name="Oscar Llorente Gonzalez" userId="e1d48c7f-7de1-49f5-ba88-07a54202ac7d" providerId="ADAL" clId="{ACD31E68-B043-4E6C-899C-248D4CAE6151}" dt="2023-10-12T11:38:07.615" v="55"/>
          <ac:spMkLst>
            <pc:docMk/>
            <pc:sldMk cId="3906221532" sldId="271"/>
            <ac:spMk id="97" creationId="{B411786E-5C3B-358F-E272-D224D1290E95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99" creationId="{EA1C5227-5698-2127-51DD-6178B58E5AF1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00" creationId="{97139E40-65C9-B7E2-AF21-D190E7444E14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02" creationId="{9DC489B3-EB7A-64E0-269D-446F14A34A42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03" creationId="{C638F085-27E1-91FD-D855-4319273C7591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04" creationId="{2A74B5AB-2597-91C2-0A12-D8DF1AC9C6A8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05" creationId="{2FCC4909-B90D-1844-A49D-20F89E848DE5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07" creationId="{8429CFED-E78E-4608-888F-18120F1FCFA7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08" creationId="{F1C38798-FA36-1BF4-8FA7-3E58BE5603E9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09" creationId="{76DA7B5C-E55B-32B8-1C02-C32A776FC4DF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10" creationId="{B186A842-04D0-4399-70C1-54C553037E65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12" creationId="{E4BA5ACA-FB0A-CC6C-BC4A-354894A4FC6D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13" creationId="{0AC7117F-F66B-ABB6-925E-8553F6E69D2D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14" creationId="{88B9C6C8-B70A-39AE-F1D7-F9554C294550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15" creationId="{BBF777E5-451C-4E20-411E-5FF195BD6EF3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16" creationId="{06E7F2C3-3473-65A7-4692-C48E0025B603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17" creationId="{AE5FFBAB-DC53-2AA7-C823-AE8D3CF51FD8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18" creationId="{2894D0E1-633E-AF54-1FB9-EB1F63460939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19" creationId="{BD1EB975-F39E-AA4C-D2BE-BACC4A3A2A5D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20" creationId="{286F041F-C585-873D-FDE7-9F2E1C225E5D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21" creationId="{44C3E371-ED69-8B72-2AAF-8838860DCC7F}"/>
          </ac:spMkLst>
        </pc:spChg>
        <pc:spChg chg="add del mod">
          <ac:chgData name="Oscar Llorente Gonzalez" userId="e1d48c7f-7de1-49f5-ba88-07a54202ac7d" providerId="ADAL" clId="{ACD31E68-B043-4E6C-899C-248D4CAE6151}" dt="2023-10-12T11:38:18.064" v="59"/>
          <ac:spMkLst>
            <pc:docMk/>
            <pc:sldMk cId="3906221532" sldId="271"/>
            <ac:spMk id="122" creationId="{3D653EB4-A2C0-4747-4DDD-1C5D6F3F05BF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24" creationId="{34BD8D0D-531D-0EA4-48ED-0BD520776D09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25" creationId="{EC62BD28-22D4-F086-095C-D8702028CF37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27" creationId="{BA7BA4EC-C35D-FE59-407F-40ADB40F64C8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28" creationId="{399A14D9-7F10-57B9-2AFB-ECB6D989EEC0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29" creationId="{32B2E3DA-C446-C342-7527-2D9CAA735BCA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30" creationId="{60B3F16A-2462-DEDF-9053-F819BE9489A6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31" creationId="{BF33947D-C4FC-590B-45BD-CE730C23F0BC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32" creationId="{B165DAB6-FBB1-533F-319C-D314BA8E8F20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33" creationId="{FCE84DF7-5AD8-643E-8504-C6552A5E3599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34" creationId="{E937CE50-0B17-346D-718D-E84C126D6FA1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35" creationId="{4CF21A12-DAC6-A950-1FE9-8134B01DC20F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52" creationId="{3DF54ADF-B1EC-92C3-91C1-69F087986932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53" creationId="{BDBFD491-F2D3-7D6A-0158-B99562300995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54" creationId="{D5A1C415-0247-E913-BC1F-D29AD794AA35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55" creationId="{9E51EF5B-303E-793B-4C11-97A8AF4DA0B7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57" creationId="{06329903-BCA3-BE7F-2206-4D84827B2740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58" creationId="{D37E671B-874D-0394-74E9-90F636ADC274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75" creationId="{0CB20DE8-AE96-E5C1-F7F5-6615717D3503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76" creationId="{BE634F7D-FDB3-B13E-A183-12E356E4DDC6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77" creationId="{5C39551E-4980-1A93-56C5-0FDCC635616C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78" creationId="{28F34930-5004-859D-0FED-A210760DE316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79" creationId="{0E7E332E-DAEE-5112-2247-55FAF318FF0A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80" creationId="{801B7A41-5C6C-0601-65AE-C841EEF8FB7F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81" creationId="{A3F9347F-E478-3400-E8BF-96D15CC9DB4F}"/>
          </ac:spMkLst>
        </pc:spChg>
        <pc:spChg chg="mod">
          <ac:chgData name="Oscar Llorente Gonzalez" userId="e1d48c7f-7de1-49f5-ba88-07a54202ac7d" providerId="ADAL" clId="{ACD31E68-B043-4E6C-899C-248D4CAE6151}" dt="2023-10-12T11:38:17.226" v="58" actId="14100"/>
          <ac:spMkLst>
            <pc:docMk/>
            <pc:sldMk cId="3906221532" sldId="271"/>
            <ac:spMk id="182" creationId="{77179895-A32A-6C28-235B-EEA589120D00}"/>
          </ac:spMkLst>
        </pc:spChg>
        <pc:spChg chg="add del mod">
          <ac:chgData name="Oscar Llorente Gonzalez" userId="e1d48c7f-7de1-49f5-ba88-07a54202ac7d" providerId="ADAL" clId="{ACD31E68-B043-4E6C-899C-248D4CAE6151}" dt="2023-10-12T11:38:18.064" v="59"/>
          <ac:spMkLst>
            <pc:docMk/>
            <pc:sldMk cId="3906221532" sldId="271"/>
            <ac:spMk id="183" creationId="{67832439-12C9-F426-6D7E-A705FD954964}"/>
          </ac:spMkLst>
        </pc:spChg>
        <pc:spChg chg="add del mod">
          <ac:chgData name="Oscar Llorente Gonzalez" userId="e1d48c7f-7de1-49f5-ba88-07a54202ac7d" providerId="ADAL" clId="{ACD31E68-B043-4E6C-899C-248D4CAE6151}" dt="2023-10-12T11:38:18.064" v="59"/>
          <ac:spMkLst>
            <pc:docMk/>
            <pc:sldMk cId="3906221532" sldId="271"/>
            <ac:spMk id="184" creationId="{EC63A35F-B7CF-DBB2-D23D-6523931F011E}"/>
          </ac:spMkLst>
        </pc:spChg>
        <pc:spChg chg="add del mod">
          <ac:chgData name="Oscar Llorente Gonzalez" userId="e1d48c7f-7de1-49f5-ba88-07a54202ac7d" providerId="ADAL" clId="{ACD31E68-B043-4E6C-899C-248D4CAE6151}" dt="2023-10-12T11:38:18.064" v="59"/>
          <ac:spMkLst>
            <pc:docMk/>
            <pc:sldMk cId="3906221532" sldId="271"/>
            <ac:spMk id="185" creationId="{84CF5E74-0369-DDEE-1146-380518A10FE2}"/>
          </ac:spMkLst>
        </pc:spChg>
        <pc:spChg chg="add del mod">
          <ac:chgData name="Oscar Llorente Gonzalez" userId="e1d48c7f-7de1-49f5-ba88-07a54202ac7d" providerId="ADAL" clId="{ACD31E68-B043-4E6C-899C-248D4CAE6151}" dt="2023-10-12T11:38:18.064" v="59"/>
          <ac:spMkLst>
            <pc:docMk/>
            <pc:sldMk cId="3906221532" sldId="271"/>
            <ac:spMk id="186" creationId="{5C9B98ED-8589-6752-37CF-C0BABAABEF30}"/>
          </ac:spMkLst>
        </pc:spChg>
        <pc:spChg chg="mod">
          <ac:chgData name="Oscar Llorente Gonzalez" userId="e1d48c7f-7de1-49f5-ba88-07a54202ac7d" providerId="ADAL" clId="{ACD31E68-B043-4E6C-899C-248D4CAE6151}" dt="2023-10-12T11:40:02.414" v="79" actId="14100"/>
          <ac:spMkLst>
            <pc:docMk/>
            <pc:sldMk cId="3906221532" sldId="271"/>
            <ac:spMk id="189" creationId="{C3C1D12E-A4A6-73A3-CA4D-12416E68EED7}"/>
          </ac:spMkLst>
        </pc:spChg>
        <pc:spChg chg="mod">
          <ac:chgData name="Oscar Llorente Gonzalez" userId="e1d48c7f-7de1-49f5-ba88-07a54202ac7d" providerId="ADAL" clId="{ACD31E68-B043-4E6C-899C-248D4CAE6151}" dt="2023-10-12T15:29:40.969" v="80" actId="20577"/>
          <ac:spMkLst>
            <pc:docMk/>
            <pc:sldMk cId="3906221532" sldId="271"/>
            <ac:spMk id="190" creationId="{5340AE8E-704A-7A7F-29E9-47EBB768F58E}"/>
          </ac:spMkLst>
        </pc:spChg>
        <pc:spChg chg="mod">
          <ac:chgData name="Oscar Llorente Gonzalez" userId="e1d48c7f-7de1-49f5-ba88-07a54202ac7d" providerId="ADAL" clId="{ACD31E68-B043-4E6C-899C-248D4CAE6151}" dt="2023-10-12T11:40:02.414" v="79" actId="14100"/>
          <ac:spMkLst>
            <pc:docMk/>
            <pc:sldMk cId="3906221532" sldId="271"/>
            <ac:spMk id="191" creationId="{F73842F3-1FA5-8E81-CDD6-51A5FA31D116}"/>
          </ac:spMkLst>
        </pc:spChg>
        <pc:spChg chg="mod">
          <ac:chgData name="Oscar Llorente Gonzalez" userId="e1d48c7f-7de1-49f5-ba88-07a54202ac7d" providerId="ADAL" clId="{ACD31E68-B043-4E6C-899C-248D4CAE6151}" dt="2023-10-12T11:40:02.414" v="79" actId="14100"/>
          <ac:spMkLst>
            <pc:docMk/>
            <pc:sldMk cId="3906221532" sldId="271"/>
            <ac:spMk id="192" creationId="{5088CC6C-7E49-4F61-7920-651F9A5A4DD7}"/>
          </ac:spMkLst>
        </pc:spChg>
        <pc:spChg chg="mod">
          <ac:chgData name="Oscar Llorente Gonzalez" userId="e1d48c7f-7de1-49f5-ba88-07a54202ac7d" providerId="ADAL" clId="{ACD31E68-B043-4E6C-899C-248D4CAE6151}" dt="2023-10-12T11:40:02.414" v="79" actId="14100"/>
          <ac:spMkLst>
            <pc:docMk/>
            <pc:sldMk cId="3906221532" sldId="271"/>
            <ac:spMk id="193" creationId="{BEE45B79-900F-0424-328B-6C10950D1490}"/>
          </ac:spMkLst>
        </pc:spChg>
        <pc:spChg chg="mod">
          <ac:chgData name="Oscar Llorente Gonzalez" userId="e1d48c7f-7de1-49f5-ba88-07a54202ac7d" providerId="ADAL" clId="{ACD31E68-B043-4E6C-899C-248D4CAE6151}" dt="2023-10-12T11:40:02.414" v="79" actId="14100"/>
          <ac:spMkLst>
            <pc:docMk/>
            <pc:sldMk cId="3906221532" sldId="271"/>
            <ac:spMk id="194" creationId="{51AB60CE-D844-6007-CA33-C8B4E4B73896}"/>
          </ac:spMkLst>
        </pc:spChg>
        <pc:spChg chg="mod">
          <ac:chgData name="Oscar Llorente Gonzalez" userId="e1d48c7f-7de1-49f5-ba88-07a54202ac7d" providerId="ADAL" clId="{ACD31E68-B043-4E6C-899C-248D4CAE6151}" dt="2023-10-12T11:40:02.414" v="79" actId="14100"/>
          <ac:spMkLst>
            <pc:docMk/>
            <pc:sldMk cId="3906221532" sldId="271"/>
            <ac:spMk id="195" creationId="{5C8B9643-6F08-C89C-7C8D-09F766E28011}"/>
          </ac:spMkLst>
        </pc:spChg>
        <pc:spChg chg="mod">
          <ac:chgData name="Oscar Llorente Gonzalez" userId="e1d48c7f-7de1-49f5-ba88-07a54202ac7d" providerId="ADAL" clId="{ACD31E68-B043-4E6C-899C-248D4CAE6151}" dt="2023-10-12T11:40:02.414" v="79" actId="14100"/>
          <ac:spMkLst>
            <pc:docMk/>
            <pc:sldMk cId="3906221532" sldId="271"/>
            <ac:spMk id="196" creationId="{B22B06BD-BB13-C23B-3C75-C3A052FB7999}"/>
          </ac:spMkLst>
        </pc:spChg>
        <pc:spChg chg="mod">
          <ac:chgData name="Oscar Llorente Gonzalez" userId="e1d48c7f-7de1-49f5-ba88-07a54202ac7d" providerId="ADAL" clId="{ACD31E68-B043-4E6C-899C-248D4CAE6151}" dt="2023-10-12T11:40:02.414" v="79" actId="14100"/>
          <ac:spMkLst>
            <pc:docMk/>
            <pc:sldMk cId="3906221532" sldId="271"/>
            <ac:spMk id="197" creationId="{176B3004-3348-5956-7166-64FB4DCDA2FA}"/>
          </ac:spMkLst>
        </pc:spChg>
        <pc:spChg chg="mod">
          <ac:chgData name="Oscar Llorente Gonzalez" userId="e1d48c7f-7de1-49f5-ba88-07a54202ac7d" providerId="ADAL" clId="{ACD31E68-B043-4E6C-899C-248D4CAE6151}" dt="2023-10-12T11:40:02.414" v="79" actId="14100"/>
          <ac:spMkLst>
            <pc:docMk/>
            <pc:sldMk cId="3906221532" sldId="271"/>
            <ac:spMk id="214" creationId="{4C780415-4A38-51B6-A15E-2EDB95C3E65E}"/>
          </ac:spMkLst>
        </pc:spChg>
        <pc:spChg chg="mod">
          <ac:chgData name="Oscar Llorente Gonzalez" userId="e1d48c7f-7de1-49f5-ba88-07a54202ac7d" providerId="ADAL" clId="{ACD31E68-B043-4E6C-899C-248D4CAE6151}" dt="2023-10-12T11:40:02.414" v="79" actId="14100"/>
          <ac:spMkLst>
            <pc:docMk/>
            <pc:sldMk cId="3906221532" sldId="271"/>
            <ac:spMk id="215" creationId="{1EFF7959-6A66-6F27-9893-D60A188CDB88}"/>
          </ac:spMkLst>
        </pc:spChg>
        <pc:spChg chg="mod">
          <ac:chgData name="Oscar Llorente Gonzalez" userId="e1d48c7f-7de1-49f5-ba88-07a54202ac7d" providerId="ADAL" clId="{ACD31E68-B043-4E6C-899C-248D4CAE6151}" dt="2023-10-12T11:40:02.414" v="79" actId="14100"/>
          <ac:spMkLst>
            <pc:docMk/>
            <pc:sldMk cId="3906221532" sldId="271"/>
            <ac:spMk id="216" creationId="{BBE6A8BB-0F12-4599-79AD-CF8B85B0BCED}"/>
          </ac:spMkLst>
        </pc:spChg>
        <pc:spChg chg="mod">
          <ac:chgData name="Oscar Llorente Gonzalez" userId="e1d48c7f-7de1-49f5-ba88-07a54202ac7d" providerId="ADAL" clId="{ACD31E68-B043-4E6C-899C-248D4CAE6151}" dt="2023-10-12T11:40:02.414" v="79" actId="14100"/>
          <ac:spMkLst>
            <pc:docMk/>
            <pc:sldMk cId="3906221532" sldId="271"/>
            <ac:spMk id="217" creationId="{C37B534E-35BE-F5C8-5CEE-E1455F0E03BF}"/>
          </ac:spMkLst>
        </pc:spChg>
        <pc:grpChg chg="add del mod">
          <ac:chgData name="Oscar Llorente Gonzalez" userId="e1d48c7f-7de1-49f5-ba88-07a54202ac7d" providerId="ADAL" clId="{ACD31E68-B043-4E6C-899C-248D4CAE6151}" dt="2023-10-12T11:38:07.615" v="55"/>
          <ac:grpSpMkLst>
            <pc:docMk/>
            <pc:sldMk cId="3906221532" sldId="271"/>
            <ac:grpSpMk id="9" creationId="{C8659C32-199E-A9F5-7944-2537AF05754C}"/>
          </ac:grpSpMkLst>
        </pc:grpChg>
        <pc:grpChg chg="add del mod">
          <ac:chgData name="Oscar Llorente Gonzalez" userId="e1d48c7f-7de1-49f5-ba88-07a54202ac7d" providerId="ADAL" clId="{ACD31E68-B043-4E6C-899C-248D4CAE6151}" dt="2023-10-12T11:38:07.615" v="55"/>
          <ac:grpSpMkLst>
            <pc:docMk/>
            <pc:sldMk cId="3906221532" sldId="271"/>
            <ac:grpSpMk id="12" creationId="{78F6906D-EA11-5413-8310-6C051C34F4BE}"/>
          </ac:grpSpMkLst>
        </pc:grpChg>
        <pc:grpChg chg="add del mod">
          <ac:chgData name="Oscar Llorente Gonzalez" userId="e1d48c7f-7de1-49f5-ba88-07a54202ac7d" providerId="ADAL" clId="{ACD31E68-B043-4E6C-899C-248D4CAE6151}" dt="2023-10-12T11:38:07.615" v="55"/>
          <ac:grpSpMkLst>
            <pc:docMk/>
            <pc:sldMk cId="3906221532" sldId="271"/>
            <ac:grpSpMk id="17" creationId="{CA15D9DB-8C28-9112-6E62-3FFBFEF3C8B3}"/>
          </ac:grpSpMkLst>
        </pc:grpChg>
        <pc:grpChg chg="add del mod">
          <ac:chgData name="Oscar Llorente Gonzalez" userId="e1d48c7f-7de1-49f5-ba88-07a54202ac7d" providerId="ADAL" clId="{ACD31E68-B043-4E6C-899C-248D4CAE6151}" dt="2023-10-12T11:38:07.615" v="55"/>
          <ac:grpSpMkLst>
            <pc:docMk/>
            <pc:sldMk cId="3906221532" sldId="271"/>
            <ac:grpSpMk id="22" creationId="{CFAF1A69-5D4F-F86C-A9ED-18D9129FE7E1}"/>
          </ac:grpSpMkLst>
        </pc:grpChg>
        <pc:grpChg chg="add del mod">
          <ac:chgData name="Oscar Llorente Gonzalez" userId="e1d48c7f-7de1-49f5-ba88-07a54202ac7d" providerId="ADAL" clId="{ACD31E68-B043-4E6C-899C-248D4CAE6151}" dt="2023-10-12T11:38:07.615" v="55"/>
          <ac:grpSpMkLst>
            <pc:docMk/>
            <pc:sldMk cId="3906221532" sldId="271"/>
            <ac:grpSpMk id="34" creationId="{9EB1E2B3-4825-EC99-6C02-BA5D53C69348}"/>
          </ac:grpSpMkLst>
        </pc:grpChg>
        <pc:grpChg chg="add del mod">
          <ac:chgData name="Oscar Llorente Gonzalez" userId="e1d48c7f-7de1-49f5-ba88-07a54202ac7d" providerId="ADAL" clId="{ACD31E68-B043-4E6C-899C-248D4CAE6151}" dt="2023-10-12T11:38:07.615" v="55"/>
          <ac:grpSpMkLst>
            <pc:docMk/>
            <pc:sldMk cId="3906221532" sldId="271"/>
            <ac:grpSpMk id="37" creationId="{2645D3B5-4BEE-7FAB-DA7F-FD2DA6117004}"/>
          </ac:grpSpMkLst>
        </pc:grpChg>
        <pc:grpChg chg="add del mod">
          <ac:chgData name="Oscar Llorente Gonzalez" userId="e1d48c7f-7de1-49f5-ba88-07a54202ac7d" providerId="ADAL" clId="{ACD31E68-B043-4E6C-899C-248D4CAE6151}" dt="2023-10-12T11:38:07.615" v="55"/>
          <ac:grpSpMkLst>
            <pc:docMk/>
            <pc:sldMk cId="3906221532" sldId="271"/>
            <ac:grpSpMk id="67" creationId="{DAE168B8-4621-2CDF-C30E-88961FF46267}"/>
          </ac:grpSpMkLst>
        </pc:grpChg>
        <pc:grpChg chg="add del mod">
          <ac:chgData name="Oscar Llorente Gonzalez" userId="e1d48c7f-7de1-49f5-ba88-07a54202ac7d" providerId="ADAL" clId="{ACD31E68-B043-4E6C-899C-248D4CAE6151}" dt="2023-10-12T11:38:18.064" v="59"/>
          <ac:grpSpMkLst>
            <pc:docMk/>
            <pc:sldMk cId="3906221532" sldId="271"/>
            <ac:grpSpMk id="98" creationId="{16226B44-2D6D-F4A4-1E5C-E8D03C9C0264}"/>
          </ac:grpSpMkLst>
        </pc:grpChg>
        <pc:grpChg chg="add del mod">
          <ac:chgData name="Oscar Llorente Gonzalez" userId="e1d48c7f-7de1-49f5-ba88-07a54202ac7d" providerId="ADAL" clId="{ACD31E68-B043-4E6C-899C-248D4CAE6151}" dt="2023-10-12T11:38:18.064" v="59"/>
          <ac:grpSpMkLst>
            <pc:docMk/>
            <pc:sldMk cId="3906221532" sldId="271"/>
            <ac:grpSpMk id="101" creationId="{6F20A4DA-EE31-8694-D82E-417E337064EA}"/>
          </ac:grpSpMkLst>
        </pc:grpChg>
        <pc:grpChg chg="add del mod">
          <ac:chgData name="Oscar Llorente Gonzalez" userId="e1d48c7f-7de1-49f5-ba88-07a54202ac7d" providerId="ADAL" clId="{ACD31E68-B043-4E6C-899C-248D4CAE6151}" dt="2023-10-12T11:38:18.064" v="59"/>
          <ac:grpSpMkLst>
            <pc:docMk/>
            <pc:sldMk cId="3906221532" sldId="271"/>
            <ac:grpSpMk id="106" creationId="{4DB3640E-FD62-A75A-2998-D93100B2F330}"/>
          </ac:grpSpMkLst>
        </pc:grpChg>
        <pc:grpChg chg="add del mod">
          <ac:chgData name="Oscar Llorente Gonzalez" userId="e1d48c7f-7de1-49f5-ba88-07a54202ac7d" providerId="ADAL" clId="{ACD31E68-B043-4E6C-899C-248D4CAE6151}" dt="2023-10-12T11:38:18.064" v="59"/>
          <ac:grpSpMkLst>
            <pc:docMk/>
            <pc:sldMk cId="3906221532" sldId="271"/>
            <ac:grpSpMk id="111" creationId="{809AA4E1-7F17-A9D7-4FF4-643C954B2CE3}"/>
          </ac:grpSpMkLst>
        </pc:grpChg>
        <pc:grpChg chg="add del mod">
          <ac:chgData name="Oscar Llorente Gonzalez" userId="e1d48c7f-7de1-49f5-ba88-07a54202ac7d" providerId="ADAL" clId="{ACD31E68-B043-4E6C-899C-248D4CAE6151}" dt="2023-10-12T11:38:18.064" v="59"/>
          <ac:grpSpMkLst>
            <pc:docMk/>
            <pc:sldMk cId="3906221532" sldId="271"/>
            <ac:grpSpMk id="123" creationId="{CA67091E-C0B0-E361-0BED-7FBBD46DA6D9}"/>
          </ac:grpSpMkLst>
        </pc:grpChg>
        <pc:grpChg chg="add del mod">
          <ac:chgData name="Oscar Llorente Gonzalez" userId="e1d48c7f-7de1-49f5-ba88-07a54202ac7d" providerId="ADAL" clId="{ACD31E68-B043-4E6C-899C-248D4CAE6151}" dt="2023-10-12T11:38:18.064" v="59"/>
          <ac:grpSpMkLst>
            <pc:docMk/>
            <pc:sldMk cId="3906221532" sldId="271"/>
            <ac:grpSpMk id="126" creationId="{BDE378D9-304D-4A8C-C2C2-C68FDC10927C}"/>
          </ac:grpSpMkLst>
        </pc:grpChg>
        <pc:grpChg chg="add del mod">
          <ac:chgData name="Oscar Llorente Gonzalez" userId="e1d48c7f-7de1-49f5-ba88-07a54202ac7d" providerId="ADAL" clId="{ACD31E68-B043-4E6C-899C-248D4CAE6151}" dt="2023-10-12T11:38:18.064" v="59"/>
          <ac:grpSpMkLst>
            <pc:docMk/>
            <pc:sldMk cId="3906221532" sldId="271"/>
            <ac:grpSpMk id="156" creationId="{51BDFF4A-DC17-FD3E-2E74-6F166D423252}"/>
          </ac:grpSpMkLst>
        </pc:grpChg>
        <pc:grpChg chg="add del mod">
          <ac:chgData name="Oscar Llorente Gonzalez" userId="e1d48c7f-7de1-49f5-ba88-07a54202ac7d" providerId="ADAL" clId="{ACD31E68-B043-4E6C-899C-248D4CAE6151}" dt="2023-10-12T15:29:46.285" v="81" actId="478"/>
          <ac:grpSpMkLst>
            <pc:docMk/>
            <pc:sldMk cId="3906221532" sldId="271"/>
            <ac:grpSpMk id="188" creationId="{3B0E12D0-2725-822F-81E7-A71FACA3085A}"/>
          </ac:grpSpMkLst>
        </pc:grpChg>
        <pc:picChg chg="add del mod">
          <ac:chgData name="Oscar Llorente Gonzalez" userId="e1d48c7f-7de1-49f5-ba88-07a54202ac7d" providerId="ADAL" clId="{ACD31E68-B043-4E6C-899C-248D4CAE6151}" dt="2023-10-12T11:39:23.706" v="71" actId="478"/>
          <ac:picMkLst>
            <pc:docMk/>
            <pc:sldMk cId="3906221532" sldId="271"/>
            <ac:picMk id="7" creationId="{5E116B47-E489-88BD-595F-1732657536E9}"/>
          </ac:picMkLst>
        </pc:picChg>
        <pc:picChg chg="add del mod">
          <ac:chgData name="Oscar Llorente Gonzalez" userId="e1d48c7f-7de1-49f5-ba88-07a54202ac7d" providerId="ADAL" clId="{ACD31E68-B043-4E6C-899C-248D4CAE6151}" dt="2023-10-12T11:37:29.372" v="51"/>
          <ac:picMkLst>
            <pc:docMk/>
            <pc:sldMk cId="3906221532" sldId="271"/>
            <ac:picMk id="8" creationId="{81563E1D-D7C3-4B55-F869-AB26BEBC1055}"/>
          </ac:picMkLst>
        </pc:picChg>
        <pc:picChg chg="mod">
          <ac:chgData name="Oscar Llorente Gonzalez" userId="e1d48c7f-7de1-49f5-ba88-07a54202ac7d" providerId="ADAL" clId="{ACD31E68-B043-4E6C-899C-248D4CAE6151}" dt="2023-10-12T11:37:53.955" v="54"/>
          <ac:picMkLst>
            <pc:docMk/>
            <pc:sldMk cId="3906221532" sldId="271"/>
            <ac:picMk id="47" creationId="{9EDC4FC8-F85F-F869-73D0-A34BB27D5685}"/>
          </ac:picMkLst>
        </pc:picChg>
        <pc:picChg chg="mod">
          <ac:chgData name="Oscar Llorente Gonzalez" userId="e1d48c7f-7de1-49f5-ba88-07a54202ac7d" providerId="ADAL" clId="{ACD31E68-B043-4E6C-899C-248D4CAE6151}" dt="2023-10-12T11:37:53.955" v="54"/>
          <ac:picMkLst>
            <pc:docMk/>
            <pc:sldMk cId="3906221532" sldId="271"/>
            <ac:picMk id="48" creationId="{B9A98F94-3DFD-7E00-F999-6ACC1D44522B}"/>
          </ac:picMkLst>
        </pc:picChg>
        <pc:picChg chg="mod">
          <ac:chgData name="Oscar Llorente Gonzalez" userId="e1d48c7f-7de1-49f5-ba88-07a54202ac7d" providerId="ADAL" clId="{ACD31E68-B043-4E6C-899C-248D4CAE6151}" dt="2023-10-12T11:37:53.955" v="54"/>
          <ac:picMkLst>
            <pc:docMk/>
            <pc:sldMk cId="3906221532" sldId="271"/>
            <ac:picMk id="49" creationId="{C919BB7A-347F-EC37-4DF2-015FD5C5A383}"/>
          </ac:picMkLst>
        </pc:picChg>
        <pc:picChg chg="mod">
          <ac:chgData name="Oscar Llorente Gonzalez" userId="e1d48c7f-7de1-49f5-ba88-07a54202ac7d" providerId="ADAL" clId="{ACD31E68-B043-4E6C-899C-248D4CAE6151}" dt="2023-10-12T11:37:53.955" v="54"/>
          <ac:picMkLst>
            <pc:docMk/>
            <pc:sldMk cId="3906221532" sldId="271"/>
            <ac:picMk id="50" creationId="{4580FCA4-8E58-56C0-CE62-4C2B58282126}"/>
          </ac:picMkLst>
        </pc:picChg>
        <pc:picChg chg="mod">
          <ac:chgData name="Oscar Llorente Gonzalez" userId="e1d48c7f-7de1-49f5-ba88-07a54202ac7d" providerId="ADAL" clId="{ACD31E68-B043-4E6C-899C-248D4CAE6151}" dt="2023-10-12T11:37:53.955" v="54"/>
          <ac:picMkLst>
            <pc:docMk/>
            <pc:sldMk cId="3906221532" sldId="271"/>
            <ac:picMk id="51" creationId="{4322DBCE-B50E-742A-D9B4-F0B887732B1C}"/>
          </ac:picMkLst>
        </pc:picChg>
        <pc:picChg chg="mod">
          <ac:chgData name="Oscar Llorente Gonzalez" userId="e1d48c7f-7de1-49f5-ba88-07a54202ac7d" providerId="ADAL" clId="{ACD31E68-B043-4E6C-899C-248D4CAE6151}" dt="2023-10-12T11:37:53.955" v="54"/>
          <ac:picMkLst>
            <pc:docMk/>
            <pc:sldMk cId="3906221532" sldId="271"/>
            <ac:picMk id="52" creationId="{BA604654-1B9E-9B24-38E1-25688D2B806E}"/>
          </ac:picMkLst>
        </pc:picChg>
        <pc:picChg chg="mod">
          <ac:chgData name="Oscar Llorente Gonzalez" userId="e1d48c7f-7de1-49f5-ba88-07a54202ac7d" providerId="ADAL" clId="{ACD31E68-B043-4E6C-899C-248D4CAE6151}" dt="2023-10-12T11:37:53.955" v="54"/>
          <ac:picMkLst>
            <pc:docMk/>
            <pc:sldMk cId="3906221532" sldId="271"/>
            <ac:picMk id="53" creationId="{9BDB0165-945F-C2D1-9CC0-D4AD5BBF9CCB}"/>
          </ac:picMkLst>
        </pc:picChg>
        <pc:picChg chg="mod">
          <ac:chgData name="Oscar Llorente Gonzalez" userId="e1d48c7f-7de1-49f5-ba88-07a54202ac7d" providerId="ADAL" clId="{ACD31E68-B043-4E6C-899C-248D4CAE6151}" dt="2023-10-12T11:37:53.955" v="54"/>
          <ac:picMkLst>
            <pc:docMk/>
            <pc:sldMk cId="3906221532" sldId="271"/>
            <ac:picMk id="70" creationId="{B0159F21-F249-8348-D799-414897BCD123}"/>
          </ac:picMkLst>
        </pc:picChg>
        <pc:picChg chg="mod">
          <ac:chgData name="Oscar Llorente Gonzalez" userId="e1d48c7f-7de1-49f5-ba88-07a54202ac7d" providerId="ADAL" clId="{ACD31E68-B043-4E6C-899C-248D4CAE6151}" dt="2023-10-12T11:37:53.955" v="54"/>
          <ac:picMkLst>
            <pc:docMk/>
            <pc:sldMk cId="3906221532" sldId="271"/>
            <ac:picMk id="71" creationId="{1F6FECB1-2258-4F74-D6E6-67F719B6DDDD}"/>
          </ac:picMkLst>
        </pc:picChg>
        <pc:picChg chg="mod">
          <ac:chgData name="Oscar Llorente Gonzalez" userId="e1d48c7f-7de1-49f5-ba88-07a54202ac7d" providerId="ADAL" clId="{ACD31E68-B043-4E6C-899C-248D4CAE6151}" dt="2023-10-12T11:37:53.955" v="54"/>
          <ac:picMkLst>
            <pc:docMk/>
            <pc:sldMk cId="3906221532" sldId="271"/>
            <ac:picMk id="72" creationId="{3F2BB7C2-39C9-DE58-598E-999112AC15CB}"/>
          </ac:picMkLst>
        </pc:picChg>
        <pc:picChg chg="mod">
          <ac:chgData name="Oscar Llorente Gonzalez" userId="e1d48c7f-7de1-49f5-ba88-07a54202ac7d" providerId="ADAL" clId="{ACD31E68-B043-4E6C-899C-248D4CAE6151}" dt="2023-10-12T11:37:53.955" v="54"/>
          <ac:picMkLst>
            <pc:docMk/>
            <pc:sldMk cId="3906221532" sldId="271"/>
            <ac:picMk id="73" creationId="{0868448A-0D43-3D9C-E610-5D594B1EC119}"/>
          </ac:picMkLst>
        </pc:picChg>
        <pc:picChg chg="mod">
          <ac:chgData name="Oscar Llorente Gonzalez" userId="e1d48c7f-7de1-49f5-ba88-07a54202ac7d" providerId="ADAL" clId="{ACD31E68-B043-4E6C-899C-248D4CAE6151}" dt="2023-10-12T11:37:53.955" v="54"/>
          <ac:picMkLst>
            <pc:docMk/>
            <pc:sldMk cId="3906221532" sldId="271"/>
            <ac:picMk id="74" creationId="{1C7D4CAD-94E7-255C-AF72-B581F70ED397}"/>
          </ac:picMkLst>
        </pc:picChg>
        <pc:picChg chg="mod">
          <ac:chgData name="Oscar Llorente Gonzalez" userId="e1d48c7f-7de1-49f5-ba88-07a54202ac7d" providerId="ADAL" clId="{ACD31E68-B043-4E6C-899C-248D4CAE6151}" dt="2023-10-12T11:37:53.955" v="54"/>
          <ac:picMkLst>
            <pc:docMk/>
            <pc:sldMk cId="3906221532" sldId="271"/>
            <ac:picMk id="75" creationId="{8716347E-F8FC-859A-AFEE-3E5228665848}"/>
          </ac:picMkLst>
        </pc:picChg>
        <pc:picChg chg="mod">
          <ac:chgData name="Oscar Llorente Gonzalez" userId="e1d48c7f-7de1-49f5-ba88-07a54202ac7d" providerId="ADAL" clId="{ACD31E68-B043-4E6C-899C-248D4CAE6151}" dt="2023-10-12T11:37:53.955" v="54"/>
          <ac:picMkLst>
            <pc:docMk/>
            <pc:sldMk cId="3906221532" sldId="271"/>
            <ac:picMk id="76" creationId="{2C842680-84FB-1220-DF59-07B6FD77FFA4}"/>
          </ac:picMkLst>
        </pc:picChg>
        <pc:picChg chg="mod">
          <ac:chgData name="Oscar Llorente Gonzalez" userId="e1d48c7f-7de1-49f5-ba88-07a54202ac7d" providerId="ADAL" clId="{ACD31E68-B043-4E6C-899C-248D4CAE6151}" dt="2023-10-12T11:38:17.226" v="58" actId="14100"/>
          <ac:picMkLst>
            <pc:docMk/>
            <pc:sldMk cId="3906221532" sldId="271"/>
            <ac:picMk id="136" creationId="{3DD54BA2-3C63-528F-4DBE-6BD2F3DCD383}"/>
          </ac:picMkLst>
        </pc:picChg>
        <pc:picChg chg="mod">
          <ac:chgData name="Oscar Llorente Gonzalez" userId="e1d48c7f-7de1-49f5-ba88-07a54202ac7d" providerId="ADAL" clId="{ACD31E68-B043-4E6C-899C-248D4CAE6151}" dt="2023-10-12T11:38:17.226" v="58" actId="14100"/>
          <ac:picMkLst>
            <pc:docMk/>
            <pc:sldMk cId="3906221532" sldId="271"/>
            <ac:picMk id="137" creationId="{3585AA3B-779E-D4F0-BA31-F7CA8E605254}"/>
          </ac:picMkLst>
        </pc:picChg>
        <pc:picChg chg="mod">
          <ac:chgData name="Oscar Llorente Gonzalez" userId="e1d48c7f-7de1-49f5-ba88-07a54202ac7d" providerId="ADAL" clId="{ACD31E68-B043-4E6C-899C-248D4CAE6151}" dt="2023-10-12T11:38:17.226" v="58" actId="14100"/>
          <ac:picMkLst>
            <pc:docMk/>
            <pc:sldMk cId="3906221532" sldId="271"/>
            <ac:picMk id="138" creationId="{FD5308BC-4510-B994-DC07-A751C7615C2F}"/>
          </ac:picMkLst>
        </pc:picChg>
        <pc:picChg chg="mod">
          <ac:chgData name="Oscar Llorente Gonzalez" userId="e1d48c7f-7de1-49f5-ba88-07a54202ac7d" providerId="ADAL" clId="{ACD31E68-B043-4E6C-899C-248D4CAE6151}" dt="2023-10-12T11:38:17.226" v="58" actId="14100"/>
          <ac:picMkLst>
            <pc:docMk/>
            <pc:sldMk cId="3906221532" sldId="271"/>
            <ac:picMk id="139" creationId="{21A6E15E-2558-A712-02CA-1442F00BA313}"/>
          </ac:picMkLst>
        </pc:picChg>
        <pc:picChg chg="mod">
          <ac:chgData name="Oscar Llorente Gonzalez" userId="e1d48c7f-7de1-49f5-ba88-07a54202ac7d" providerId="ADAL" clId="{ACD31E68-B043-4E6C-899C-248D4CAE6151}" dt="2023-10-12T11:38:17.226" v="58" actId="14100"/>
          <ac:picMkLst>
            <pc:docMk/>
            <pc:sldMk cId="3906221532" sldId="271"/>
            <ac:picMk id="140" creationId="{D7F4E278-2470-0344-CF66-E0E6DA88A69D}"/>
          </ac:picMkLst>
        </pc:picChg>
        <pc:picChg chg="mod">
          <ac:chgData name="Oscar Llorente Gonzalez" userId="e1d48c7f-7de1-49f5-ba88-07a54202ac7d" providerId="ADAL" clId="{ACD31E68-B043-4E6C-899C-248D4CAE6151}" dt="2023-10-12T11:38:17.226" v="58" actId="14100"/>
          <ac:picMkLst>
            <pc:docMk/>
            <pc:sldMk cId="3906221532" sldId="271"/>
            <ac:picMk id="141" creationId="{9F7A5DFA-295C-9593-2261-4A4F95256C25}"/>
          </ac:picMkLst>
        </pc:picChg>
        <pc:picChg chg="mod">
          <ac:chgData name="Oscar Llorente Gonzalez" userId="e1d48c7f-7de1-49f5-ba88-07a54202ac7d" providerId="ADAL" clId="{ACD31E68-B043-4E6C-899C-248D4CAE6151}" dt="2023-10-12T11:38:17.226" v="58" actId="14100"/>
          <ac:picMkLst>
            <pc:docMk/>
            <pc:sldMk cId="3906221532" sldId="271"/>
            <ac:picMk id="142" creationId="{4A2E6D3A-EF50-250C-10C4-1B915DB1C8B8}"/>
          </ac:picMkLst>
        </pc:picChg>
        <pc:picChg chg="mod">
          <ac:chgData name="Oscar Llorente Gonzalez" userId="e1d48c7f-7de1-49f5-ba88-07a54202ac7d" providerId="ADAL" clId="{ACD31E68-B043-4E6C-899C-248D4CAE6151}" dt="2023-10-12T11:38:17.226" v="58" actId="14100"/>
          <ac:picMkLst>
            <pc:docMk/>
            <pc:sldMk cId="3906221532" sldId="271"/>
            <ac:picMk id="159" creationId="{AF3708AE-3EF5-C4BB-B59C-B75E8A2C65F2}"/>
          </ac:picMkLst>
        </pc:picChg>
        <pc:picChg chg="mod">
          <ac:chgData name="Oscar Llorente Gonzalez" userId="e1d48c7f-7de1-49f5-ba88-07a54202ac7d" providerId="ADAL" clId="{ACD31E68-B043-4E6C-899C-248D4CAE6151}" dt="2023-10-12T11:38:17.226" v="58" actId="14100"/>
          <ac:picMkLst>
            <pc:docMk/>
            <pc:sldMk cId="3906221532" sldId="271"/>
            <ac:picMk id="160" creationId="{0849535A-911B-63A2-28D7-D215DC7C5267}"/>
          </ac:picMkLst>
        </pc:picChg>
        <pc:picChg chg="mod">
          <ac:chgData name="Oscar Llorente Gonzalez" userId="e1d48c7f-7de1-49f5-ba88-07a54202ac7d" providerId="ADAL" clId="{ACD31E68-B043-4E6C-899C-248D4CAE6151}" dt="2023-10-12T11:38:17.226" v="58" actId="14100"/>
          <ac:picMkLst>
            <pc:docMk/>
            <pc:sldMk cId="3906221532" sldId="271"/>
            <ac:picMk id="161" creationId="{D7E5D3B7-8EAD-5587-BA0C-48CA719D4969}"/>
          </ac:picMkLst>
        </pc:picChg>
        <pc:picChg chg="mod">
          <ac:chgData name="Oscar Llorente Gonzalez" userId="e1d48c7f-7de1-49f5-ba88-07a54202ac7d" providerId="ADAL" clId="{ACD31E68-B043-4E6C-899C-248D4CAE6151}" dt="2023-10-12T11:38:17.226" v="58" actId="14100"/>
          <ac:picMkLst>
            <pc:docMk/>
            <pc:sldMk cId="3906221532" sldId="271"/>
            <ac:picMk id="162" creationId="{42B18D83-71EE-B9FB-9981-46D98C9447E7}"/>
          </ac:picMkLst>
        </pc:picChg>
        <pc:picChg chg="mod">
          <ac:chgData name="Oscar Llorente Gonzalez" userId="e1d48c7f-7de1-49f5-ba88-07a54202ac7d" providerId="ADAL" clId="{ACD31E68-B043-4E6C-899C-248D4CAE6151}" dt="2023-10-12T11:38:17.226" v="58" actId="14100"/>
          <ac:picMkLst>
            <pc:docMk/>
            <pc:sldMk cId="3906221532" sldId="271"/>
            <ac:picMk id="163" creationId="{FE5060F4-37FD-59AA-209E-A83188C92C19}"/>
          </ac:picMkLst>
        </pc:picChg>
        <pc:picChg chg="mod">
          <ac:chgData name="Oscar Llorente Gonzalez" userId="e1d48c7f-7de1-49f5-ba88-07a54202ac7d" providerId="ADAL" clId="{ACD31E68-B043-4E6C-899C-248D4CAE6151}" dt="2023-10-12T11:38:17.226" v="58" actId="14100"/>
          <ac:picMkLst>
            <pc:docMk/>
            <pc:sldMk cId="3906221532" sldId="271"/>
            <ac:picMk id="164" creationId="{A5DDC398-0AF9-EDE3-EF33-B5986B85F051}"/>
          </ac:picMkLst>
        </pc:picChg>
        <pc:picChg chg="mod">
          <ac:chgData name="Oscar Llorente Gonzalez" userId="e1d48c7f-7de1-49f5-ba88-07a54202ac7d" providerId="ADAL" clId="{ACD31E68-B043-4E6C-899C-248D4CAE6151}" dt="2023-10-12T11:38:17.226" v="58" actId="14100"/>
          <ac:picMkLst>
            <pc:docMk/>
            <pc:sldMk cId="3906221532" sldId="271"/>
            <ac:picMk id="165" creationId="{4F133F61-F659-B1FD-5A1D-C28809A9E101}"/>
          </ac:picMkLst>
        </pc:picChg>
        <pc:picChg chg="del">
          <ac:chgData name="Oscar Llorente Gonzalez" userId="e1d48c7f-7de1-49f5-ba88-07a54202ac7d" providerId="ADAL" clId="{ACD31E68-B043-4E6C-899C-248D4CAE6151}" dt="2023-10-12T11:38:36.022" v="61"/>
          <ac:picMkLst>
            <pc:docMk/>
            <pc:sldMk cId="3906221532" sldId="271"/>
            <ac:picMk id="187" creationId="{DD76F5AF-DC00-48FD-6361-29AB70279374}"/>
          </ac:picMkLst>
        </pc:picChg>
        <pc:picChg chg="mod">
          <ac:chgData name="Oscar Llorente Gonzalez" userId="e1d48c7f-7de1-49f5-ba88-07a54202ac7d" providerId="ADAL" clId="{ACD31E68-B043-4E6C-899C-248D4CAE6151}" dt="2023-10-12T11:40:02.414" v="79" actId="14100"/>
          <ac:picMkLst>
            <pc:docMk/>
            <pc:sldMk cId="3906221532" sldId="271"/>
            <ac:picMk id="198" creationId="{18ABFBF9-1D11-10A0-1302-F61FAB5AEDD9}"/>
          </ac:picMkLst>
        </pc:picChg>
        <pc:picChg chg="mod">
          <ac:chgData name="Oscar Llorente Gonzalez" userId="e1d48c7f-7de1-49f5-ba88-07a54202ac7d" providerId="ADAL" clId="{ACD31E68-B043-4E6C-899C-248D4CAE6151}" dt="2023-10-12T11:40:02.414" v="79" actId="14100"/>
          <ac:picMkLst>
            <pc:docMk/>
            <pc:sldMk cId="3906221532" sldId="271"/>
            <ac:picMk id="199" creationId="{34D9B296-BCF8-7225-6243-4C5B6EAC052E}"/>
          </ac:picMkLst>
        </pc:picChg>
        <pc:picChg chg="mod">
          <ac:chgData name="Oscar Llorente Gonzalez" userId="e1d48c7f-7de1-49f5-ba88-07a54202ac7d" providerId="ADAL" clId="{ACD31E68-B043-4E6C-899C-248D4CAE6151}" dt="2023-10-12T11:40:02.414" v="79" actId="14100"/>
          <ac:picMkLst>
            <pc:docMk/>
            <pc:sldMk cId="3906221532" sldId="271"/>
            <ac:picMk id="200" creationId="{15216E3D-4D68-F27E-4508-DEE5311E802F}"/>
          </ac:picMkLst>
        </pc:picChg>
        <pc:picChg chg="mod">
          <ac:chgData name="Oscar Llorente Gonzalez" userId="e1d48c7f-7de1-49f5-ba88-07a54202ac7d" providerId="ADAL" clId="{ACD31E68-B043-4E6C-899C-248D4CAE6151}" dt="2023-10-12T11:40:02.414" v="79" actId="14100"/>
          <ac:picMkLst>
            <pc:docMk/>
            <pc:sldMk cId="3906221532" sldId="271"/>
            <ac:picMk id="201" creationId="{B68886A6-2369-59BE-E434-584028FBB28A}"/>
          </ac:picMkLst>
        </pc:picChg>
        <pc:picChg chg="mod">
          <ac:chgData name="Oscar Llorente Gonzalez" userId="e1d48c7f-7de1-49f5-ba88-07a54202ac7d" providerId="ADAL" clId="{ACD31E68-B043-4E6C-899C-248D4CAE6151}" dt="2023-10-12T11:40:02.414" v="79" actId="14100"/>
          <ac:picMkLst>
            <pc:docMk/>
            <pc:sldMk cId="3906221532" sldId="271"/>
            <ac:picMk id="202" creationId="{37B9A36A-CDAB-0F2E-9876-ABF72D6641A0}"/>
          </ac:picMkLst>
        </pc:picChg>
        <pc:picChg chg="mod">
          <ac:chgData name="Oscar Llorente Gonzalez" userId="e1d48c7f-7de1-49f5-ba88-07a54202ac7d" providerId="ADAL" clId="{ACD31E68-B043-4E6C-899C-248D4CAE6151}" dt="2023-10-12T11:40:02.414" v="79" actId="14100"/>
          <ac:picMkLst>
            <pc:docMk/>
            <pc:sldMk cId="3906221532" sldId="271"/>
            <ac:picMk id="203" creationId="{B8858A9F-59F3-9BB2-9E24-5B383134801A}"/>
          </ac:picMkLst>
        </pc:picChg>
        <pc:picChg chg="mod">
          <ac:chgData name="Oscar Llorente Gonzalez" userId="e1d48c7f-7de1-49f5-ba88-07a54202ac7d" providerId="ADAL" clId="{ACD31E68-B043-4E6C-899C-248D4CAE6151}" dt="2023-10-12T11:40:02.414" v="79" actId="14100"/>
          <ac:picMkLst>
            <pc:docMk/>
            <pc:sldMk cId="3906221532" sldId="271"/>
            <ac:picMk id="204" creationId="{EC7BED50-0607-42E4-43AF-5888D1502433}"/>
          </ac:picMkLst>
        </pc:picChg>
        <pc:picChg chg="add mod">
          <ac:chgData name="Oscar Llorente Gonzalez" userId="e1d48c7f-7de1-49f5-ba88-07a54202ac7d" providerId="ADAL" clId="{ACD31E68-B043-4E6C-899C-248D4CAE6151}" dt="2023-10-12T15:30:26.305" v="84" actId="1076"/>
          <ac:picMkLst>
            <pc:docMk/>
            <pc:sldMk cId="3906221532" sldId="271"/>
            <ac:picMk id="219" creationId="{4C130AA0-5F32-B04E-3346-22831753C459}"/>
          </ac:picMkLst>
        </pc:picChg>
        <pc:picChg chg="add del mod">
          <ac:chgData name="Oscar Llorente Gonzalez" userId="e1d48c7f-7de1-49f5-ba88-07a54202ac7d" providerId="ADAL" clId="{ACD31E68-B043-4E6C-899C-248D4CAE6151}" dt="2023-10-12T16:41:56.187" v="96" actId="21"/>
          <ac:picMkLst>
            <pc:docMk/>
            <pc:sldMk cId="3906221532" sldId="271"/>
            <ac:picMk id="221" creationId="{925A34E7-0B4A-464B-720A-B3ADF834CB52}"/>
          </ac:picMkLst>
        </pc:picChg>
        <pc:cxnChg chg="mod">
          <ac:chgData name="Oscar Llorente Gonzalez" userId="e1d48c7f-7de1-49f5-ba88-07a54202ac7d" providerId="ADAL" clId="{ACD31E68-B043-4E6C-899C-248D4CAE6151}" dt="2023-10-12T11:37:53.955" v="54"/>
          <ac:cxnSpMkLst>
            <pc:docMk/>
            <pc:sldMk cId="3906221532" sldId="271"/>
            <ac:cxnSpMk id="54" creationId="{52672B18-CD0E-B7A4-182D-19E5F56816D4}"/>
          </ac:cxnSpMkLst>
        </pc:cxnChg>
        <pc:cxnChg chg="mod">
          <ac:chgData name="Oscar Llorente Gonzalez" userId="e1d48c7f-7de1-49f5-ba88-07a54202ac7d" providerId="ADAL" clId="{ACD31E68-B043-4E6C-899C-248D4CAE6151}" dt="2023-10-12T11:37:53.955" v="54"/>
          <ac:cxnSpMkLst>
            <pc:docMk/>
            <pc:sldMk cId="3906221532" sldId="271"/>
            <ac:cxnSpMk id="55" creationId="{01D1E514-7E83-EA52-0058-0AEA11F33CF5}"/>
          </ac:cxnSpMkLst>
        </pc:cxnChg>
        <pc:cxnChg chg="mod">
          <ac:chgData name="Oscar Llorente Gonzalez" userId="e1d48c7f-7de1-49f5-ba88-07a54202ac7d" providerId="ADAL" clId="{ACD31E68-B043-4E6C-899C-248D4CAE6151}" dt="2023-10-12T11:37:53.955" v="54"/>
          <ac:cxnSpMkLst>
            <pc:docMk/>
            <pc:sldMk cId="3906221532" sldId="271"/>
            <ac:cxnSpMk id="56" creationId="{FCA6487A-7821-1399-E357-736E5D7A7AC7}"/>
          </ac:cxnSpMkLst>
        </pc:cxnChg>
        <pc:cxnChg chg="mod">
          <ac:chgData name="Oscar Llorente Gonzalez" userId="e1d48c7f-7de1-49f5-ba88-07a54202ac7d" providerId="ADAL" clId="{ACD31E68-B043-4E6C-899C-248D4CAE6151}" dt="2023-10-12T11:37:53.955" v="54"/>
          <ac:cxnSpMkLst>
            <pc:docMk/>
            <pc:sldMk cId="3906221532" sldId="271"/>
            <ac:cxnSpMk id="57" creationId="{1F31997A-6BF8-EAB6-9472-C016F4B9CFC5}"/>
          </ac:cxnSpMkLst>
        </pc:cxnChg>
        <pc:cxnChg chg="mod">
          <ac:chgData name="Oscar Llorente Gonzalez" userId="e1d48c7f-7de1-49f5-ba88-07a54202ac7d" providerId="ADAL" clId="{ACD31E68-B043-4E6C-899C-248D4CAE6151}" dt="2023-10-12T11:37:53.955" v="54"/>
          <ac:cxnSpMkLst>
            <pc:docMk/>
            <pc:sldMk cId="3906221532" sldId="271"/>
            <ac:cxnSpMk id="58" creationId="{7592DFB2-C974-549D-114C-3FCA31AA4990}"/>
          </ac:cxnSpMkLst>
        </pc:cxnChg>
        <pc:cxnChg chg="mod">
          <ac:chgData name="Oscar Llorente Gonzalez" userId="e1d48c7f-7de1-49f5-ba88-07a54202ac7d" providerId="ADAL" clId="{ACD31E68-B043-4E6C-899C-248D4CAE6151}" dt="2023-10-12T11:37:53.955" v="54"/>
          <ac:cxnSpMkLst>
            <pc:docMk/>
            <pc:sldMk cId="3906221532" sldId="271"/>
            <ac:cxnSpMk id="59" creationId="{89744793-8939-3420-7F24-69FDBE28DD12}"/>
          </ac:cxnSpMkLst>
        </pc:cxnChg>
        <pc:cxnChg chg="mod">
          <ac:chgData name="Oscar Llorente Gonzalez" userId="e1d48c7f-7de1-49f5-ba88-07a54202ac7d" providerId="ADAL" clId="{ACD31E68-B043-4E6C-899C-248D4CAE6151}" dt="2023-10-12T11:37:53.955" v="54"/>
          <ac:cxnSpMkLst>
            <pc:docMk/>
            <pc:sldMk cId="3906221532" sldId="271"/>
            <ac:cxnSpMk id="60" creationId="{567C285A-2A67-2843-22BD-47C5459BD3BE}"/>
          </ac:cxnSpMkLst>
        </pc:cxnChg>
        <pc:cxnChg chg="mod">
          <ac:chgData name="Oscar Llorente Gonzalez" userId="e1d48c7f-7de1-49f5-ba88-07a54202ac7d" providerId="ADAL" clId="{ACD31E68-B043-4E6C-899C-248D4CAE6151}" dt="2023-10-12T11:37:53.955" v="54"/>
          <ac:cxnSpMkLst>
            <pc:docMk/>
            <pc:sldMk cId="3906221532" sldId="271"/>
            <ac:cxnSpMk id="61" creationId="{C393E2C2-F71A-1745-42E4-6AF726EE474E}"/>
          </ac:cxnSpMkLst>
        </pc:cxnChg>
        <pc:cxnChg chg="mod">
          <ac:chgData name="Oscar Llorente Gonzalez" userId="e1d48c7f-7de1-49f5-ba88-07a54202ac7d" providerId="ADAL" clId="{ACD31E68-B043-4E6C-899C-248D4CAE6151}" dt="2023-10-12T11:37:53.955" v="54"/>
          <ac:cxnSpMkLst>
            <pc:docMk/>
            <pc:sldMk cId="3906221532" sldId="271"/>
            <ac:cxnSpMk id="62" creationId="{0638B134-2AF1-5E56-DD03-9B7FE53AA92A}"/>
          </ac:cxnSpMkLst>
        </pc:cxnChg>
        <pc:cxnChg chg="mod">
          <ac:chgData name="Oscar Llorente Gonzalez" userId="e1d48c7f-7de1-49f5-ba88-07a54202ac7d" providerId="ADAL" clId="{ACD31E68-B043-4E6C-899C-248D4CAE6151}" dt="2023-10-12T11:37:53.955" v="54"/>
          <ac:cxnSpMkLst>
            <pc:docMk/>
            <pc:sldMk cId="3906221532" sldId="271"/>
            <ac:cxnSpMk id="77" creationId="{27D9ED3A-EBE2-D368-4E2D-5865AE13898C}"/>
          </ac:cxnSpMkLst>
        </pc:cxnChg>
        <pc:cxnChg chg="mod">
          <ac:chgData name="Oscar Llorente Gonzalez" userId="e1d48c7f-7de1-49f5-ba88-07a54202ac7d" providerId="ADAL" clId="{ACD31E68-B043-4E6C-899C-248D4CAE6151}" dt="2023-10-12T11:37:53.955" v="54"/>
          <ac:cxnSpMkLst>
            <pc:docMk/>
            <pc:sldMk cId="3906221532" sldId="271"/>
            <ac:cxnSpMk id="78" creationId="{470184B1-89F5-2A55-567C-CF0EA118E5B8}"/>
          </ac:cxnSpMkLst>
        </pc:cxnChg>
        <pc:cxnChg chg="mod">
          <ac:chgData name="Oscar Llorente Gonzalez" userId="e1d48c7f-7de1-49f5-ba88-07a54202ac7d" providerId="ADAL" clId="{ACD31E68-B043-4E6C-899C-248D4CAE6151}" dt="2023-10-12T11:37:53.955" v="54"/>
          <ac:cxnSpMkLst>
            <pc:docMk/>
            <pc:sldMk cId="3906221532" sldId="271"/>
            <ac:cxnSpMk id="79" creationId="{7C47E7C4-ADFC-2D7B-2E37-A3FE71199CB5}"/>
          </ac:cxnSpMkLst>
        </pc:cxnChg>
        <pc:cxnChg chg="mod">
          <ac:chgData name="Oscar Llorente Gonzalez" userId="e1d48c7f-7de1-49f5-ba88-07a54202ac7d" providerId="ADAL" clId="{ACD31E68-B043-4E6C-899C-248D4CAE6151}" dt="2023-10-12T11:37:53.955" v="54"/>
          <ac:cxnSpMkLst>
            <pc:docMk/>
            <pc:sldMk cId="3906221532" sldId="271"/>
            <ac:cxnSpMk id="80" creationId="{045D7C22-D7F0-F160-9176-F8AAEE347D1A}"/>
          </ac:cxnSpMkLst>
        </pc:cxnChg>
        <pc:cxnChg chg="mod">
          <ac:chgData name="Oscar Llorente Gonzalez" userId="e1d48c7f-7de1-49f5-ba88-07a54202ac7d" providerId="ADAL" clId="{ACD31E68-B043-4E6C-899C-248D4CAE6151}" dt="2023-10-12T11:37:53.955" v="54"/>
          <ac:cxnSpMkLst>
            <pc:docMk/>
            <pc:sldMk cId="3906221532" sldId="271"/>
            <ac:cxnSpMk id="81" creationId="{FB56D0CA-961F-C8EC-62C8-06406B5DCD38}"/>
          </ac:cxnSpMkLst>
        </pc:cxnChg>
        <pc:cxnChg chg="mod">
          <ac:chgData name="Oscar Llorente Gonzalez" userId="e1d48c7f-7de1-49f5-ba88-07a54202ac7d" providerId="ADAL" clId="{ACD31E68-B043-4E6C-899C-248D4CAE6151}" dt="2023-10-12T11:37:53.955" v="54"/>
          <ac:cxnSpMkLst>
            <pc:docMk/>
            <pc:sldMk cId="3906221532" sldId="271"/>
            <ac:cxnSpMk id="82" creationId="{5E20F264-B94B-5793-4C93-DDC769F97CD3}"/>
          </ac:cxnSpMkLst>
        </pc:cxnChg>
        <pc:cxnChg chg="mod">
          <ac:chgData name="Oscar Llorente Gonzalez" userId="e1d48c7f-7de1-49f5-ba88-07a54202ac7d" providerId="ADAL" clId="{ACD31E68-B043-4E6C-899C-248D4CAE6151}" dt="2023-10-12T11:37:53.955" v="54"/>
          <ac:cxnSpMkLst>
            <pc:docMk/>
            <pc:sldMk cId="3906221532" sldId="271"/>
            <ac:cxnSpMk id="83" creationId="{079E283D-2D00-7876-A3B7-A9BBD46CA7A8}"/>
          </ac:cxnSpMkLst>
        </pc:cxnChg>
        <pc:cxnChg chg="mod">
          <ac:chgData name="Oscar Llorente Gonzalez" userId="e1d48c7f-7de1-49f5-ba88-07a54202ac7d" providerId="ADAL" clId="{ACD31E68-B043-4E6C-899C-248D4CAE6151}" dt="2023-10-12T11:37:53.955" v="54"/>
          <ac:cxnSpMkLst>
            <pc:docMk/>
            <pc:sldMk cId="3906221532" sldId="271"/>
            <ac:cxnSpMk id="84" creationId="{C0F560AC-D105-F784-F0CE-A2DAE33C4B1D}"/>
          </ac:cxnSpMkLst>
        </pc:cxnChg>
        <pc:cxnChg chg="mod">
          <ac:chgData name="Oscar Llorente Gonzalez" userId="e1d48c7f-7de1-49f5-ba88-07a54202ac7d" providerId="ADAL" clId="{ACD31E68-B043-4E6C-899C-248D4CAE6151}" dt="2023-10-12T11:37:53.955" v="54"/>
          <ac:cxnSpMkLst>
            <pc:docMk/>
            <pc:sldMk cId="3906221532" sldId="271"/>
            <ac:cxnSpMk id="85" creationId="{97C1532D-95D0-740E-5929-0D843974F035}"/>
          </ac:cxnSpMkLst>
        </pc:cxnChg>
        <pc:cxnChg chg="mod">
          <ac:chgData name="Oscar Llorente Gonzalez" userId="e1d48c7f-7de1-49f5-ba88-07a54202ac7d" providerId="ADAL" clId="{ACD31E68-B043-4E6C-899C-248D4CAE6151}" dt="2023-10-12T11:38:17.226" v="58" actId="14100"/>
          <ac:cxnSpMkLst>
            <pc:docMk/>
            <pc:sldMk cId="3906221532" sldId="271"/>
            <ac:cxnSpMk id="143" creationId="{EA02C56D-A7DD-A731-CDCB-83149B20B9BD}"/>
          </ac:cxnSpMkLst>
        </pc:cxnChg>
        <pc:cxnChg chg="mod">
          <ac:chgData name="Oscar Llorente Gonzalez" userId="e1d48c7f-7de1-49f5-ba88-07a54202ac7d" providerId="ADAL" clId="{ACD31E68-B043-4E6C-899C-248D4CAE6151}" dt="2023-10-12T11:38:17.226" v="58" actId="14100"/>
          <ac:cxnSpMkLst>
            <pc:docMk/>
            <pc:sldMk cId="3906221532" sldId="271"/>
            <ac:cxnSpMk id="144" creationId="{8B3C2BBA-F9DB-B17A-50DE-CC420739D07C}"/>
          </ac:cxnSpMkLst>
        </pc:cxnChg>
        <pc:cxnChg chg="mod">
          <ac:chgData name="Oscar Llorente Gonzalez" userId="e1d48c7f-7de1-49f5-ba88-07a54202ac7d" providerId="ADAL" clId="{ACD31E68-B043-4E6C-899C-248D4CAE6151}" dt="2023-10-12T11:38:17.226" v="58" actId="14100"/>
          <ac:cxnSpMkLst>
            <pc:docMk/>
            <pc:sldMk cId="3906221532" sldId="271"/>
            <ac:cxnSpMk id="145" creationId="{7EE92A29-1B4A-2D26-E724-0822FD38E9E2}"/>
          </ac:cxnSpMkLst>
        </pc:cxnChg>
        <pc:cxnChg chg="mod">
          <ac:chgData name="Oscar Llorente Gonzalez" userId="e1d48c7f-7de1-49f5-ba88-07a54202ac7d" providerId="ADAL" clId="{ACD31E68-B043-4E6C-899C-248D4CAE6151}" dt="2023-10-12T11:38:17.226" v="58" actId="14100"/>
          <ac:cxnSpMkLst>
            <pc:docMk/>
            <pc:sldMk cId="3906221532" sldId="271"/>
            <ac:cxnSpMk id="146" creationId="{8B942AF2-8C18-83CC-317D-4353502D04E6}"/>
          </ac:cxnSpMkLst>
        </pc:cxnChg>
        <pc:cxnChg chg="mod">
          <ac:chgData name="Oscar Llorente Gonzalez" userId="e1d48c7f-7de1-49f5-ba88-07a54202ac7d" providerId="ADAL" clId="{ACD31E68-B043-4E6C-899C-248D4CAE6151}" dt="2023-10-12T11:38:17.226" v="58" actId="14100"/>
          <ac:cxnSpMkLst>
            <pc:docMk/>
            <pc:sldMk cId="3906221532" sldId="271"/>
            <ac:cxnSpMk id="147" creationId="{C69E80F6-32EE-43B1-9E0E-0E577DA186B0}"/>
          </ac:cxnSpMkLst>
        </pc:cxnChg>
        <pc:cxnChg chg="mod">
          <ac:chgData name="Oscar Llorente Gonzalez" userId="e1d48c7f-7de1-49f5-ba88-07a54202ac7d" providerId="ADAL" clId="{ACD31E68-B043-4E6C-899C-248D4CAE6151}" dt="2023-10-12T11:38:17.226" v="58" actId="14100"/>
          <ac:cxnSpMkLst>
            <pc:docMk/>
            <pc:sldMk cId="3906221532" sldId="271"/>
            <ac:cxnSpMk id="148" creationId="{60D120E4-7BDE-F2F2-D3DB-3C9B4E4AD0B2}"/>
          </ac:cxnSpMkLst>
        </pc:cxnChg>
        <pc:cxnChg chg="mod">
          <ac:chgData name="Oscar Llorente Gonzalez" userId="e1d48c7f-7de1-49f5-ba88-07a54202ac7d" providerId="ADAL" clId="{ACD31E68-B043-4E6C-899C-248D4CAE6151}" dt="2023-10-12T11:38:17.226" v="58" actId="14100"/>
          <ac:cxnSpMkLst>
            <pc:docMk/>
            <pc:sldMk cId="3906221532" sldId="271"/>
            <ac:cxnSpMk id="149" creationId="{5DE0148C-8D39-6A93-0481-BD8D68CCB679}"/>
          </ac:cxnSpMkLst>
        </pc:cxnChg>
        <pc:cxnChg chg="mod">
          <ac:chgData name="Oscar Llorente Gonzalez" userId="e1d48c7f-7de1-49f5-ba88-07a54202ac7d" providerId="ADAL" clId="{ACD31E68-B043-4E6C-899C-248D4CAE6151}" dt="2023-10-12T11:38:17.226" v="58" actId="14100"/>
          <ac:cxnSpMkLst>
            <pc:docMk/>
            <pc:sldMk cId="3906221532" sldId="271"/>
            <ac:cxnSpMk id="150" creationId="{7DD73850-DF12-102C-0121-04C0BB29C22E}"/>
          </ac:cxnSpMkLst>
        </pc:cxnChg>
        <pc:cxnChg chg="mod">
          <ac:chgData name="Oscar Llorente Gonzalez" userId="e1d48c7f-7de1-49f5-ba88-07a54202ac7d" providerId="ADAL" clId="{ACD31E68-B043-4E6C-899C-248D4CAE6151}" dt="2023-10-12T11:38:17.226" v="58" actId="14100"/>
          <ac:cxnSpMkLst>
            <pc:docMk/>
            <pc:sldMk cId="3906221532" sldId="271"/>
            <ac:cxnSpMk id="151" creationId="{3C6E4567-4C61-97F1-6DC9-9F9F0D469E87}"/>
          </ac:cxnSpMkLst>
        </pc:cxnChg>
        <pc:cxnChg chg="mod">
          <ac:chgData name="Oscar Llorente Gonzalez" userId="e1d48c7f-7de1-49f5-ba88-07a54202ac7d" providerId="ADAL" clId="{ACD31E68-B043-4E6C-899C-248D4CAE6151}" dt="2023-10-12T11:38:17.226" v="58" actId="14100"/>
          <ac:cxnSpMkLst>
            <pc:docMk/>
            <pc:sldMk cId="3906221532" sldId="271"/>
            <ac:cxnSpMk id="166" creationId="{E1943B46-D758-976D-B0AD-21AFA4A32773}"/>
          </ac:cxnSpMkLst>
        </pc:cxnChg>
        <pc:cxnChg chg="mod">
          <ac:chgData name="Oscar Llorente Gonzalez" userId="e1d48c7f-7de1-49f5-ba88-07a54202ac7d" providerId="ADAL" clId="{ACD31E68-B043-4E6C-899C-248D4CAE6151}" dt="2023-10-12T11:38:17.226" v="58" actId="14100"/>
          <ac:cxnSpMkLst>
            <pc:docMk/>
            <pc:sldMk cId="3906221532" sldId="271"/>
            <ac:cxnSpMk id="167" creationId="{B0510C1E-937F-472B-5B62-1B20A3072DB5}"/>
          </ac:cxnSpMkLst>
        </pc:cxnChg>
        <pc:cxnChg chg="mod">
          <ac:chgData name="Oscar Llorente Gonzalez" userId="e1d48c7f-7de1-49f5-ba88-07a54202ac7d" providerId="ADAL" clId="{ACD31E68-B043-4E6C-899C-248D4CAE6151}" dt="2023-10-12T11:38:17.226" v="58" actId="14100"/>
          <ac:cxnSpMkLst>
            <pc:docMk/>
            <pc:sldMk cId="3906221532" sldId="271"/>
            <ac:cxnSpMk id="168" creationId="{4F1B647C-C268-B598-DBA8-E7065B324344}"/>
          </ac:cxnSpMkLst>
        </pc:cxnChg>
        <pc:cxnChg chg="mod">
          <ac:chgData name="Oscar Llorente Gonzalez" userId="e1d48c7f-7de1-49f5-ba88-07a54202ac7d" providerId="ADAL" clId="{ACD31E68-B043-4E6C-899C-248D4CAE6151}" dt="2023-10-12T11:38:17.226" v="58" actId="14100"/>
          <ac:cxnSpMkLst>
            <pc:docMk/>
            <pc:sldMk cId="3906221532" sldId="271"/>
            <ac:cxnSpMk id="169" creationId="{6BA53EAF-2C20-E920-B5DD-994BACFCDC04}"/>
          </ac:cxnSpMkLst>
        </pc:cxnChg>
        <pc:cxnChg chg="mod">
          <ac:chgData name="Oscar Llorente Gonzalez" userId="e1d48c7f-7de1-49f5-ba88-07a54202ac7d" providerId="ADAL" clId="{ACD31E68-B043-4E6C-899C-248D4CAE6151}" dt="2023-10-12T11:38:17.226" v="58" actId="14100"/>
          <ac:cxnSpMkLst>
            <pc:docMk/>
            <pc:sldMk cId="3906221532" sldId="271"/>
            <ac:cxnSpMk id="170" creationId="{54235DF8-7CA5-5EB1-B258-55534CD8FDED}"/>
          </ac:cxnSpMkLst>
        </pc:cxnChg>
        <pc:cxnChg chg="mod">
          <ac:chgData name="Oscar Llorente Gonzalez" userId="e1d48c7f-7de1-49f5-ba88-07a54202ac7d" providerId="ADAL" clId="{ACD31E68-B043-4E6C-899C-248D4CAE6151}" dt="2023-10-12T11:38:17.226" v="58" actId="14100"/>
          <ac:cxnSpMkLst>
            <pc:docMk/>
            <pc:sldMk cId="3906221532" sldId="271"/>
            <ac:cxnSpMk id="171" creationId="{E29EABD8-FE93-DBA7-4919-12D38679988D}"/>
          </ac:cxnSpMkLst>
        </pc:cxnChg>
        <pc:cxnChg chg="mod">
          <ac:chgData name="Oscar Llorente Gonzalez" userId="e1d48c7f-7de1-49f5-ba88-07a54202ac7d" providerId="ADAL" clId="{ACD31E68-B043-4E6C-899C-248D4CAE6151}" dt="2023-10-12T11:38:17.226" v="58" actId="14100"/>
          <ac:cxnSpMkLst>
            <pc:docMk/>
            <pc:sldMk cId="3906221532" sldId="271"/>
            <ac:cxnSpMk id="172" creationId="{549C3A2A-0BC0-BEFA-F5C8-D721751D784E}"/>
          </ac:cxnSpMkLst>
        </pc:cxnChg>
        <pc:cxnChg chg="mod">
          <ac:chgData name="Oscar Llorente Gonzalez" userId="e1d48c7f-7de1-49f5-ba88-07a54202ac7d" providerId="ADAL" clId="{ACD31E68-B043-4E6C-899C-248D4CAE6151}" dt="2023-10-12T11:38:17.226" v="58" actId="14100"/>
          <ac:cxnSpMkLst>
            <pc:docMk/>
            <pc:sldMk cId="3906221532" sldId="271"/>
            <ac:cxnSpMk id="173" creationId="{AB39D1FB-885F-E07F-4864-78A1964343A2}"/>
          </ac:cxnSpMkLst>
        </pc:cxnChg>
        <pc:cxnChg chg="mod">
          <ac:chgData name="Oscar Llorente Gonzalez" userId="e1d48c7f-7de1-49f5-ba88-07a54202ac7d" providerId="ADAL" clId="{ACD31E68-B043-4E6C-899C-248D4CAE6151}" dt="2023-10-12T11:38:17.226" v="58" actId="14100"/>
          <ac:cxnSpMkLst>
            <pc:docMk/>
            <pc:sldMk cId="3906221532" sldId="271"/>
            <ac:cxnSpMk id="174" creationId="{8C39C119-5DD5-C2D6-7D6F-4EF1AAFCDBE7}"/>
          </ac:cxnSpMkLst>
        </pc:cxnChg>
        <pc:cxnChg chg="mod">
          <ac:chgData name="Oscar Llorente Gonzalez" userId="e1d48c7f-7de1-49f5-ba88-07a54202ac7d" providerId="ADAL" clId="{ACD31E68-B043-4E6C-899C-248D4CAE6151}" dt="2023-10-12T11:40:02.414" v="79" actId="14100"/>
          <ac:cxnSpMkLst>
            <pc:docMk/>
            <pc:sldMk cId="3906221532" sldId="271"/>
            <ac:cxnSpMk id="205" creationId="{34E73E9F-7C97-C033-1C74-535079EC1A5C}"/>
          </ac:cxnSpMkLst>
        </pc:cxnChg>
        <pc:cxnChg chg="mod">
          <ac:chgData name="Oscar Llorente Gonzalez" userId="e1d48c7f-7de1-49f5-ba88-07a54202ac7d" providerId="ADAL" clId="{ACD31E68-B043-4E6C-899C-248D4CAE6151}" dt="2023-10-12T11:40:02.414" v="79" actId="14100"/>
          <ac:cxnSpMkLst>
            <pc:docMk/>
            <pc:sldMk cId="3906221532" sldId="271"/>
            <ac:cxnSpMk id="206" creationId="{69A4B61A-18F1-A5B5-848B-5080BE542E01}"/>
          </ac:cxnSpMkLst>
        </pc:cxnChg>
        <pc:cxnChg chg="mod">
          <ac:chgData name="Oscar Llorente Gonzalez" userId="e1d48c7f-7de1-49f5-ba88-07a54202ac7d" providerId="ADAL" clId="{ACD31E68-B043-4E6C-899C-248D4CAE6151}" dt="2023-10-12T11:40:02.414" v="79" actId="14100"/>
          <ac:cxnSpMkLst>
            <pc:docMk/>
            <pc:sldMk cId="3906221532" sldId="271"/>
            <ac:cxnSpMk id="207" creationId="{BD7AFC27-5701-5B70-3AE0-43183F2B40B3}"/>
          </ac:cxnSpMkLst>
        </pc:cxnChg>
        <pc:cxnChg chg="mod">
          <ac:chgData name="Oscar Llorente Gonzalez" userId="e1d48c7f-7de1-49f5-ba88-07a54202ac7d" providerId="ADAL" clId="{ACD31E68-B043-4E6C-899C-248D4CAE6151}" dt="2023-10-12T11:40:02.414" v="79" actId="14100"/>
          <ac:cxnSpMkLst>
            <pc:docMk/>
            <pc:sldMk cId="3906221532" sldId="271"/>
            <ac:cxnSpMk id="208" creationId="{A63A9EA4-093B-3DE4-402E-4FD9A19DE071}"/>
          </ac:cxnSpMkLst>
        </pc:cxnChg>
        <pc:cxnChg chg="mod">
          <ac:chgData name="Oscar Llorente Gonzalez" userId="e1d48c7f-7de1-49f5-ba88-07a54202ac7d" providerId="ADAL" clId="{ACD31E68-B043-4E6C-899C-248D4CAE6151}" dt="2023-10-12T11:40:02.414" v="79" actId="14100"/>
          <ac:cxnSpMkLst>
            <pc:docMk/>
            <pc:sldMk cId="3906221532" sldId="271"/>
            <ac:cxnSpMk id="209" creationId="{B5AB672A-2E2C-7E3F-025C-312A7A05D5B1}"/>
          </ac:cxnSpMkLst>
        </pc:cxnChg>
        <pc:cxnChg chg="mod">
          <ac:chgData name="Oscar Llorente Gonzalez" userId="e1d48c7f-7de1-49f5-ba88-07a54202ac7d" providerId="ADAL" clId="{ACD31E68-B043-4E6C-899C-248D4CAE6151}" dt="2023-10-12T11:40:02.414" v="79" actId="14100"/>
          <ac:cxnSpMkLst>
            <pc:docMk/>
            <pc:sldMk cId="3906221532" sldId="271"/>
            <ac:cxnSpMk id="210" creationId="{00D629CA-4A04-71F3-C300-DA61233CAE81}"/>
          </ac:cxnSpMkLst>
        </pc:cxnChg>
        <pc:cxnChg chg="mod">
          <ac:chgData name="Oscar Llorente Gonzalez" userId="e1d48c7f-7de1-49f5-ba88-07a54202ac7d" providerId="ADAL" clId="{ACD31E68-B043-4E6C-899C-248D4CAE6151}" dt="2023-10-12T11:40:02.414" v="79" actId="14100"/>
          <ac:cxnSpMkLst>
            <pc:docMk/>
            <pc:sldMk cId="3906221532" sldId="271"/>
            <ac:cxnSpMk id="211" creationId="{15D69261-1EFF-AE2D-808D-1AB4A1E1130F}"/>
          </ac:cxnSpMkLst>
        </pc:cxnChg>
        <pc:cxnChg chg="mod">
          <ac:chgData name="Oscar Llorente Gonzalez" userId="e1d48c7f-7de1-49f5-ba88-07a54202ac7d" providerId="ADAL" clId="{ACD31E68-B043-4E6C-899C-248D4CAE6151}" dt="2023-10-12T11:40:02.414" v="79" actId="14100"/>
          <ac:cxnSpMkLst>
            <pc:docMk/>
            <pc:sldMk cId="3906221532" sldId="271"/>
            <ac:cxnSpMk id="212" creationId="{8E8ACDE6-B253-AA25-C8BD-4C50ED0F769E}"/>
          </ac:cxnSpMkLst>
        </pc:cxnChg>
        <pc:cxnChg chg="mod">
          <ac:chgData name="Oscar Llorente Gonzalez" userId="e1d48c7f-7de1-49f5-ba88-07a54202ac7d" providerId="ADAL" clId="{ACD31E68-B043-4E6C-899C-248D4CAE6151}" dt="2023-10-12T11:40:02.414" v="79" actId="14100"/>
          <ac:cxnSpMkLst>
            <pc:docMk/>
            <pc:sldMk cId="3906221532" sldId="271"/>
            <ac:cxnSpMk id="213" creationId="{6191508E-7E4D-0068-956E-D6D36A50F019}"/>
          </ac:cxnSpMkLst>
        </pc:cxnChg>
      </pc:sldChg>
      <pc:sldChg chg="add del">
        <pc:chgData name="Oscar Llorente Gonzalez" userId="e1d48c7f-7de1-49f5-ba88-07a54202ac7d" providerId="ADAL" clId="{ACD31E68-B043-4E6C-899C-248D4CAE6151}" dt="2023-10-12T11:32:45.181" v="4"/>
        <pc:sldMkLst>
          <pc:docMk/>
          <pc:sldMk cId="259428145" sldId="272"/>
        </pc:sldMkLst>
      </pc:sldChg>
      <pc:sldChg chg="addSp delSp modSp new mod modAnim">
        <pc:chgData name="Oscar Llorente Gonzalez" userId="e1d48c7f-7de1-49f5-ba88-07a54202ac7d" providerId="ADAL" clId="{ACD31E68-B043-4E6C-899C-248D4CAE6151}" dt="2023-10-20T20:27:18.341" v="952" actId="20577"/>
        <pc:sldMkLst>
          <pc:docMk/>
          <pc:sldMk cId="4020115620" sldId="272"/>
        </pc:sldMkLst>
        <pc:spChg chg="mod">
          <ac:chgData name="Oscar Llorente Gonzalez" userId="e1d48c7f-7de1-49f5-ba88-07a54202ac7d" providerId="ADAL" clId="{ACD31E68-B043-4E6C-899C-248D4CAE6151}" dt="2023-10-12T16:48:27.644" v="114"/>
          <ac:spMkLst>
            <pc:docMk/>
            <pc:sldMk cId="4020115620" sldId="272"/>
            <ac:spMk id="2" creationId="{01EB4F8B-34BF-D623-5A39-5D1C762B1D6D}"/>
          </ac:spMkLst>
        </pc:spChg>
        <pc:spChg chg="add del">
          <ac:chgData name="Oscar Llorente Gonzalez" userId="e1d48c7f-7de1-49f5-ba88-07a54202ac7d" providerId="ADAL" clId="{ACD31E68-B043-4E6C-899C-248D4CAE6151}" dt="2023-10-12T16:46:40.200" v="104" actId="478"/>
          <ac:spMkLst>
            <pc:docMk/>
            <pc:sldMk cId="4020115620" sldId="272"/>
            <ac:spMk id="3" creationId="{99B07AF7-03C6-BC1D-71F5-C5CFCDF1E4F8}"/>
          </ac:spMkLst>
        </pc:spChg>
        <pc:spChg chg="mod">
          <ac:chgData name="Oscar Llorente Gonzalez" userId="e1d48c7f-7de1-49f5-ba88-07a54202ac7d" providerId="ADAL" clId="{ACD31E68-B043-4E6C-899C-248D4CAE6151}" dt="2023-10-12T16:44:28.816" v="97"/>
          <ac:spMkLst>
            <pc:docMk/>
            <pc:sldMk cId="4020115620" sldId="272"/>
            <ac:spMk id="5" creationId="{B14D893C-74EA-B68E-1FAF-AD728D6E448A}"/>
          </ac:spMkLst>
        </pc:spChg>
        <pc:spChg chg="mod">
          <ac:chgData name="Oscar Llorente Gonzalez" userId="e1d48c7f-7de1-49f5-ba88-07a54202ac7d" providerId="ADAL" clId="{ACD31E68-B043-4E6C-899C-248D4CAE6151}" dt="2023-10-12T16:44:28.816" v="97"/>
          <ac:spMkLst>
            <pc:docMk/>
            <pc:sldMk cId="4020115620" sldId="272"/>
            <ac:spMk id="6" creationId="{C1A469FD-9AB8-1C71-909A-06775AC22509}"/>
          </ac:spMkLst>
        </pc:spChg>
        <pc:spChg chg="mod">
          <ac:chgData name="Oscar Llorente Gonzalez" userId="e1d48c7f-7de1-49f5-ba88-07a54202ac7d" providerId="ADAL" clId="{ACD31E68-B043-4E6C-899C-248D4CAE6151}" dt="2023-10-12T16:44:28.816" v="97"/>
          <ac:spMkLst>
            <pc:docMk/>
            <pc:sldMk cId="4020115620" sldId="272"/>
            <ac:spMk id="7" creationId="{F1A49553-E520-1D1D-72EF-470A21E5726A}"/>
          </ac:spMkLst>
        </pc:spChg>
        <pc:spChg chg="mod">
          <ac:chgData name="Oscar Llorente Gonzalez" userId="e1d48c7f-7de1-49f5-ba88-07a54202ac7d" providerId="ADAL" clId="{ACD31E68-B043-4E6C-899C-248D4CAE6151}" dt="2023-10-12T16:44:28.816" v="97"/>
          <ac:spMkLst>
            <pc:docMk/>
            <pc:sldMk cId="4020115620" sldId="272"/>
            <ac:spMk id="8" creationId="{AD8CEB69-CC48-963F-4BED-BC79213F2A26}"/>
          </ac:spMkLst>
        </pc:spChg>
        <pc:spChg chg="mod">
          <ac:chgData name="Oscar Llorente Gonzalez" userId="e1d48c7f-7de1-49f5-ba88-07a54202ac7d" providerId="ADAL" clId="{ACD31E68-B043-4E6C-899C-248D4CAE6151}" dt="2023-10-12T16:44:28.816" v="97"/>
          <ac:spMkLst>
            <pc:docMk/>
            <pc:sldMk cId="4020115620" sldId="272"/>
            <ac:spMk id="9" creationId="{E311FBFF-6F41-4514-AA4A-153458F0CCD0}"/>
          </ac:spMkLst>
        </pc:spChg>
        <pc:spChg chg="mod">
          <ac:chgData name="Oscar Llorente Gonzalez" userId="e1d48c7f-7de1-49f5-ba88-07a54202ac7d" providerId="ADAL" clId="{ACD31E68-B043-4E6C-899C-248D4CAE6151}" dt="2023-10-12T16:44:28.816" v="97"/>
          <ac:spMkLst>
            <pc:docMk/>
            <pc:sldMk cId="4020115620" sldId="272"/>
            <ac:spMk id="10" creationId="{DC0E3185-7E44-B642-2FCA-AB7F27B86E36}"/>
          </ac:spMkLst>
        </pc:spChg>
        <pc:spChg chg="mod">
          <ac:chgData name="Oscar Llorente Gonzalez" userId="e1d48c7f-7de1-49f5-ba88-07a54202ac7d" providerId="ADAL" clId="{ACD31E68-B043-4E6C-899C-248D4CAE6151}" dt="2023-10-12T16:44:28.816" v="97"/>
          <ac:spMkLst>
            <pc:docMk/>
            <pc:sldMk cId="4020115620" sldId="272"/>
            <ac:spMk id="11" creationId="{719BB8BA-76A2-0E01-BC93-BA41C4A8BB5B}"/>
          </ac:spMkLst>
        </pc:spChg>
        <pc:spChg chg="mod">
          <ac:chgData name="Oscar Llorente Gonzalez" userId="e1d48c7f-7de1-49f5-ba88-07a54202ac7d" providerId="ADAL" clId="{ACD31E68-B043-4E6C-899C-248D4CAE6151}" dt="2023-10-12T16:44:28.816" v="97"/>
          <ac:spMkLst>
            <pc:docMk/>
            <pc:sldMk cId="4020115620" sldId="272"/>
            <ac:spMk id="12" creationId="{C9140A1C-60CC-39CB-349F-1038E766226A}"/>
          </ac:spMkLst>
        </pc:spChg>
        <pc:spChg chg="mod">
          <ac:chgData name="Oscar Llorente Gonzalez" userId="e1d48c7f-7de1-49f5-ba88-07a54202ac7d" providerId="ADAL" clId="{ACD31E68-B043-4E6C-899C-248D4CAE6151}" dt="2023-10-12T16:44:28.816" v="97"/>
          <ac:spMkLst>
            <pc:docMk/>
            <pc:sldMk cId="4020115620" sldId="272"/>
            <ac:spMk id="13" creationId="{9797581D-B54A-6FA7-7870-D3B0781DC96E}"/>
          </ac:spMkLst>
        </pc:spChg>
        <pc:spChg chg="mod">
          <ac:chgData name="Oscar Llorente Gonzalez" userId="e1d48c7f-7de1-49f5-ba88-07a54202ac7d" providerId="ADAL" clId="{ACD31E68-B043-4E6C-899C-248D4CAE6151}" dt="2023-10-12T16:44:28.816" v="97"/>
          <ac:spMkLst>
            <pc:docMk/>
            <pc:sldMk cId="4020115620" sldId="272"/>
            <ac:spMk id="23" creationId="{EC255B4F-E850-AC7D-CCD7-07ACC8EB4EAA}"/>
          </ac:spMkLst>
        </pc:spChg>
        <pc:spChg chg="mod">
          <ac:chgData name="Oscar Llorente Gonzalez" userId="e1d48c7f-7de1-49f5-ba88-07a54202ac7d" providerId="ADAL" clId="{ACD31E68-B043-4E6C-899C-248D4CAE6151}" dt="2023-10-12T16:44:28.816" v="97"/>
          <ac:spMkLst>
            <pc:docMk/>
            <pc:sldMk cId="4020115620" sldId="272"/>
            <ac:spMk id="24" creationId="{7FC24EA9-98B3-6E35-ED7C-59FDCD3DCDBF}"/>
          </ac:spMkLst>
        </pc:spChg>
        <pc:spChg chg="mod">
          <ac:chgData name="Oscar Llorente Gonzalez" userId="e1d48c7f-7de1-49f5-ba88-07a54202ac7d" providerId="ADAL" clId="{ACD31E68-B043-4E6C-899C-248D4CAE6151}" dt="2023-10-12T16:44:28.816" v="97"/>
          <ac:spMkLst>
            <pc:docMk/>
            <pc:sldMk cId="4020115620" sldId="272"/>
            <ac:spMk id="25" creationId="{7724073E-4A38-4AE0-64F7-6F606DEDC8C2}"/>
          </ac:spMkLst>
        </pc:spChg>
        <pc:spChg chg="mod">
          <ac:chgData name="Oscar Llorente Gonzalez" userId="e1d48c7f-7de1-49f5-ba88-07a54202ac7d" providerId="ADAL" clId="{ACD31E68-B043-4E6C-899C-248D4CAE6151}" dt="2023-10-12T16:44:28.816" v="97"/>
          <ac:spMkLst>
            <pc:docMk/>
            <pc:sldMk cId="4020115620" sldId="272"/>
            <ac:spMk id="26" creationId="{DD6CAF84-F9C8-804A-6366-76774827F6EB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28" creationId="{3E423559-0CCB-ADF9-90CF-6E87FAF55933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29" creationId="{F0F4F964-CEEC-A9AA-04CF-2B3A75D215B8}"/>
          </ac:spMkLst>
        </pc:spChg>
        <pc:spChg chg="add del mod">
          <ac:chgData name="Oscar Llorente Gonzalez" userId="e1d48c7f-7de1-49f5-ba88-07a54202ac7d" providerId="ADAL" clId="{ACD31E68-B043-4E6C-899C-248D4CAE6151}" dt="2023-10-12T16:45:06.146" v="100"/>
          <ac:spMkLst>
            <pc:docMk/>
            <pc:sldMk cId="4020115620" sldId="272"/>
            <ac:spMk id="30" creationId="{A20339B0-EEF0-2AB1-F6E7-317B62477F73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32" creationId="{24378B99-6A1D-09D2-EE4F-5E6354DB6F64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33" creationId="{8B3AFD20-7201-EF6B-79A3-78F42C582873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34" creationId="{9C6C397F-925A-65CB-0EB8-C73D9D59DF94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35" creationId="{C1321F8D-579B-BE8B-CAF5-8B5B00AF6308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37" creationId="{767CCFD8-F87C-2841-CCE9-FBA3B58C4B9F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38" creationId="{62003388-EB24-3A23-C24A-327AE6701C68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39" creationId="{D0187DD8-A4AA-F58A-A41C-22EF71187568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40" creationId="{46CF0F31-4036-4350-E010-49CB09C0A2E9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41" creationId="{10B24101-554D-F51A-39E9-159811EC6874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42" creationId="{0A0132A6-A3F0-C7AA-3D11-8671ACBF194E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43" creationId="{81915F31-EE89-35C3-FE16-FDD6C52BF9CB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44" creationId="{FCEE4186-01C3-B21E-BFFF-60D27B62F846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45" creationId="{740A92A2-2F5F-49CF-2C95-AFB0F6326970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46" creationId="{83364B1F-A5E7-1544-11CC-F341A8952B7A}"/>
          </ac:spMkLst>
        </pc:spChg>
        <pc:spChg chg="add del mod">
          <ac:chgData name="Oscar Llorente Gonzalez" userId="e1d48c7f-7de1-49f5-ba88-07a54202ac7d" providerId="ADAL" clId="{ACD31E68-B043-4E6C-899C-248D4CAE6151}" dt="2023-10-12T16:45:06.146" v="100"/>
          <ac:spMkLst>
            <pc:docMk/>
            <pc:sldMk cId="4020115620" sldId="272"/>
            <ac:spMk id="47" creationId="{94277CCC-A270-E054-16DB-2563F1782269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49" creationId="{512BE38B-02CA-E217-84A7-10655C56F55A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50" creationId="{48A63A29-440C-D578-3D7B-12F5552D1393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52" creationId="{9497A5C1-D9DA-29F8-827C-EAD716701B50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53" creationId="{E6B0E975-65A3-94A3-EFFC-B51EC6F68851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63" creationId="{9CFC1E0D-B2E5-EAEF-CEB6-79852DF9FE71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64" creationId="{7BF85E08-603E-DAEC-6916-FF6B39CA0C84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65" creationId="{CCB04A6B-0EAE-3878-3836-CD403667ADA0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66" creationId="{A8EF7FDB-E543-689D-7700-3F0D98F700F2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67" creationId="{AF68490B-F56D-3F6C-0314-E92FA77E71A5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68" creationId="{3D4DA5FE-D0AD-C573-BB82-C760B5CB7BD3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69" creationId="{129929F6-530B-4C23-BAA9-3E3583D2E667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70" creationId="{F17430D9-A8CC-6170-A5DF-85AC7F509A07}"/>
          </ac:spMkLst>
        </pc:spChg>
        <pc:spChg chg="add del mod">
          <ac:chgData name="Oscar Llorente Gonzalez" userId="e1d48c7f-7de1-49f5-ba88-07a54202ac7d" providerId="ADAL" clId="{ACD31E68-B043-4E6C-899C-248D4CAE6151}" dt="2023-10-12T16:45:06.146" v="100"/>
          <ac:spMkLst>
            <pc:docMk/>
            <pc:sldMk cId="4020115620" sldId="272"/>
            <ac:spMk id="71" creationId="{F254E6DD-5DB6-FFAB-7190-AA41431644D1}"/>
          </ac:spMkLst>
        </pc:spChg>
        <pc:spChg chg="add del mod">
          <ac:chgData name="Oscar Llorente Gonzalez" userId="e1d48c7f-7de1-49f5-ba88-07a54202ac7d" providerId="ADAL" clId="{ACD31E68-B043-4E6C-899C-248D4CAE6151}" dt="2023-10-12T16:45:06.146" v="100"/>
          <ac:spMkLst>
            <pc:docMk/>
            <pc:sldMk cId="4020115620" sldId="272"/>
            <ac:spMk id="72" creationId="{C4641DAF-43AB-603B-71A2-2568222FAB4D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85" creationId="{D4E3A68E-0396-8821-E180-71E22105367A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86" creationId="{F2F9AB84-7FFD-20D3-1864-4788D017B9B8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87" creationId="{402AADEF-3D83-E581-10EB-CA9390473C64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88" creationId="{709542F0-31C5-A2F7-EB07-C0EF2D0A44DF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89" creationId="{FA28A0BD-4D7B-9C50-4FBF-798819A4BE8B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90" creationId="{CA32865F-D05C-5B59-1703-ADA1AFEE094D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91" creationId="{CDFA8B3A-1630-FABE-4488-71323CE51EDA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92" creationId="{5C69864E-6AF1-CC81-7B95-5F1F5BA544F5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93" creationId="{1EADDC36-0468-57F7-0753-B7BC51D4F820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94" creationId="{C8579D9A-D56F-A128-6B78-AC05E70F447D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95" creationId="{1B7B02D0-ADFE-ECC7-D6A0-A4F956E5874A}"/>
          </ac:spMkLst>
        </pc:spChg>
        <pc:spChg chg="mod">
          <ac:chgData name="Oscar Llorente Gonzalez" userId="e1d48c7f-7de1-49f5-ba88-07a54202ac7d" providerId="ADAL" clId="{ACD31E68-B043-4E6C-899C-248D4CAE6151}" dt="2023-10-12T16:44:55.053" v="99"/>
          <ac:spMkLst>
            <pc:docMk/>
            <pc:sldMk cId="4020115620" sldId="272"/>
            <ac:spMk id="96" creationId="{7588526B-785A-B70A-FA55-FCC020F98815}"/>
          </ac:spMkLst>
        </pc:spChg>
        <pc:spChg chg="add del mod">
          <ac:chgData name="Oscar Llorente Gonzalez" userId="e1d48c7f-7de1-49f5-ba88-07a54202ac7d" providerId="ADAL" clId="{ACD31E68-B043-4E6C-899C-248D4CAE6151}" dt="2023-10-12T16:45:06.146" v="100"/>
          <ac:spMkLst>
            <pc:docMk/>
            <pc:sldMk cId="4020115620" sldId="272"/>
            <ac:spMk id="97" creationId="{80A11B4A-CB07-2B67-755E-A3CA87CF7C20}"/>
          </ac:spMkLst>
        </pc:spChg>
        <pc:spChg chg="mod">
          <ac:chgData name="Oscar Llorente Gonzalez" userId="e1d48c7f-7de1-49f5-ba88-07a54202ac7d" providerId="ADAL" clId="{ACD31E68-B043-4E6C-899C-248D4CAE6151}" dt="2023-10-13T08:58:47.463" v="829" actId="207"/>
          <ac:spMkLst>
            <pc:docMk/>
            <pc:sldMk cId="4020115620" sldId="272"/>
            <ac:spMk id="113" creationId="{E2F2C3E4-3BD4-A443-5247-BA5BD3B6A0BD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14" creationId="{8964AC54-C171-D3F0-D2E5-AB105CFBCC28}"/>
          </ac:spMkLst>
        </pc:spChg>
        <pc:spChg chg="add mod">
          <ac:chgData name="Oscar Llorente Gonzalez" userId="e1d48c7f-7de1-49f5-ba88-07a54202ac7d" providerId="ADAL" clId="{ACD31E68-B043-4E6C-899C-248D4CAE6151}" dt="2023-10-20T06:39:50.554" v="856" actId="1076"/>
          <ac:spMkLst>
            <pc:docMk/>
            <pc:sldMk cId="4020115620" sldId="272"/>
            <ac:spMk id="115" creationId="{2C22AFF9-8D64-CE08-61BA-4A063775B7E4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17" creationId="{BE54E44A-A3AD-FC5E-D51B-98707D285CD3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18" creationId="{5BFE6386-E051-DF11-37A4-427CF23824FC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19" creationId="{AFB8FB6B-00D0-ABDF-51A2-66A070DA89D7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20" creationId="{6B7CF8C0-175B-E7A1-0092-F9FBBF91F2CE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22" creationId="{CCC2AB53-4C92-7F8B-FA3B-796CFDB61370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23" creationId="{8DC45CDC-992C-2184-6E26-7E15F7A6F285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24" creationId="{A92D0BA1-F402-B516-7641-6B1F893631C1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25" creationId="{C62B5073-1B42-CF7C-B87A-9C9B3FCD479C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26" creationId="{6D24B888-624D-BED7-E2BC-1C9296597791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27" creationId="{F7C75182-CF07-CF05-2253-A94F452D4F4C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28" creationId="{0805FFD1-8A83-4EB8-C721-8DB0028D8A51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29" creationId="{C8C0B763-7BFE-A829-9AF4-1D56532B2DC2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30" creationId="{E8AF7364-D83A-2666-D566-76F714E4EB2D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31" creationId="{97070CB2-0894-F480-3595-26D0112F2BEF}"/>
          </ac:spMkLst>
        </pc:spChg>
        <pc:spChg chg="add mod">
          <ac:chgData name="Oscar Llorente Gonzalez" userId="e1d48c7f-7de1-49f5-ba88-07a54202ac7d" providerId="ADAL" clId="{ACD31E68-B043-4E6C-899C-248D4CAE6151}" dt="2023-10-20T06:39:50.554" v="856" actId="1076"/>
          <ac:spMkLst>
            <pc:docMk/>
            <pc:sldMk cId="4020115620" sldId="272"/>
            <ac:spMk id="132" creationId="{3A32430C-E4B6-DCCE-ADCB-016FAF630BA7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34" creationId="{8D081F07-6444-D428-F7D1-81C3D93BD13B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35" creationId="{9540205C-488B-FD70-3072-09FBCC038211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37" creationId="{FEC2D96D-5500-8791-566F-CB45CA6F8A21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38" creationId="{A74A21A9-40A2-B39D-472A-3B6FF87BB2D9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39" creationId="{C2C1A499-B3C7-BB10-6F9B-286D2062BADA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40" creationId="{D323FD1E-4A9D-F3D5-8757-B34B925CC4F7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41" creationId="{C8BB0DA9-49B0-04FF-E59C-A84C410EAB88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42" creationId="{9CEA9233-98C9-83DE-125C-6B083BE541B9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43" creationId="{3C707A9B-F799-41F1-7703-FF8FDCF987E7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44" creationId="{FC0FFF57-5CDB-6AAD-7ABD-443336860A01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45" creationId="{05F4114B-AE2C-18F9-D4BC-11E66851A341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55" creationId="{D48F0901-BB6E-BD4A-1D6A-3AC34EEE50FC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56" creationId="{9D8E2B32-CAAE-0F3F-641E-2C4EF2A0C42F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57" creationId="{019F911E-F04E-B474-88C7-448B04D4B7AB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58" creationId="{94AF75F2-0CFB-BA64-1122-5B9C272512E2}"/>
          </ac:spMkLst>
        </pc:spChg>
        <pc:spChg chg="mod">
          <ac:chgData name="Oscar Llorente Gonzalez" userId="e1d48c7f-7de1-49f5-ba88-07a54202ac7d" providerId="ADAL" clId="{ACD31E68-B043-4E6C-899C-248D4CAE6151}" dt="2023-10-12T16:49:45.489" v="115" actId="1076"/>
          <ac:spMkLst>
            <pc:docMk/>
            <pc:sldMk cId="4020115620" sldId="272"/>
            <ac:spMk id="160" creationId="{573509BC-11C5-71D4-93AB-78FAFB430549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61" creationId="{7192E7D5-BB61-04A9-6162-2A9473102C84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71" creationId="{7AD73EE1-A22B-F7BB-AFD0-B0379012008C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72" creationId="{74B29DCB-A57E-74C6-7F6A-780B0D937E85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73" creationId="{4053A9F6-E048-F8E1-7FE9-D67296654B4D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74" creationId="{68F584E5-8868-E99E-260E-7C0EE6A07C50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75" creationId="{C48BE28E-1958-BA8F-0243-F218AFB049B5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76" creationId="{28D1BCFB-E56E-E70B-E35C-B4A918AD6763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77" creationId="{B300D30D-85D4-A810-B60A-1CADD13FF4BF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78" creationId="{CE123168-3987-9730-C4BA-64522681DC62}"/>
          </ac:spMkLst>
        </pc:spChg>
        <pc:spChg chg="add mod">
          <ac:chgData name="Oscar Llorente Gonzalez" userId="e1d48c7f-7de1-49f5-ba88-07a54202ac7d" providerId="ADAL" clId="{ACD31E68-B043-4E6C-899C-248D4CAE6151}" dt="2023-10-20T06:39:50.554" v="856" actId="1076"/>
          <ac:spMkLst>
            <pc:docMk/>
            <pc:sldMk cId="4020115620" sldId="272"/>
            <ac:spMk id="179" creationId="{C8890504-34AC-17D6-CEB5-998978B456B6}"/>
          </ac:spMkLst>
        </pc:spChg>
        <pc:spChg chg="add mod">
          <ac:chgData name="Oscar Llorente Gonzalez" userId="e1d48c7f-7de1-49f5-ba88-07a54202ac7d" providerId="ADAL" clId="{ACD31E68-B043-4E6C-899C-248D4CAE6151}" dt="2023-10-20T06:39:50.554" v="856" actId="1076"/>
          <ac:spMkLst>
            <pc:docMk/>
            <pc:sldMk cId="4020115620" sldId="272"/>
            <ac:spMk id="180" creationId="{AFA99EB9-9C07-9557-E28D-A9EFE2CDE388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93" creationId="{F966A5F4-7E6F-BD0C-63A5-143EDC51B6DA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94" creationId="{C78ECB84-C049-3705-E0FD-D0DEA278F1B6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95" creationId="{84CDE481-589D-B55D-7A0F-09DCF6ABA955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96" creationId="{18BD183C-A567-63AD-E03B-ABB2A8238989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97" creationId="{EBE9D0E1-5E79-66C8-88A0-6326B48EE7F3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98" creationId="{D9F6D8A3-F8F7-A286-DE0D-6AF76EA32631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199" creationId="{0D2614C2-D79F-EC88-4457-915A803939DB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200" creationId="{55B04A6F-400B-E1B4-046A-839B1BF12CBF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201" creationId="{9CD84D74-524F-0A15-6411-B50FB95CFB3C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202" creationId="{CB41CD91-5CBA-CA40-663E-DF4BE7B7590C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203" creationId="{0797C374-42E3-9DA3-1D7B-80F005D84C9D}"/>
          </ac:spMkLst>
        </pc:spChg>
        <pc:spChg chg="mod">
          <ac:chgData name="Oscar Llorente Gonzalez" userId="e1d48c7f-7de1-49f5-ba88-07a54202ac7d" providerId="ADAL" clId="{ACD31E68-B043-4E6C-899C-248D4CAE6151}" dt="2023-10-12T16:46:41.215" v="105"/>
          <ac:spMkLst>
            <pc:docMk/>
            <pc:sldMk cId="4020115620" sldId="272"/>
            <ac:spMk id="204" creationId="{212824B7-7F31-2908-58D7-1F50DD05D22D}"/>
          </ac:spMkLst>
        </pc:spChg>
        <pc:spChg chg="add mod">
          <ac:chgData name="Oscar Llorente Gonzalez" userId="e1d48c7f-7de1-49f5-ba88-07a54202ac7d" providerId="ADAL" clId="{ACD31E68-B043-4E6C-899C-248D4CAE6151}" dt="2023-10-20T20:27:18.341" v="952" actId="20577"/>
          <ac:spMkLst>
            <pc:docMk/>
            <pc:sldMk cId="4020115620" sldId="272"/>
            <ac:spMk id="205" creationId="{C59B2470-DD65-9C8E-08CF-A8BAA8CFC6DC}"/>
          </ac:spMkLst>
        </pc:spChg>
        <pc:grpChg chg="add del mod">
          <ac:chgData name="Oscar Llorente Gonzalez" userId="e1d48c7f-7de1-49f5-ba88-07a54202ac7d" providerId="ADAL" clId="{ACD31E68-B043-4E6C-899C-248D4CAE6151}" dt="2023-10-12T16:44:30.591" v="98"/>
          <ac:grpSpMkLst>
            <pc:docMk/>
            <pc:sldMk cId="4020115620" sldId="272"/>
            <ac:grpSpMk id="4" creationId="{E4E420A2-1951-E993-08EB-ABFE193E5C2C}"/>
          </ac:grpSpMkLst>
        </pc:grpChg>
        <pc:grpChg chg="add del mod">
          <ac:chgData name="Oscar Llorente Gonzalez" userId="e1d48c7f-7de1-49f5-ba88-07a54202ac7d" providerId="ADAL" clId="{ACD31E68-B043-4E6C-899C-248D4CAE6151}" dt="2023-10-12T16:45:06.146" v="100"/>
          <ac:grpSpMkLst>
            <pc:docMk/>
            <pc:sldMk cId="4020115620" sldId="272"/>
            <ac:grpSpMk id="27" creationId="{D4FCC5F8-4B55-8188-0403-92973717DEB5}"/>
          </ac:grpSpMkLst>
        </pc:grpChg>
        <pc:grpChg chg="add del mod">
          <ac:chgData name="Oscar Llorente Gonzalez" userId="e1d48c7f-7de1-49f5-ba88-07a54202ac7d" providerId="ADAL" clId="{ACD31E68-B043-4E6C-899C-248D4CAE6151}" dt="2023-10-12T16:45:06.146" v="100"/>
          <ac:grpSpMkLst>
            <pc:docMk/>
            <pc:sldMk cId="4020115620" sldId="272"/>
            <ac:grpSpMk id="31" creationId="{4FF9C8B7-7078-F296-B2DB-B5FBA316943E}"/>
          </ac:grpSpMkLst>
        </pc:grpChg>
        <pc:grpChg chg="add del mod">
          <ac:chgData name="Oscar Llorente Gonzalez" userId="e1d48c7f-7de1-49f5-ba88-07a54202ac7d" providerId="ADAL" clId="{ACD31E68-B043-4E6C-899C-248D4CAE6151}" dt="2023-10-12T16:45:06.146" v="100"/>
          <ac:grpSpMkLst>
            <pc:docMk/>
            <pc:sldMk cId="4020115620" sldId="272"/>
            <ac:grpSpMk id="36" creationId="{A0D35A2F-2317-E8BC-C3E2-1CB9FDA42901}"/>
          </ac:grpSpMkLst>
        </pc:grpChg>
        <pc:grpChg chg="add del mod">
          <ac:chgData name="Oscar Llorente Gonzalez" userId="e1d48c7f-7de1-49f5-ba88-07a54202ac7d" providerId="ADAL" clId="{ACD31E68-B043-4E6C-899C-248D4CAE6151}" dt="2023-10-12T16:45:06.146" v="100"/>
          <ac:grpSpMkLst>
            <pc:docMk/>
            <pc:sldMk cId="4020115620" sldId="272"/>
            <ac:grpSpMk id="48" creationId="{CC09EE82-7901-177C-6863-18ACF3700682}"/>
          </ac:grpSpMkLst>
        </pc:grpChg>
        <pc:grpChg chg="add del mod">
          <ac:chgData name="Oscar Llorente Gonzalez" userId="e1d48c7f-7de1-49f5-ba88-07a54202ac7d" providerId="ADAL" clId="{ACD31E68-B043-4E6C-899C-248D4CAE6151}" dt="2023-10-12T16:45:06.146" v="100"/>
          <ac:grpSpMkLst>
            <pc:docMk/>
            <pc:sldMk cId="4020115620" sldId="272"/>
            <ac:grpSpMk id="51" creationId="{C976E166-8E24-F9F7-1A38-4EBCEE90DD7B}"/>
          </ac:grpSpMkLst>
        </pc:grpChg>
        <pc:grpChg chg="add del mod">
          <ac:chgData name="Oscar Llorente Gonzalez" userId="e1d48c7f-7de1-49f5-ba88-07a54202ac7d" providerId="ADAL" clId="{ACD31E68-B043-4E6C-899C-248D4CAE6151}" dt="2023-10-12T16:45:06.146" v="100"/>
          <ac:grpSpMkLst>
            <pc:docMk/>
            <pc:sldMk cId="4020115620" sldId="272"/>
            <ac:grpSpMk id="73" creationId="{8DA57ABC-22DE-E026-7C2D-CA59ED6DE16F}"/>
          </ac:grpSpMkLst>
        </pc:grpChg>
        <pc:grpChg chg="mod">
          <ac:chgData name="Oscar Llorente Gonzalez" userId="e1d48c7f-7de1-49f5-ba88-07a54202ac7d" providerId="ADAL" clId="{ACD31E68-B043-4E6C-899C-248D4CAE6151}" dt="2023-10-12T16:44:55.053" v="99"/>
          <ac:grpSpMkLst>
            <pc:docMk/>
            <pc:sldMk cId="4020115620" sldId="272"/>
            <ac:grpSpMk id="74" creationId="{EB9A8590-0487-2977-60CB-3A75E157DAF1}"/>
          </ac:grpSpMkLst>
        </pc:grpChg>
        <pc:grpChg chg="mod">
          <ac:chgData name="Oscar Llorente Gonzalez" userId="e1d48c7f-7de1-49f5-ba88-07a54202ac7d" providerId="ADAL" clId="{ACD31E68-B043-4E6C-899C-248D4CAE6151}" dt="2023-10-12T16:44:55.053" v="99"/>
          <ac:grpSpMkLst>
            <pc:docMk/>
            <pc:sldMk cId="4020115620" sldId="272"/>
            <ac:grpSpMk id="75" creationId="{6AEAAC40-ABA5-AE53-6D96-053650CC82A9}"/>
          </ac:grpSpMkLst>
        </pc:grpChg>
        <pc:grpChg chg="mod">
          <ac:chgData name="Oscar Llorente Gonzalez" userId="e1d48c7f-7de1-49f5-ba88-07a54202ac7d" providerId="ADAL" clId="{ACD31E68-B043-4E6C-899C-248D4CAE6151}" dt="2023-10-12T16:44:55.053" v="99"/>
          <ac:grpSpMkLst>
            <pc:docMk/>
            <pc:sldMk cId="4020115620" sldId="272"/>
            <ac:grpSpMk id="76" creationId="{3C8B6A58-730F-F43A-554B-DEB9C86FDA59}"/>
          </ac:grpSpMkLst>
        </pc:grpChg>
        <pc:grpChg chg="mod">
          <ac:chgData name="Oscar Llorente Gonzalez" userId="e1d48c7f-7de1-49f5-ba88-07a54202ac7d" providerId="ADAL" clId="{ACD31E68-B043-4E6C-899C-248D4CAE6151}" dt="2023-10-12T16:44:55.053" v="99"/>
          <ac:grpSpMkLst>
            <pc:docMk/>
            <pc:sldMk cId="4020115620" sldId="272"/>
            <ac:grpSpMk id="77" creationId="{2D39970C-F62D-8474-9B89-043203505622}"/>
          </ac:grpSpMkLst>
        </pc:grpChg>
        <pc:grpChg chg="mod">
          <ac:chgData name="Oscar Llorente Gonzalez" userId="e1d48c7f-7de1-49f5-ba88-07a54202ac7d" providerId="ADAL" clId="{ACD31E68-B043-4E6C-899C-248D4CAE6151}" dt="2023-10-12T16:44:55.053" v="99"/>
          <ac:grpSpMkLst>
            <pc:docMk/>
            <pc:sldMk cId="4020115620" sldId="272"/>
            <ac:grpSpMk id="78" creationId="{FF5051C6-B269-1EED-AD82-968016E67123}"/>
          </ac:grpSpMkLst>
        </pc:grpChg>
        <pc:grpChg chg="mod">
          <ac:chgData name="Oscar Llorente Gonzalez" userId="e1d48c7f-7de1-49f5-ba88-07a54202ac7d" providerId="ADAL" clId="{ACD31E68-B043-4E6C-899C-248D4CAE6151}" dt="2023-10-12T16:44:55.053" v="99"/>
          <ac:grpSpMkLst>
            <pc:docMk/>
            <pc:sldMk cId="4020115620" sldId="272"/>
            <ac:grpSpMk id="79" creationId="{43134EE1-BB74-586E-C15B-0E07A255BFF5}"/>
          </ac:grpSpMkLst>
        </pc:grpChg>
        <pc:grpChg chg="add mod">
          <ac:chgData name="Oscar Llorente Gonzalez" userId="e1d48c7f-7de1-49f5-ba88-07a54202ac7d" providerId="ADAL" clId="{ACD31E68-B043-4E6C-899C-248D4CAE6151}" dt="2023-10-20T06:39:50.554" v="856" actId="1076"/>
          <ac:grpSpMkLst>
            <pc:docMk/>
            <pc:sldMk cId="4020115620" sldId="272"/>
            <ac:grpSpMk id="112" creationId="{D1CE3729-CBCE-8705-E97F-38CD8F3B9838}"/>
          </ac:grpSpMkLst>
        </pc:grpChg>
        <pc:grpChg chg="add mod">
          <ac:chgData name="Oscar Llorente Gonzalez" userId="e1d48c7f-7de1-49f5-ba88-07a54202ac7d" providerId="ADAL" clId="{ACD31E68-B043-4E6C-899C-248D4CAE6151}" dt="2023-10-20T06:39:50.554" v="856" actId="1076"/>
          <ac:grpSpMkLst>
            <pc:docMk/>
            <pc:sldMk cId="4020115620" sldId="272"/>
            <ac:grpSpMk id="116" creationId="{81A3ECD1-8608-79DE-4DED-49359FABE630}"/>
          </ac:grpSpMkLst>
        </pc:grpChg>
        <pc:grpChg chg="add mod">
          <ac:chgData name="Oscar Llorente Gonzalez" userId="e1d48c7f-7de1-49f5-ba88-07a54202ac7d" providerId="ADAL" clId="{ACD31E68-B043-4E6C-899C-248D4CAE6151}" dt="2023-10-20T06:39:50.554" v="856" actId="1076"/>
          <ac:grpSpMkLst>
            <pc:docMk/>
            <pc:sldMk cId="4020115620" sldId="272"/>
            <ac:grpSpMk id="121" creationId="{A5AF5C11-44C3-094E-7F4A-4D593CC65C4E}"/>
          </ac:grpSpMkLst>
        </pc:grpChg>
        <pc:grpChg chg="add mod">
          <ac:chgData name="Oscar Llorente Gonzalez" userId="e1d48c7f-7de1-49f5-ba88-07a54202ac7d" providerId="ADAL" clId="{ACD31E68-B043-4E6C-899C-248D4CAE6151}" dt="2023-10-20T06:39:50.554" v="856" actId="1076"/>
          <ac:grpSpMkLst>
            <pc:docMk/>
            <pc:sldMk cId="4020115620" sldId="272"/>
            <ac:grpSpMk id="133" creationId="{1DE54D89-68F2-5AE0-A9AF-A56F47488C11}"/>
          </ac:grpSpMkLst>
        </pc:grpChg>
        <pc:grpChg chg="add mod">
          <ac:chgData name="Oscar Llorente Gonzalez" userId="e1d48c7f-7de1-49f5-ba88-07a54202ac7d" providerId="ADAL" clId="{ACD31E68-B043-4E6C-899C-248D4CAE6151}" dt="2023-10-20T06:39:50.554" v="856" actId="1076"/>
          <ac:grpSpMkLst>
            <pc:docMk/>
            <pc:sldMk cId="4020115620" sldId="272"/>
            <ac:grpSpMk id="136" creationId="{224C7F02-B7B6-95BC-737A-CA26A27ABCE3}"/>
          </ac:grpSpMkLst>
        </pc:grpChg>
        <pc:grpChg chg="add mod">
          <ac:chgData name="Oscar Llorente Gonzalez" userId="e1d48c7f-7de1-49f5-ba88-07a54202ac7d" providerId="ADAL" clId="{ACD31E68-B043-4E6C-899C-248D4CAE6151}" dt="2023-10-20T06:39:50.554" v="856" actId="1076"/>
          <ac:grpSpMkLst>
            <pc:docMk/>
            <pc:sldMk cId="4020115620" sldId="272"/>
            <ac:grpSpMk id="159" creationId="{64D77A92-2B20-84AC-5BA6-7043661DBA52}"/>
          </ac:grpSpMkLst>
        </pc:grpChg>
        <pc:grpChg chg="add mod">
          <ac:chgData name="Oscar Llorente Gonzalez" userId="e1d48c7f-7de1-49f5-ba88-07a54202ac7d" providerId="ADAL" clId="{ACD31E68-B043-4E6C-899C-248D4CAE6151}" dt="2023-10-20T06:39:50.554" v="856" actId="1076"/>
          <ac:grpSpMkLst>
            <pc:docMk/>
            <pc:sldMk cId="4020115620" sldId="272"/>
            <ac:grpSpMk id="181" creationId="{D607321D-5CE7-ABDA-32AC-09E58C03A305}"/>
          </ac:grpSpMkLst>
        </pc:grpChg>
        <pc:grpChg chg="mod">
          <ac:chgData name="Oscar Llorente Gonzalez" userId="e1d48c7f-7de1-49f5-ba88-07a54202ac7d" providerId="ADAL" clId="{ACD31E68-B043-4E6C-899C-248D4CAE6151}" dt="2023-10-12T16:46:41.215" v="105"/>
          <ac:grpSpMkLst>
            <pc:docMk/>
            <pc:sldMk cId="4020115620" sldId="272"/>
            <ac:grpSpMk id="182" creationId="{CCB870B4-2F92-AC67-99BE-327C639020F0}"/>
          </ac:grpSpMkLst>
        </pc:grpChg>
        <pc:grpChg chg="mod">
          <ac:chgData name="Oscar Llorente Gonzalez" userId="e1d48c7f-7de1-49f5-ba88-07a54202ac7d" providerId="ADAL" clId="{ACD31E68-B043-4E6C-899C-248D4CAE6151}" dt="2023-10-12T16:46:41.215" v="105"/>
          <ac:grpSpMkLst>
            <pc:docMk/>
            <pc:sldMk cId="4020115620" sldId="272"/>
            <ac:grpSpMk id="183" creationId="{96776337-4D38-703C-5343-2A6080B0E2E2}"/>
          </ac:grpSpMkLst>
        </pc:grpChg>
        <pc:grpChg chg="mod">
          <ac:chgData name="Oscar Llorente Gonzalez" userId="e1d48c7f-7de1-49f5-ba88-07a54202ac7d" providerId="ADAL" clId="{ACD31E68-B043-4E6C-899C-248D4CAE6151}" dt="2023-10-12T16:46:41.215" v="105"/>
          <ac:grpSpMkLst>
            <pc:docMk/>
            <pc:sldMk cId="4020115620" sldId="272"/>
            <ac:grpSpMk id="184" creationId="{35E9A0EA-7BBD-5B5F-2C3A-1078F68C6BA7}"/>
          </ac:grpSpMkLst>
        </pc:grpChg>
        <pc:grpChg chg="mod">
          <ac:chgData name="Oscar Llorente Gonzalez" userId="e1d48c7f-7de1-49f5-ba88-07a54202ac7d" providerId="ADAL" clId="{ACD31E68-B043-4E6C-899C-248D4CAE6151}" dt="2023-10-12T16:46:41.215" v="105"/>
          <ac:grpSpMkLst>
            <pc:docMk/>
            <pc:sldMk cId="4020115620" sldId="272"/>
            <ac:grpSpMk id="185" creationId="{214EAACA-D07A-CD37-6BCF-C01D265D4016}"/>
          </ac:grpSpMkLst>
        </pc:grpChg>
        <pc:grpChg chg="mod">
          <ac:chgData name="Oscar Llorente Gonzalez" userId="e1d48c7f-7de1-49f5-ba88-07a54202ac7d" providerId="ADAL" clId="{ACD31E68-B043-4E6C-899C-248D4CAE6151}" dt="2023-10-12T16:46:41.215" v="105"/>
          <ac:grpSpMkLst>
            <pc:docMk/>
            <pc:sldMk cId="4020115620" sldId="272"/>
            <ac:grpSpMk id="186" creationId="{66D59732-5FFD-9368-3AB4-A8FC679C9BDC}"/>
          </ac:grpSpMkLst>
        </pc:grpChg>
        <pc:grpChg chg="mod">
          <ac:chgData name="Oscar Llorente Gonzalez" userId="e1d48c7f-7de1-49f5-ba88-07a54202ac7d" providerId="ADAL" clId="{ACD31E68-B043-4E6C-899C-248D4CAE6151}" dt="2023-10-12T16:46:41.215" v="105"/>
          <ac:grpSpMkLst>
            <pc:docMk/>
            <pc:sldMk cId="4020115620" sldId="272"/>
            <ac:grpSpMk id="187" creationId="{287F75F5-B515-8953-5D3F-F9F417C4C098}"/>
          </ac:grpSpMkLst>
        </pc:grpChg>
        <pc:picChg chg="add del mod">
          <ac:chgData name="Oscar Llorente Gonzalez" userId="e1d48c7f-7de1-49f5-ba88-07a54202ac7d" providerId="ADAL" clId="{ACD31E68-B043-4E6C-899C-248D4CAE6151}" dt="2023-10-12T16:45:06.146" v="100"/>
          <ac:picMkLst>
            <pc:docMk/>
            <pc:sldMk cId="4020115620" sldId="272"/>
            <ac:picMk id="98" creationId="{BC61C548-18D4-85A9-8279-12ECCF507851}"/>
          </ac:picMkLst>
        </pc:picChg>
        <pc:picChg chg="add del mod">
          <ac:chgData name="Oscar Llorente Gonzalez" userId="e1d48c7f-7de1-49f5-ba88-07a54202ac7d" providerId="ADAL" clId="{ACD31E68-B043-4E6C-899C-248D4CAE6151}" dt="2023-10-12T16:45:06.146" v="100"/>
          <ac:picMkLst>
            <pc:docMk/>
            <pc:sldMk cId="4020115620" sldId="272"/>
            <ac:picMk id="99" creationId="{A4C4AFD7-0076-5C16-DEA9-883B418C156E}"/>
          </ac:picMkLst>
        </pc:picChg>
        <pc:picChg chg="add del mod">
          <ac:chgData name="Oscar Llorente Gonzalez" userId="e1d48c7f-7de1-49f5-ba88-07a54202ac7d" providerId="ADAL" clId="{ACD31E68-B043-4E6C-899C-248D4CAE6151}" dt="2023-10-12T16:45:06.146" v="100"/>
          <ac:picMkLst>
            <pc:docMk/>
            <pc:sldMk cId="4020115620" sldId="272"/>
            <ac:picMk id="100" creationId="{DF912921-95C7-65AE-514E-7762CB76BFB5}"/>
          </ac:picMkLst>
        </pc:picChg>
        <pc:picChg chg="add del mod">
          <ac:chgData name="Oscar Llorente Gonzalez" userId="e1d48c7f-7de1-49f5-ba88-07a54202ac7d" providerId="ADAL" clId="{ACD31E68-B043-4E6C-899C-248D4CAE6151}" dt="2023-10-12T16:45:06.146" v="100"/>
          <ac:picMkLst>
            <pc:docMk/>
            <pc:sldMk cId="4020115620" sldId="272"/>
            <ac:picMk id="101" creationId="{1C890A6B-4380-F61D-1A60-8D86903A3C2C}"/>
          </ac:picMkLst>
        </pc:picChg>
        <pc:picChg chg="add del mod">
          <ac:chgData name="Oscar Llorente Gonzalez" userId="e1d48c7f-7de1-49f5-ba88-07a54202ac7d" providerId="ADAL" clId="{ACD31E68-B043-4E6C-899C-248D4CAE6151}" dt="2023-10-12T16:45:06.146" v="100"/>
          <ac:picMkLst>
            <pc:docMk/>
            <pc:sldMk cId="4020115620" sldId="272"/>
            <ac:picMk id="102" creationId="{6D61DECC-A984-6213-A71B-F2AAAD561C5B}"/>
          </ac:picMkLst>
        </pc:picChg>
        <pc:picChg chg="add del mod">
          <ac:chgData name="Oscar Llorente Gonzalez" userId="e1d48c7f-7de1-49f5-ba88-07a54202ac7d" providerId="ADAL" clId="{ACD31E68-B043-4E6C-899C-248D4CAE6151}" dt="2023-10-12T16:45:06.146" v="100"/>
          <ac:picMkLst>
            <pc:docMk/>
            <pc:sldMk cId="4020115620" sldId="272"/>
            <ac:picMk id="103" creationId="{214C913D-0D85-C18F-2943-A4532F58C78B}"/>
          </ac:picMkLst>
        </pc:picChg>
        <pc:picChg chg="add del mod">
          <ac:chgData name="Oscar Llorente Gonzalez" userId="e1d48c7f-7de1-49f5-ba88-07a54202ac7d" providerId="ADAL" clId="{ACD31E68-B043-4E6C-899C-248D4CAE6151}" dt="2023-10-12T16:45:06.146" v="100"/>
          <ac:picMkLst>
            <pc:docMk/>
            <pc:sldMk cId="4020115620" sldId="272"/>
            <ac:picMk id="104" creationId="{ED1A19F9-E82A-4640-C286-B05603F8F810}"/>
          </ac:picMkLst>
        </pc:picChg>
        <pc:picChg chg="add del mod">
          <ac:chgData name="Oscar Llorente Gonzalez" userId="e1d48c7f-7de1-49f5-ba88-07a54202ac7d" providerId="ADAL" clId="{ACD31E68-B043-4E6C-899C-248D4CAE6151}" dt="2023-10-12T16:45:06.146" v="100"/>
          <ac:picMkLst>
            <pc:docMk/>
            <pc:sldMk cId="4020115620" sldId="272"/>
            <ac:picMk id="105" creationId="{B604FEBA-367E-F4AD-72F0-C68CD0608EE0}"/>
          </ac:picMkLst>
        </pc:picChg>
        <pc:picChg chg="add del mod">
          <ac:chgData name="Oscar Llorente Gonzalez" userId="e1d48c7f-7de1-49f5-ba88-07a54202ac7d" providerId="ADAL" clId="{ACD31E68-B043-4E6C-899C-248D4CAE6151}" dt="2023-10-12T16:45:06.146" v="100"/>
          <ac:picMkLst>
            <pc:docMk/>
            <pc:sldMk cId="4020115620" sldId="272"/>
            <ac:picMk id="106" creationId="{93D9C6CA-FF8D-B56E-72CF-0F60FCD67A84}"/>
          </ac:picMkLst>
        </pc:picChg>
        <pc:picChg chg="add del mod">
          <ac:chgData name="Oscar Llorente Gonzalez" userId="e1d48c7f-7de1-49f5-ba88-07a54202ac7d" providerId="ADAL" clId="{ACD31E68-B043-4E6C-899C-248D4CAE6151}" dt="2023-10-12T16:45:06.146" v="100"/>
          <ac:picMkLst>
            <pc:docMk/>
            <pc:sldMk cId="4020115620" sldId="272"/>
            <ac:picMk id="107" creationId="{9825C9E1-37E1-20D1-4F15-73D20BAA7657}"/>
          </ac:picMkLst>
        </pc:picChg>
        <pc:picChg chg="add del mod">
          <ac:chgData name="Oscar Llorente Gonzalez" userId="e1d48c7f-7de1-49f5-ba88-07a54202ac7d" providerId="ADAL" clId="{ACD31E68-B043-4E6C-899C-248D4CAE6151}" dt="2023-10-12T16:45:06.146" v="100"/>
          <ac:picMkLst>
            <pc:docMk/>
            <pc:sldMk cId="4020115620" sldId="272"/>
            <ac:picMk id="108" creationId="{36A57287-F1D1-DA8F-F0F0-D9F5F61B8287}"/>
          </ac:picMkLst>
        </pc:picChg>
        <pc:picChg chg="add del mod">
          <ac:chgData name="Oscar Llorente Gonzalez" userId="e1d48c7f-7de1-49f5-ba88-07a54202ac7d" providerId="ADAL" clId="{ACD31E68-B043-4E6C-899C-248D4CAE6151}" dt="2023-10-12T16:45:06.146" v="100"/>
          <ac:picMkLst>
            <pc:docMk/>
            <pc:sldMk cId="4020115620" sldId="272"/>
            <ac:picMk id="109" creationId="{3C5497F0-53CD-5CCC-C4C6-4DBDCCD44BE0}"/>
          </ac:picMkLst>
        </pc:picChg>
        <pc:picChg chg="add del mod">
          <ac:chgData name="Oscar Llorente Gonzalez" userId="e1d48c7f-7de1-49f5-ba88-07a54202ac7d" providerId="ADAL" clId="{ACD31E68-B043-4E6C-899C-248D4CAE6151}" dt="2023-10-12T16:45:06.146" v="100"/>
          <ac:picMkLst>
            <pc:docMk/>
            <pc:sldMk cId="4020115620" sldId="272"/>
            <ac:picMk id="110" creationId="{EAA8B09C-E6A0-304A-76E2-93EC1A18F3FA}"/>
          </ac:picMkLst>
        </pc:picChg>
        <pc:picChg chg="add del mod">
          <ac:chgData name="Oscar Llorente Gonzalez" userId="e1d48c7f-7de1-49f5-ba88-07a54202ac7d" providerId="ADAL" clId="{ACD31E68-B043-4E6C-899C-248D4CAE6151}" dt="2023-10-12T16:45:40.800" v="102"/>
          <ac:picMkLst>
            <pc:docMk/>
            <pc:sldMk cId="4020115620" sldId="272"/>
            <ac:picMk id="111" creationId="{D7790BF4-6E4D-93A4-0BEF-AE40E2B87326}"/>
          </ac:picMkLst>
        </pc:picChg>
        <pc:picChg chg="add mod">
          <ac:chgData name="Oscar Llorente Gonzalez" userId="e1d48c7f-7de1-49f5-ba88-07a54202ac7d" providerId="ADAL" clId="{ACD31E68-B043-4E6C-899C-248D4CAE6151}" dt="2023-10-20T06:39:50.554" v="856" actId="1076"/>
          <ac:picMkLst>
            <pc:docMk/>
            <pc:sldMk cId="4020115620" sldId="272"/>
            <ac:picMk id="206" creationId="{C5E7EF50-E9FE-2ECC-8841-FE712D0071E7}"/>
          </ac:picMkLst>
        </pc:picChg>
        <pc:picChg chg="add mod">
          <ac:chgData name="Oscar Llorente Gonzalez" userId="e1d48c7f-7de1-49f5-ba88-07a54202ac7d" providerId="ADAL" clId="{ACD31E68-B043-4E6C-899C-248D4CAE6151}" dt="2023-10-20T06:39:50.554" v="856" actId="1076"/>
          <ac:picMkLst>
            <pc:docMk/>
            <pc:sldMk cId="4020115620" sldId="272"/>
            <ac:picMk id="207" creationId="{7122B1B6-7A07-B8F9-1F28-ECE7D139034A}"/>
          </ac:picMkLst>
        </pc:picChg>
        <pc:picChg chg="add mod">
          <ac:chgData name="Oscar Llorente Gonzalez" userId="e1d48c7f-7de1-49f5-ba88-07a54202ac7d" providerId="ADAL" clId="{ACD31E68-B043-4E6C-899C-248D4CAE6151}" dt="2023-10-20T06:39:50.554" v="856" actId="1076"/>
          <ac:picMkLst>
            <pc:docMk/>
            <pc:sldMk cId="4020115620" sldId="272"/>
            <ac:picMk id="208" creationId="{BD57B08C-C586-565B-E348-9978322B9CE7}"/>
          </ac:picMkLst>
        </pc:picChg>
        <pc:picChg chg="add mod">
          <ac:chgData name="Oscar Llorente Gonzalez" userId="e1d48c7f-7de1-49f5-ba88-07a54202ac7d" providerId="ADAL" clId="{ACD31E68-B043-4E6C-899C-248D4CAE6151}" dt="2023-10-20T06:39:50.554" v="856" actId="1076"/>
          <ac:picMkLst>
            <pc:docMk/>
            <pc:sldMk cId="4020115620" sldId="272"/>
            <ac:picMk id="209" creationId="{2B3B94EA-CEC4-B334-70AD-B885469AA2ED}"/>
          </ac:picMkLst>
        </pc:picChg>
        <pc:picChg chg="add mod">
          <ac:chgData name="Oscar Llorente Gonzalez" userId="e1d48c7f-7de1-49f5-ba88-07a54202ac7d" providerId="ADAL" clId="{ACD31E68-B043-4E6C-899C-248D4CAE6151}" dt="2023-10-20T06:39:50.554" v="856" actId="1076"/>
          <ac:picMkLst>
            <pc:docMk/>
            <pc:sldMk cId="4020115620" sldId="272"/>
            <ac:picMk id="210" creationId="{49AD24B1-EEC4-1D0F-57BE-8277979E68D3}"/>
          </ac:picMkLst>
        </pc:picChg>
        <pc:picChg chg="add mod">
          <ac:chgData name="Oscar Llorente Gonzalez" userId="e1d48c7f-7de1-49f5-ba88-07a54202ac7d" providerId="ADAL" clId="{ACD31E68-B043-4E6C-899C-248D4CAE6151}" dt="2023-10-20T06:39:50.554" v="856" actId="1076"/>
          <ac:picMkLst>
            <pc:docMk/>
            <pc:sldMk cId="4020115620" sldId="272"/>
            <ac:picMk id="211" creationId="{D41D4964-AC77-E288-AC0C-D858DF9D0495}"/>
          </ac:picMkLst>
        </pc:picChg>
        <pc:picChg chg="add mod">
          <ac:chgData name="Oscar Llorente Gonzalez" userId="e1d48c7f-7de1-49f5-ba88-07a54202ac7d" providerId="ADAL" clId="{ACD31E68-B043-4E6C-899C-248D4CAE6151}" dt="2023-10-20T06:39:50.554" v="856" actId="1076"/>
          <ac:picMkLst>
            <pc:docMk/>
            <pc:sldMk cId="4020115620" sldId="272"/>
            <ac:picMk id="212" creationId="{CCD23EDA-E0C5-972C-DD80-C28941AF03C4}"/>
          </ac:picMkLst>
        </pc:picChg>
        <pc:picChg chg="add mod">
          <ac:chgData name="Oscar Llorente Gonzalez" userId="e1d48c7f-7de1-49f5-ba88-07a54202ac7d" providerId="ADAL" clId="{ACD31E68-B043-4E6C-899C-248D4CAE6151}" dt="2023-10-20T06:39:50.554" v="856" actId="1076"/>
          <ac:picMkLst>
            <pc:docMk/>
            <pc:sldMk cId="4020115620" sldId="272"/>
            <ac:picMk id="213" creationId="{809E6D1C-54C7-2BF0-46E3-6F076168C46E}"/>
          </ac:picMkLst>
        </pc:picChg>
        <pc:picChg chg="add mod">
          <ac:chgData name="Oscar Llorente Gonzalez" userId="e1d48c7f-7de1-49f5-ba88-07a54202ac7d" providerId="ADAL" clId="{ACD31E68-B043-4E6C-899C-248D4CAE6151}" dt="2023-10-20T06:39:50.554" v="856" actId="1076"/>
          <ac:picMkLst>
            <pc:docMk/>
            <pc:sldMk cId="4020115620" sldId="272"/>
            <ac:picMk id="214" creationId="{B501C92B-BBD3-BFFB-7593-ECA5C2150C27}"/>
          </ac:picMkLst>
        </pc:picChg>
        <pc:picChg chg="add mod">
          <ac:chgData name="Oscar Llorente Gonzalez" userId="e1d48c7f-7de1-49f5-ba88-07a54202ac7d" providerId="ADAL" clId="{ACD31E68-B043-4E6C-899C-248D4CAE6151}" dt="2023-10-20T06:39:50.554" v="856" actId="1076"/>
          <ac:picMkLst>
            <pc:docMk/>
            <pc:sldMk cId="4020115620" sldId="272"/>
            <ac:picMk id="215" creationId="{56BF8F85-EE4B-A906-B9BC-A7F942290542}"/>
          </ac:picMkLst>
        </pc:picChg>
        <pc:picChg chg="add mod">
          <ac:chgData name="Oscar Llorente Gonzalez" userId="e1d48c7f-7de1-49f5-ba88-07a54202ac7d" providerId="ADAL" clId="{ACD31E68-B043-4E6C-899C-248D4CAE6151}" dt="2023-10-20T06:39:50.554" v="856" actId="1076"/>
          <ac:picMkLst>
            <pc:docMk/>
            <pc:sldMk cId="4020115620" sldId="272"/>
            <ac:picMk id="216" creationId="{F3BBF3C0-F544-E79E-E8FE-FE8AEC37F547}"/>
          </ac:picMkLst>
        </pc:picChg>
        <pc:picChg chg="add mod">
          <ac:chgData name="Oscar Llorente Gonzalez" userId="e1d48c7f-7de1-49f5-ba88-07a54202ac7d" providerId="ADAL" clId="{ACD31E68-B043-4E6C-899C-248D4CAE6151}" dt="2023-10-20T06:39:50.554" v="856" actId="1076"/>
          <ac:picMkLst>
            <pc:docMk/>
            <pc:sldMk cId="4020115620" sldId="272"/>
            <ac:picMk id="217" creationId="{D4FAE31E-D16F-F724-0369-9A5696EA3263}"/>
          </ac:picMkLst>
        </pc:picChg>
        <pc:picChg chg="add mod">
          <ac:chgData name="Oscar Llorente Gonzalez" userId="e1d48c7f-7de1-49f5-ba88-07a54202ac7d" providerId="ADAL" clId="{ACD31E68-B043-4E6C-899C-248D4CAE6151}" dt="2023-10-20T06:39:50.554" v="856" actId="1076"/>
          <ac:picMkLst>
            <pc:docMk/>
            <pc:sldMk cId="4020115620" sldId="272"/>
            <ac:picMk id="218" creationId="{3CF74BD2-5DF1-5446-B94A-485D8B43919F}"/>
          </ac:picMkLst>
        </pc:picChg>
        <pc:picChg chg="add del mod">
          <ac:chgData name="Oscar Llorente Gonzalez" userId="e1d48c7f-7de1-49f5-ba88-07a54202ac7d" providerId="ADAL" clId="{ACD31E68-B043-4E6C-899C-248D4CAE6151}" dt="2023-10-12T16:54:44.809" v="165" actId="478"/>
          <ac:picMkLst>
            <pc:docMk/>
            <pc:sldMk cId="4020115620" sldId="272"/>
            <ac:picMk id="220" creationId="{DEFE7226-FFD4-17FA-C9CF-2EBD8F57D2D6}"/>
          </ac:picMkLst>
        </pc:picChg>
        <pc:picChg chg="add mod">
          <ac:chgData name="Oscar Llorente Gonzalez" userId="e1d48c7f-7de1-49f5-ba88-07a54202ac7d" providerId="ADAL" clId="{ACD31E68-B043-4E6C-899C-248D4CAE6151}" dt="2023-10-20T06:39:50.554" v="856" actId="1076"/>
          <ac:picMkLst>
            <pc:docMk/>
            <pc:sldMk cId="4020115620" sldId="272"/>
            <ac:picMk id="221" creationId="{4470DDB1-A507-F5E9-386D-1F1183B93CA2}"/>
          </ac:picMkLst>
        </pc:picChg>
        <pc:cxnChg chg="mod">
          <ac:chgData name="Oscar Llorente Gonzalez" userId="e1d48c7f-7de1-49f5-ba88-07a54202ac7d" providerId="ADAL" clId="{ACD31E68-B043-4E6C-899C-248D4CAE6151}" dt="2023-10-12T16:44:28.816" v="97"/>
          <ac:cxnSpMkLst>
            <pc:docMk/>
            <pc:sldMk cId="4020115620" sldId="272"/>
            <ac:cxnSpMk id="14" creationId="{D8701750-17AA-E644-D7E3-F0595026019B}"/>
          </ac:cxnSpMkLst>
        </pc:cxnChg>
        <pc:cxnChg chg="mod">
          <ac:chgData name="Oscar Llorente Gonzalez" userId="e1d48c7f-7de1-49f5-ba88-07a54202ac7d" providerId="ADAL" clId="{ACD31E68-B043-4E6C-899C-248D4CAE6151}" dt="2023-10-12T16:44:28.816" v="97"/>
          <ac:cxnSpMkLst>
            <pc:docMk/>
            <pc:sldMk cId="4020115620" sldId="272"/>
            <ac:cxnSpMk id="15" creationId="{FA4E71FD-B3C8-70FC-E1B6-9882D05FA9E2}"/>
          </ac:cxnSpMkLst>
        </pc:cxnChg>
        <pc:cxnChg chg="mod">
          <ac:chgData name="Oscar Llorente Gonzalez" userId="e1d48c7f-7de1-49f5-ba88-07a54202ac7d" providerId="ADAL" clId="{ACD31E68-B043-4E6C-899C-248D4CAE6151}" dt="2023-10-12T16:44:28.816" v="97"/>
          <ac:cxnSpMkLst>
            <pc:docMk/>
            <pc:sldMk cId="4020115620" sldId="272"/>
            <ac:cxnSpMk id="16" creationId="{FD429C14-4ED0-1EBE-621E-3AEED261B70F}"/>
          </ac:cxnSpMkLst>
        </pc:cxnChg>
        <pc:cxnChg chg="mod">
          <ac:chgData name="Oscar Llorente Gonzalez" userId="e1d48c7f-7de1-49f5-ba88-07a54202ac7d" providerId="ADAL" clId="{ACD31E68-B043-4E6C-899C-248D4CAE6151}" dt="2023-10-12T16:44:28.816" v="97"/>
          <ac:cxnSpMkLst>
            <pc:docMk/>
            <pc:sldMk cId="4020115620" sldId="272"/>
            <ac:cxnSpMk id="17" creationId="{2675C519-7087-77B0-6EEF-BFE7298B0F3E}"/>
          </ac:cxnSpMkLst>
        </pc:cxnChg>
        <pc:cxnChg chg="mod">
          <ac:chgData name="Oscar Llorente Gonzalez" userId="e1d48c7f-7de1-49f5-ba88-07a54202ac7d" providerId="ADAL" clId="{ACD31E68-B043-4E6C-899C-248D4CAE6151}" dt="2023-10-12T16:44:28.816" v="97"/>
          <ac:cxnSpMkLst>
            <pc:docMk/>
            <pc:sldMk cId="4020115620" sldId="272"/>
            <ac:cxnSpMk id="18" creationId="{F3B14136-C3A1-A91D-D941-B6BD7132EE27}"/>
          </ac:cxnSpMkLst>
        </pc:cxnChg>
        <pc:cxnChg chg="mod">
          <ac:chgData name="Oscar Llorente Gonzalez" userId="e1d48c7f-7de1-49f5-ba88-07a54202ac7d" providerId="ADAL" clId="{ACD31E68-B043-4E6C-899C-248D4CAE6151}" dt="2023-10-12T16:44:28.816" v="97"/>
          <ac:cxnSpMkLst>
            <pc:docMk/>
            <pc:sldMk cId="4020115620" sldId="272"/>
            <ac:cxnSpMk id="19" creationId="{D3C6BD9A-832A-AC79-AB0B-B247A6D10B7F}"/>
          </ac:cxnSpMkLst>
        </pc:cxnChg>
        <pc:cxnChg chg="mod">
          <ac:chgData name="Oscar Llorente Gonzalez" userId="e1d48c7f-7de1-49f5-ba88-07a54202ac7d" providerId="ADAL" clId="{ACD31E68-B043-4E6C-899C-248D4CAE6151}" dt="2023-10-12T16:44:28.816" v="97"/>
          <ac:cxnSpMkLst>
            <pc:docMk/>
            <pc:sldMk cId="4020115620" sldId="272"/>
            <ac:cxnSpMk id="20" creationId="{6C7745E2-78E5-E064-A9D6-A5545DFC3001}"/>
          </ac:cxnSpMkLst>
        </pc:cxnChg>
        <pc:cxnChg chg="mod">
          <ac:chgData name="Oscar Llorente Gonzalez" userId="e1d48c7f-7de1-49f5-ba88-07a54202ac7d" providerId="ADAL" clId="{ACD31E68-B043-4E6C-899C-248D4CAE6151}" dt="2023-10-12T16:44:28.816" v="97"/>
          <ac:cxnSpMkLst>
            <pc:docMk/>
            <pc:sldMk cId="4020115620" sldId="272"/>
            <ac:cxnSpMk id="21" creationId="{FA9E0E20-31E1-2FF7-D0C7-2181BB143E94}"/>
          </ac:cxnSpMkLst>
        </pc:cxnChg>
        <pc:cxnChg chg="mod">
          <ac:chgData name="Oscar Llorente Gonzalez" userId="e1d48c7f-7de1-49f5-ba88-07a54202ac7d" providerId="ADAL" clId="{ACD31E68-B043-4E6C-899C-248D4CAE6151}" dt="2023-10-12T16:44:28.816" v="97"/>
          <ac:cxnSpMkLst>
            <pc:docMk/>
            <pc:sldMk cId="4020115620" sldId="272"/>
            <ac:cxnSpMk id="22" creationId="{958B10DA-E6D6-32CD-64F8-17F2A99C40E6}"/>
          </ac:cxnSpMkLst>
        </pc:cxnChg>
        <pc:cxnChg chg="mod">
          <ac:chgData name="Oscar Llorente Gonzalez" userId="e1d48c7f-7de1-49f5-ba88-07a54202ac7d" providerId="ADAL" clId="{ACD31E68-B043-4E6C-899C-248D4CAE6151}" dt="2023-10-12T16:44:55.053" v="99"/>
          <ac:cxnSpMkLst>
            <pc:docMk/>
            <pc:sldMk cId="4020115620" sldId="272"/>
            <ac:cxnSpMk id="54" creationId="{AFDF165E-C30E-2184-FD05-DE11469088B4}"/>
          </ac:cxnSpMkLst>
        </pc:cxnChg>
        <pc:cxnChg chg="mod">
          <ac:chgData name="Oscar Llorente Gonzalez" userId="e1d48c7f-7de1-49f5-ba88-07a54202ac7d" providerId="ADAL" clId="{ACD31E68-B043-4E6C-899C-248D4CAE6151}" dt="2023-10-12T16:44:55.053" v="99"/>
          <ac:cxnSpMkLst>
            <pc:docMk/>
            <pc:sldMk cId="4020115620" sldId="272"/>
            <ac:cxnSpMk id="55" creationId="{32880D72-E7D3-0D07-7C1D-58DC9EC1DD01}"/>
          </ac:cxnSpMkLst>
        </pc:cxnChg>
        <pc:cxnChg chg="mod">
          <ac:chgData name="Oscar Llorente Gonzalez" userId="e1d48c7f-7de1-49f5-ba88-07a54202ac7d" providerId="ADAL" clId="{ACD31E68-B043-4E6C-899C-248D4CAE6151}" dt="2023-10-12T16:44:55.053" v="99"/>
          <ac:cxnSpMkLst>
            <pc:docMk/>
            <pc:sldMk cId="4020115620" sldId="272"/>
            <ac:cxnSpMk id="56" creationId="{A676DE96-B50A-4899-3BA4-4330CF087644}"/>
          </ac:cxnSpMkLst>
        </pc:cxnChg>
        <pc:cxnChg chg="mod">
          <ac:chgData name="Oscar Llorente Gonzalez" userId="e1d48c7f-7de1-49f5-ba88-07a54202ac7d" providerId="ADAL" clId="{ACD31E68-B043-4E6C-899C-248D4CAE6151}" dt="2023-10-12T16:44:55.053" v="99"/>
          <ac:cxnSpMkLst>
            <pc:docMk/>
            <pc:sldMk cId="4020115620" sldId="272"/>
            <ac:cxnSpMk id="57" creationId="{373F424E-F6E3-F039-BC46-6E75DD818941}"/>
          </ac:cxnSpMkLst>
        </pc:cxnChg>
        <pc:cxnChg chg="mod">
          <ac:chgData name="Oscar Llorente Gonzalez" userId="e1d48c7f-7de1-49f5-ba88-07a54202ac7d" providerId="ADAL" clId="{ACD31E68-B043-4E6C-899C-248D4CAE6151}" dt="2023-10-12T16:44:55.053" v="99"/>
          <ac:cxnSpMkLst>
            <pc:docMk/>
            <pc:sldMk cId="4020115620" sldId="272"/>
            <ac:cxnSpMk id="58" creationId="{B9717AB2-8766-0D9D-C2EF-4C9094E8DF46}"/>
          </ac:cxnSpMkLst>
        </pc:cxnChg>
        <pc:cxnChg chg="mod">
          <ac:chgData name="Oscar Llorente Gonzalez" userId="e1d48c7f-7de1-49f5-ba88-07a54202ac7d" providerId="ADAL" clId="{ACD31E68-B043-4E6C-899C-248D4CAE6151}" dt="2023-10-12T16:44:55.053" v="99"/>
          <ac:cxnSpMkLst>
            <pc:docMk/>
            <pc:sldMk cId="4020115620" sldId="272"/>
            <ac:cxnSpMk id="59" creationId="{CD543890-91AC-75EB-2A6F-955068503635}"/>
          </ac:cxnSpMkLst>
        </pc:cxnChg>
        <pc:cxnChg chg="mod">
          <ac:chgData name="Oscar Llorente Gonzalez" userId="e1d48c7f-7de1-49f5-ba88-07a54202ac7d" providerId="ADAL" clId="{ACD31E68-B043-4E6C-899C-248D4CAE6151}" dt="2023-10-12T16:44:55.053" v="99"/>
          <ac:cxnSpMkLst>
            <pc:docMk/>
            <pc:sldMk cId="4020115620" sldId="272"/>
            <ac:cxnSpMk id="60" creationId="{2DF59C1C-D6A3-72AF-064A-36075E6C5A14}"/>
          </ac:cxnSpMkLst>
        </pc:cxnChg>
        <pc:cxnChg chg="mod">
          <ac:chgData name="Oscar Llorente Gonzalez" userId="e1d48c7f-7de1-49f5-ba88-07a54202ac7d" providerId="ADAL" clId="{ACD31E68-B043-4E6C-899C-248D4CAE6151}" dt="2023-10-12T16:44:55.053" v="99"/>
          <ac:cxnSpMkLst>
            <pc:docMk/>
            <pc:sldMk cId="4020115620" sldId="272"/>
            <ac:cxnSpMk id="61" creationId="{99792FE8-F32F-131B-8D7A-62D9103FBB78}"/>
          </ac:cxnSpMkLst>
        </pc:cxnChg>
        <pc:cxnChg chg="mod">
          <ac:chgData name="Oscar Llorente Gonzalez" userId="e1d48c7f-7de1-49f5-ba88-07a54202ac7d" providerId="ADAL" clId="{ACD31E68-B043-4E6C-899C-248D4CAE6151}" dt="2023-10-12T16:44:55.053" v="99"/>
          <ac:cxnSpMkLst>
            <pc:docMk/>
            <pc:sldMk cId="4020115620" sldId="272"/>
            <ac:cxnSpMk id="62" creationId="{107E86A0-7F3E-F019-3463-B7BCC9316E5E}"/>
          </ac:cxnSpMkLst>
        </pc:cxnChg>
        <pc:cxnChg chg="mod">
          <ac:chgData name="Oscar Llorente Gonzalez" userId="e1d48c7f-7de1-49f5-ba88-07a54202ac7d" providerId="ADAL" clId="{ACD31E68-B043-4E6C-899C-248D4CAE6151}" dt="2023-10-12T16:44:55.053" v="99"/>
          <ac:cxnSpMkLst>
            <pc:docMk/>
            <pc:sldMk cId="4020115620" sldId="272"/>
            <ac:cxnSpMk id="80" creationId="{D4278F85-E408-7319-C095-1F1A328AB72A}"/>
          </ac:cxnSpMkLst>
        </pc:cxnChg>
        <pc:cxnChg chg="mod">
          <ac:chgData name="Oscar Llorente Gonzalez" userId="e1d48c7f-7de1-49f5-ba88-07a54202ac7d" providerId="ADAL" clId="{ACD31E68-B043-4E6C-899C-248D4CAE6151}" dt="2023-10-12T16:44:55.053" v="99"/>
          <ac:cxnSpMkLst>
            <pc:docMk/>
            <pc:sldMk cId="4020115620" sldId="272"/>
            <ac:cxnSpMk id="81" creationId="{5FB72782-1D70-7EC5-CBA4-4A6433122E8B}"/>
          </ac:cxnSpMkLst>
        </pc:cxnChg>
        <pc:cxnChg chg="mod">
          <ac:chgData name="Oscar Llorente Gonzalez" userId="e1d48c7f-7de1-49f5-ba88-07a54202ac7d" providerId="ADAL" clId="{ACD31E68-B043-4E6C-899C-248D4CAE6151}" dt="2023-10-12T16:44:55.053" v="99"/>
          <ac:cxnSpMkLst>
            <pc:docMk/>
            <pc:sldMk cId="4020115620" sldId="272"/>
            <ac:cxnSpMk id="82" creationId="{30CDE73C-85DE-D253-F87C-F658393E733E}"/>
          </ac:cxnSpMkLst>
        </pc:cxnChg>
        <pc:cxnChg chg="mod">
          <ac:chgData name="Oscar Llorente Gonzalez" userId="e1d48c7f-7de1-49f5-ba88-07a54202ac7d" providerId="ADAL" clId="{ACD31E68-B043-4E6C-899C-248D4CAE6151}" dt="2023-10-12T16:44:55.053" v="99"/>
          <ac:cxnSpMkLst>
            <pc:docMk/>
            <pc:sldMk cId="4020115620" sldId="272"/>
            <ac:cxnSpMk id="83" creationId="{EDB64CAF-8E54-1BB1-637B-39C85C9A59ED}"/>
          </ac:cxnSpMkLst>
        </pc:cxnChg>
        <pc:cxnChg chg="mod">
          <ac:chgData name="Oscar Llorente Gonzalez" userId="e1d48c7f-7de1-49f5-ba88-07a54202ac7d" providerId="ADAL" clId="{ACD31E68-B043-4E6C-899C-248D4CAE6151}" dt="2023-10-12T16:44:55.053" v="99"/>
          <ac:cxnSpMkLst>
            <pc:docMk/>
            <pc:sldMk cId="4020115620" sldId="272"/>
            <ac:cxnSpMk id="84" creationId="{D9347503-9F06-4D79-C357-1283A0CF8618}"/>
          </ac:cxnSpMkLst>
        </pc:cxnChg>
        <pc:cxnChg chg="mod">
          <ac:chgData name="Oscar Llorente Gonzalez" userId="e1d48c7f-7de1-49f5-ba88-07a54202ac7d" providerId="ADAL" clId="{ACD31E68-B043-4E6C-899C-248D4CAE6151}" dt="2023-10-12T16:46:41.215" v="105"/>
          <ac:cxnSpMkLst>
            <pc:docMk/>
            <pc:sldMk cId="4020115620" sldId="272"/>
            <ac:cxnSpMk id="146" creationId="{5C88CFA0-0524-AD36-C7EB-3AD4224CD95B}"/>
          </ac:cxnSpMkLst>
        </pc:cxnChg>
        <pc:cxnChg chg="mod">
          <ac:chgData name="Oscar Llorente Gonzalez" userId="e1d48c7f-7de1-49f5-ba88-07a54202ac7d" providerId="ADAL" clId="{ACD31E68-B043-4E6C-899C-248D4CAE6151}" dt="2023-10-12T16:46:41.215" v="105"/>
          <ac:cxnSpMkLst>
            <pc:docMk/>
            <pc:sldMk cId="4020115620" sldId="272"/>
            <ac:cxnSpMk id="147" creationId="{D4F242FD-B115-DE12-2B64-5428AAB2E786}"/>
          </ac:cxnSpMkLst>
        </pc:cxnChg>
        <pc:cxnChg chg="mod">
          <ac:chgData name="Oscar Llorente Gonzalez" userId="e1d48c7f-7de1-49f5-ba88-07a54202ac7d" providerId="ADAL" clId="{ACD31E68-B043-4E6C-899C-248D4CAE6151}" dt="2023-10-12T16:46:41.215" v="105"/>
          <ac:cxnSpMkLst>
            <pc:docMk/>
            <pc:sldMk cId="4020115620" sldId="272"/>
            <ac:cxnSpMk id="148" creationId="{55E19B35-66AA-2AA0-0E08-13EE802B29B2}"/>
          </ac:cxnSpMkLst>
        </pc:cxnChg>
        <pc:cxnChg chg="mod">
          <ac:chgData name="Oscar Llorente Gonzalez" userId="e1d48c7f-7de1-49f5-ba88-07a54202ac7d" providerId="ADAL" clId="{ACD31E68-B043-4E6C-899C-248D4CAE6151}" dt="2023-10-12T16:46:41.215" v="105"/>
          <ac:cxnSpMkLst>
            <pc:docMk/>
            <pc:sldMk cId="4020115620" sldId="272"/>
            <ac:cxnSpMk id="149" creationId="{AA2FAAD3-561B-B6BD-BC5F-EE61E197CD13}"/>
          </ac:cxnSpMkLst>
        </pc:cxnChg>
        <pc:cxnChg chg="mod">
          <ac:chgData name="Oscar Llorente Gonzalez" userId="e1d48c7f-7de1-49f5-ba88-07a54202ac7d" providerId="ADAL" clId="{ACD31E68-B043-4E6C-899C-248D4CAE6151}" dt="2023-10-12T16:46:41.215" v="105"/>
          <ac:cxnSpMkLst>
            <pc:docMk/>
            <pc:sldMk cId="4020115620" sldId="272"/>
            <ac:cxnSpMk id="150" creationId="{C038BB03-0F54-41E2-9ACF-FCF5D6537BE2}"/>
          </ac:cxnSpMkLst>
        </pc:cxnChg>
        <pc:cxnChg chg="mod">
          <ac:chgData name="Oscar Llorente Gonzalez" userId="e1d48c7f-7de1-49f5-ba88-07a54202ac7d" providerId="ADAL" clId="{ACD31E68-B043-4E6C-899C-248D4CAE6151}" dt="2023-10-12T16:46:41.215" v="105"/>
          <ac:cxnSpMkLst>
            <pc:docMk/>
            <pc:sldMk cId="4020115620" sldId="272"/>
            <ac:cxnSpMk id="151" creationId="{243F7108-48EF-39F2-2601-7D9B3AF82D10}"/>
          </ac:cxnSpMkLst>
        </pc:cxnChg>
        <pc:cxnChg chg="mod">
          <ac:chgData name="Oscar Llorente Gonzalez" userId="e1d48c7f-7de1-49f5-ba88-07a54202ac7d" providerId="ADAL" clId="{ACD31E68-B043-4E6C-899C-248D4CAE6151}" dt="2023-10-12T16:46:41.215" v="105"/>
          <ac:cxnSpMkLst>
            <pc:docMk/>
            <pc:sldMk cId="4020115620" sldId="272"/>
            <ac:cxnSpMk id="152" creationId="{4DA77C63-920A-95C0-EE09-9D4A4720ED4B}"/>
          </ac:cxnSpMkLst>
        </pc:cxnChg>
        <pc:cxnChg chg="mod">
          <ac:chgData name="Oscar Llorente Gonzalez" userId="e1d48c7f-7de1-49f5-ba88-07a54202ac7d" providerId="ADAL" clId="{ACD31E68-B043-4E6C-899C-248D4CAE6151}" dt="2023-10-12T16:46:41.215" v="105"/>
          <ac:cxnSpMkLst>
            <pc:docMk/>
            <pc:sldMk cId="4020115620" sldId="272"/>
            <ac:cxnSpMk id="153" creationId="{5BB30208-FB43-2CBE-0F62-17A2935D2380}"/>
          </ac:cxnSpMkLst>
        </pc:cxnChg>
        <pc:cxnChg chg="mod">
          <ac:chgData name="Oscar Llorente Gonzalez" userId="e1d48c7f-7de1-49f5-ba88-07a54202ac7d" providerId="ADAL" clId="{ACD31E68-B043-4E6C-899C-248D4CAE6151}" dt="2023-10-12T16:46:41.215" v="105"/>
          <ac:cxnSpMkLst>
            <pc:docMk/>
            <pc:sldMk cId="4020115620" sldId="272"/>
            <ac:cxnSpMk id="154" creationId="{AB022F80-1E55-EFA7-BE2D-8DBCD0BFB79D}"/>
          </ac:cxnSpMkLst>
        </pc:cxnChg>
        <pc:cxnChg chg="mod">
          <ac:chgData name="Oscar Llorente Gonzalez" userId="e1d48c7f-7de1-49f5-ba88-07a54202ac7d" providerId="ADAL" clId="{ACD31E68-B043-4E6C-899C-248D4CAE6151}" dt="2023-10-12T16:46:41.215" v="105"/>
          <ac:cxnSpMkLst>
            <pc:docMk/>
            <pc:sldMk cId="4020115620" sldId="272"/>
            <ac:cxnSpMk id="162" creationId="{99FD5534-01FC-93AA-42EF-A38BF12E8357}"/>
          </ac:cxnSpMkLst>
        </pc:cxnChg>
        <pc:cxnChg chg="mod">
          <ac:chgData name="Oscar Llorente Gonzalez" userId="e1d48c7f-7de1-49f5-ba88-07a54202ac7d" providerId="ADAL" clId="{ACD31E68-B043-4E6C-899C-248D4CAE6151}" dt="2023-10-12T16:46:41.215" v="105"/>
          <ac:cxnSpMkLst>
            <pc:docMk/>
            <pc:sldMk cId="4020115620" sldId="272"/>
            <ac:cxnSpMk id="163" creationId="{40C8B5CD-6FD2-76BE-F556-DC4ECF382274}"/>
          </ac:cxnSpMkLst>
        </pc:cxnChg>
        <pc:cxnChg chg="mod">
          <ac:chgData name="Oscar Llorente Gonzalez" userId="e1d48c7f-7de1-49f5-ba88-07a54202ac7d" providerId="ADAL" clId="{ACD31E68-B043-4E6C-899C-248D4CAE6151}" dt="2023-10-12T16:46:41.215" v="105"/>
          <ac:cxnSpMkLst>
            <pc:docMk/>
            <pc:sldMk cId="4020115620" sldId="272"/>
            <ac:cxnSpMk id="164" creationId="{121495D5-866B-AC53-73E9-5D3831DFA6AA}"/>
          </ac:cxnSpMkLst>
        </pc:cxnChg>
        <pc:cxnChg chg="mod">
          <ac:chgData name="Oscar Llorente Gonzalez" userId="e1d48c7f-7de1-49f5-ba88-07a54202ac7d" providerId="ADAL" clId="{ACD31E68-B043-4E6C-899C-248D4CAE6151}" dt="2023-10-12T16:46:41.215" v="105"/>
          <ac:cxnSpMkLst>
            <pc:docMk/>
            <pc:sldMk cId="4020115620" sldId="272"/>
            <ac:cxnSpMk id="165" creationId="{4262D42A-4F0E-680C-9F95-36F750CB2A8E}"/>
          </ac:cxnSpMkLst>
        </pc:cxnChg>
        <pc:cxnChg chg="mod">
          <ac:chgData name="Oscar Llorente Gonzalez" userId="e1d48c7f-7de1-49f5-ba88-07a54202ac7d" providerId="ADAL" clId="{ACD31E68-B043-4E6C-899C-248D4CAE6151}" dt="2023-10-12T16:46:41.215" v="105"/>
          <ac:cxnSpMkLst>
            <pc:docMk/>
            <pc:sldMk cId="4020115620" sldId="272"/>
            <ac:cxnSpMk id="166" creationId="{9C101C14-BF88-1B91-FC54-EDAEBB485140}"/>
          </ac:cxnSpMkLst>
        </pc:cxnChg>
        <pc:cxnChg chg="mod">
          <ac:chgData name="Oscar Llorente Gonzalez" userId="e1d48c7f-7de1-49f5-ba88-07a54202ac7d" providerId="ADAL" clId="{ACD31E68-B043-4E6C-899C-248D4CAE6151}" dt="2023-10-12T16:46:41.215" v="105"/>
          <ac:cxnSpMkLst>
            <pc:docMk/>
            <pc:sldMk cId="4020115620" sldId="272"/>
            <ac:cxnSpMk id="167" creationId="{E03504B4-5EFF-3D00-1C64-2EFA1E905C3A}"/>
          </ac:cxnSpMkLst>
        </pc:cxnChg>
        <pc:cxnChg chg="mod">
          <ac:chgData name="Oscar Llorente Gonzalez" userId="e1d48c7f-7de1-49f5-ba88-07a54202ac7d" providerId="ADAL" clId="{ACD31E68-B043-4E6C-899C-248D4CAE6151}" dt="2023-10-12T16:46:41.215" v="105"/>
          <ac:cxnSpMkLst>
            <pc:docMk/>
            <pc:sldMk cId="4020115620" sldId="272"/>
            <ac:cxnSpMk id="168" creationId="{664698B7-75A7-C3AA-F1AD-51E8EF013584}"/>
          </ac:cxnSpMkLst>
        </pc:cxnChg>
        <pc:cxnChg chg="mod">
          <ac:chgData name="Oscar Llorente Gonzalez" userId="e1d48c7f-7de1-49f5-ba88-07a54202ac7d" providerId="ADAL" clId="{ACD31E68-B043-4E6C-899C-248D4CAE6151}" dt="2023-10-12T16:46:41.215" v="105"/>
          <ac:cxnSpMkLst>
            <pc:docMk/>
            <pc:sldMk cId="4020115620" sldId="272"/>
            <ac:cxnSpMk id="169" creationId="{6A97F557-83E4-0CCA-2AB9-5B8CEEBBE7C8}"/>
          </ac:cxnSpMkLst>
        </pc:cxnChg>
        <pc:cxnChg chg="mod">
          <ac:chgData name="Oscar Llorente Gonzalez" userId="e1d48c7f-7de1-49f5-ba88-07a54202ac7d" providerId="ADAL" clId="{ACD31E68-B043-4E6C-899C-248D4CAE6151}" dt="2023-10-12T16:46:41.215" v="105"/>
          <ac:cxnSpMkLst>
            <pc:docMk/>
            <pc:sldMk cId="4020115620" sldId="272"/>
            <ac:cxnSpMk id="170" creationId="{6E876993-BCF1-54B8-BEAD-4161E0AB644C}"/>
          </ac:cxnSpMkLst>
        </pc:cxnChg>
        <pc:cxnChg chg="mod">
          <ac:chgData name="Oscar Llorente Gonzalez" userId="e1d48c7f-7de1-49f5-ba88-07a54202ac7d" providerId="ADAL" clId="{ACD31E68-B043-4E6C-899C-248D4CAE6151}" dt="2023-10-12T16:46:41.215" v="105"/>
          <ac:cxnSpMkLst>
            <pc:docMk/>
            <pc:sldMk cId="4020115620" sldId="272"/>
            <ac:cxnSpMk id="188" creationId="{D1B4DCA6-5672-54DA-50BE-4BF871351C3F}"/>
          </ac:cxnSpMkLst>
        </pc:cxnChg>
        <pc:cxnChg chg="mod">
          <ac:chgData name="Oscar Llorente Gonzalez" userId="e1d48c7f-7de1-49f5-ba88-07a54202ac7d" providerId="ADAL" clId="{ACD31E68-B043-4E6C-899C-248D4CAE6151}" dt="2023-10-12T16:46:41.215" v="105"/>
          <ac:cxnSpMkLst>
            <pc:docMk/>
            <pc:sldMk cId="4020115620" sldId="272"/>
            <ac:cxnSpMk id="189" creationId="{E4378378-91F9-AB5C-D9F9-A88061DDCB9C}"/>
          </ac:cxnSpMkLst>
        </pc:cxnChg>
        <pc:cxnChg chg="mod">
          <ac:chgData name="Oscar Llorente Gonzalez" userId="e1d48c7f-7de1-49f5-ba88-07a54202ac7d" providerId="ADAL" clId="{ACD31E68-B043-4E6C-899C-248D4CAE6151}" dt="2023-10-12T16:46:41.215" v="105"/>
          <ac:cxnSpMkLst>
            <pc:docMk/>
            <pc:sldMk cId="4020115620" sldId="272"/>
            <ac:cxnSpMk id="190" creationId="{FBAC4C28-D3C4-65C7-92E7-6972377B82B2}"/>
          </ac:cxnSpMkLst>
        </pc:cxnChg>
        <pc:cxnChg chg="mod">
          <ac:chgData name="Oscar Llorente Gonzalez" userId="e1d48c7f-7de1-49f5-ba88-07a54202ac7d" providerId="ADAL" clId="{ACD31E68-B043-4E6C-899C-248D4CAE6151}" dt="2023-10-12T16:46:41.215" v="105"/>
          <ac:cxnSpMkLst>
            <pc:docMk/>
            <pc:sldMk cId="4020115620" sldId="272"/>
            <ac:cxnSpMk id="191" creationId="{59ABFB14-2B57-C319-FC79-3E104CD62321}"/>
          </ac:cxnSpMkLst>
        </pc:cxnChg>
        <pc:cxnChg chg="mod">
          <ac:chgData name="Oscar Llorente Gonzalez" userId="e1d48c7f-7de1-49f5-ba88-07a54202ac7d" providerId="ADAL" clId="{ACD31E68-B043-4E6C-899C-248D4CAE6151}" dt="2023-10-12T16:46:41.215" v="105"/>
          <ac:cxnSpMkLst>
            <pc:docMk/>
            <pc:sldMk cId="4020115620" sldId="272"/>
            <ac:cxnSpMk id="192" creationId="{D2D1B27E-5F77-57FF-F136-59374214BA0D}"/>
          </ac:cxnSpMkLst>
        </pc:cxnChg>
      </pc:sldChg>
      <pc:sldChg chg="add del">
        <pc:chgData name="Oscar Llorente Gonzalez" userId="e1d48c7f-7de1-49f5-ba88-07a54202ac7d" providerId="ADAL" clId="{ACD31E68-B043-4E6C-899C-248D4CAE6151}" dt="2023-10-12T17:18:05.621" v="523" actId="2696"/>
        <pc:sldMkLst>
          <pc:docMk/>
          <pc:sldMk cId="2654692215" sldId="1448943269"/>
        </pc:sldMkLst>
      </pc:sldChg>
      <pc:sldChg chg="addSp delSp modSp new mod">
        <pc:chgData name="Oscar Llorente Gonzalez" userId="e1d48c7f-7de1-49f5-ba88-07a54202ac7d" providerId="ADAL" clId="{ACD31E68-B043-4E6C-899C-248D4CAE6151}" dt="2023-10-20T06:49:58.255" v="861" actId="1076"/>
        <pc:sldMkLst>
          <pc:docMk/>
          <pc:sldMk cId="1271550209" sldId="1448943270"/>
        </pc:sldMkLst>
        <pc:spChg chg="mod">
          <ac:chgData name="Oscar Llorente Gonzalez" userId="e1d48c7f-7de1-49f5-ba88-07a54202ac7d" providerId="ADAL" clId="{ACD31E68-B043-4E6C-899C-248D4CAE6151}" dt="2023-10-12T16:57:02.073" v="215" actId="20577"/>
          <ac:spMkLst>
            <pc:docMk/>
            <pc:sldMk cId="1271550209" sldId="1448943270"/>
            <ac:spMk id="2" creationId="{5855A717-C876-F62D-B93F-914A458F866D}"/>
          </ac:spMkLst>
        </pc:spChg>
        <pc:spChg chg="del">
          <ac:chgData name="Oscar Llorente Gonzalez" userId="e1d48c7f-7de1-49f5-ba88-07a54202ac7d" providerId="ADAL" clId="{ACD31E68-B043-4E6C-899C-248D4CAE6151}" dt="2023-10-12T16:50:15.752" v="117" actId="478"/>
          <ac:spMkLst>
            <pc:docMk/>
            <pc:sldMk cId="1271550209" sldId="1448943270"/>
            <ac:spMk id="3" creationId="{0CC79F48-988F-21AF-A7CF-E807CCD93A66}"/>
          </ac:spMkLst>
        </pc:spChg>
        <pc:spChg chg="add mod ord">
          <ac:chgData name="Oscar Llorente Gonzalez" userId="e1d48c7f-7de1-49f5-ba88-07a54202ac7d" providerId="ADAL" clId="{ACD31E68-B043-4E6C-899C-248D4CAE6151}" dt="2023-10-20T06:49:58.255" v="861" actId="1076"/>
          <ac:spMkLst>
            <pc:docMk/>
            <pc:sldMk cId="1271550209" sldId="1448943270"/>
            <ac:spMk id="12" creationId="{F6BE56F4-8106-ACCD-AA6C-7DE7285F642F}"/>
          </ac:spMkLst>
        </pc:spChg>
        <pc:spChg chg="add mod ord">
          <ac:chgData name="Oscar Llorente Gonzalez" userId="e1d48c7f-7de1-49f5-ba88-07a54202ac7d" providerId="ADAL" clId="{ACD31E68-B043-4E6C-899C-248D4CAE6151}" dt="2023-10-20T06:49:58.255" v="861" actId="1076"/>
          <ac:spMkLst>
            <pc:docMk/>
            <pc:sldMk cId="1271550209" sldId="1448943270"/>
            <ac:spMk id="13" creationId="{55FDADEA-E390-1B35-C9D3-650CCEF6D649}"/>
          </ac:spMkLst>
        </pc:spChg>
        <pc:spChg chg="add mod">
          <ac:chgData name="Oscar Llorente Gonzalez" userId="e1d48c7f-7de1-49f5-ba88-07a54202ac7d" providerId="ADAL" clId="{ACD31E68-B043-4E6C-899C-248D4CAE6151}" dt="2023-10-20T06:49:58.255" v="861" actId="1076"/>
          <ac:spMkLst>
            <pc:docMk/>
            <pc:sldMk cId="1271550209" sldId="1448943270"/>
            <ac:spMk id="28" creationId="{EC90E9C4-F82C-3CD5-B3F7-E21DC52C42B7}"/>
          </ac:spMkLst>
        </pc:spChg>
        <pc:spChg chg="add mod">
          <ac:chgData name="Oscar Llorente Gonzalez" userId="e1d48c7f-7de1-49f5-ba88-07a54202ac7d" providerId="ADAL" clId="{ACD31E68-B043-4E6C-899C-248D4CAE6151}" dt="2023-10-20T06:49:58.255" v="861" actId="1076"/>
          <ac:spMkLst>
            <pc:docMk/>
            <pc:sldMk cId="1271550209" sldId="1448943270"/>
            <ac:spMk id="29" creationId="{8AEFDE0F-2F92-FBD2-9F08-9A6928F0D336}"/>
          </ac:spMkLst>
        </pc:spChg>
        <pc:spChg chg="add mod">
          <ac:chgData name="Oscar Llorente Gonzalez" userId="e1d48c7f-7de1-49f5-ba88-07a54202ac7d" providerId="ADAL" clId="{ACD31E68-B043-4E6C-899C-248D4CAE6151}" dt="2023-10-20T06:49:58.255" v="861" actId="1076"/>
          <ac:spMkLst>
            <pc:docMk/>
            <pc:sldMk cId="1271550209" sldId="1448943270"/>
            <ac:spMk id="30" creationId="{DD2AEE10-AEE5-F4DB-21CC-19DBB870EA14}"/>
          </ac:spMkLst>
        </pc:spChg>
        <pc:spChg chg="add del mod">
          <ac:chgData name="Oscar Llorente Gonzalez" userId="e1d48c7f-7de1-49f5-ba88-07a54202ac7d" providerId="ADAL" clId="{ACD31E68-B043-4E6C-899C-248D4CAE6151}" dt="2023-10-12T17:04:44.153" v="365" actId="478"/>
          <ac:spMkLst>
            <pc:docMk/>
            <pc:sldMk cId="1271550209" sldId="1448943270"/>
            <ac:spMk id="33" creationId="{6D90011C-572C-AD39-C951-18D29C4394A2}"/>
          </ac:spMkLst>
        </pc:spChg>
        <pc:spChg chg="add del mod">
          <ac:chgData name="Oscar Llorente Gonzalez" userId="e1d48c7f-7de1-49f5-ba88-07a54202ac7d" providerId="ADAL" clId="{ACD31E68-B043-4E6C-899C-248D4CAE6151}" dt="2023-10-12T17:05:00.314" v="367" actId="478"/>
          <ac:spMkLst>
            <pc:docMk/>
            <pc:sldMk cId="1271550209" sldId="1448943270"/>
            <ac:spMk id="34" creationId="{934EAAFE-2F4F-90DC-D7A5-29A05D25FD1D}"/>
          </ac:spMkLst>
        </pc:spChg>
        <pc:spChg chg="add mod">
          <ac:chgData name="Oscar Llorente Gonzalez" userId="e1d48c7f-7de1-49f5-ba88-07a54202ac7d" providerId="ADAL" clId="{ACD31E68-B043-4E6C-899C-248D4CAE6151}" dt="2023-10-20T06:49:58.255" v="861" actId="1076"/>
          <ac:spMkLst>
            <pc:docMk/>
            <pc:sldMk cId="1271550209" sldId="1448943270"/>
            <ac:spMk id="35" creationId="{14F83ABC-76D3-77F9-12E8-DB7DC17CEEDE}"/>
          </ac:spMkLst>
        </pc:spChg>
        <pc:spChg chg="add mod">
          <ac:chgData name="Oscar Llorente Gonzalez" userId="e1d48c7f-7de1-49f5-ba88-07a54202ac7d" providerId="ADAL" clId="{ACD31E68-B043-4E6C-899C-248D4CAE6151}" dt="2023-10-20T06:49:58.255" v="861" actId="1076"/>
          <ac:spMkLst>
            <pc:docMk/>
            <pc:sldMk cId="1271550209" sldId="1448943270"/>
            <ac:spMk id="36" creationId="{2674E1A5-EDE8-B4FE-D002-F3D9D2367A31}"/>
          </ac:spMkLst>
        </pc:spChg>
        <pc:picChg chg="add mod ord">
          <ac:chgData name="Oscar Llorente Gonzalez" userId="e1d48c7f-7de1-49f5-ba88-07a54202ac7d" providerId="ADAL" clId="{ACD31E68-B043-4E6C-899C-248D4CAE6151}" dt="2023-10-20T06:49:58.255" v="861" actId="1076"/>
          <ac:picMkLst>
            <pc:docMk/>
            <pc:sldMk cId="1271550209" sldId="1448943270"/>
            <ac:picMk id="5" creationId="{860D112D-CDA6-9AF5-EE5A-2A6082147498}"/>
          </ac:picMkLst>
        </pc:picChg>
        <pc:picChg chg="add mod">
          <ac:chgData name="Oscar Llorente Gonzalez" userId="e1d48c7f-7de1-49f5-ba88-07a54202ac7d" providerId="ADAL" clId="{ACD31E68-B043-4E6C-899C-248D4CAE6151}" dt="2023-10-20T06:49:58.255" v="861" actId="1076"/>
          <ac:picMkLst>
            <pc:docMk/>
            <pc:sldMk cId="1271550209" sldId="1448943270"/>
            <ac:picMk id="7" creationId="{7541F816-1965-E25F-A83F-D7ECCE909FEA}"/>
          </ac:picMkLst>
        </pc:picChg>
        <pc:picChg chg="add mod">
          <ac:chgData name="Oscar Llorente Gonzalez" userId="e1d48c7f-7de1-49f5-ba88-07a54202ac7d" providerId="ADAL" clId="{ACD31E68-B043-4E6C-899C-248D4CAE6151}" dt="2023-10-20T06:49:58.255" v="861" actId="1076"/>
          <ac:picMkLst>
            <pc:docMk/>
            <pc:sldMk cId="1271550209" sldId="1448943270"/>
            <ac:picMk id="9" creationId="{86FC89E8-8570-F404-3AE3-045122238413}"/>
          </ac:picMkLst>
        </pc:picChg>
        <pc:picChg chg="add del mod">
          <ac:chgData name="Oscar Llorente Gonzalez" userId="e1d48c7f-7de1-49f5-ba88-07a54202ac7d" providerId="ADAL" clId="{ACD31E68-B043-4E6C-899C-248D4CAE6151}" dt="2023-10-12T16:53:21.513" v="149" actId="478"/>
          <ac:picMkLst>
            <pc:docMk/>
            <pc:sldMk cId="1271550209" sldId="1448943270"/>
            <ac:picMk id="11" creationId="{C038528C-9D4D-1D3B-15AB-7E96B2920613}"/>
          </ac:picMkLst>
        </pc:picChg>
        <pc:cxnChg chg="add mod">
          <ac:chgData name="Oscar Llorente Gonzalez" userId="e1d48c7f-7de1-49f5-ba88-07a54202ac7d" providerId="ADAL" clId="{ACD31E68-B043-4E6C-899C-248D4CAE6151}" dt="2023-10-20T06:49:58.255" v="861" actId="1076"/>
          <ac:cxnSpMkLst>
            <pc:docMk/>
            <pc:sldMk cId="1271550209" sldId="1448943270"/>
            <ac:cxnSpMk id="15" creationId="{4439F5B4-812B-4C90-AEDE-D46DF2E156B8}"/>
          </ac:cxnSpMkLst>
        </pc:cxnChg>
        <pc:cxnChg chg="add mod">
          <ac:chgData name="Oscar Llorente Gonzalez" userId="e1d48c7f-7de1-49f5-ba88-07a54202ac7d" providerId="ADAL" clId="{ACD31E68-B043-4E6C-899C-248D4CAE6151}" dt="2023-10-20T06:49:58.255" v="861" actId="1076"/>
          <ac:cxnSpMkLst>
            <pc:docMk/>
            <pc:sldMk cId="1271550209" sldId="1448943270"/>
            <ac:cxnSpMk id="16" creationId="{0A5751AE-CACA-6FE2-6C0F-913036AAA5F1}"/>
          </ac:cxnSpMkLst>
        </pc:cxnChg>
        <pc:cxnChg chg="add del mod">
          <ac:chgData name="Oscar Llorente Gonzalez" userId="e1d48c7f-7de1-49f5-ba88-07a54202ac7d" providerId="ADAL" clId="{ACD31E68-B043-4E6C-899C-248D4CAE6151}" dt="2023-10-12T16:58:14.577" v="228" actId="478"/>
          <ac:cxnSpMkLst>
            <pc:docMk/>
            <pc:sldMk cId="1271550209" sldId="1448943270"/>
            <ac:cxnSpMk id="17" creationId="{8FBA8DF3-E4C9-F449-E942-F852327BD05A}"/>
          </ac:cxnSpMkLst>
        </pc:cxnChg>
        <pc:cxnChg chg="add mod">
          <ac:chgData name="Oscar Llorente Gonzalez" userId="e1d48c7f-7de1-49f5-ba88-07a54202ac7d" providerId="ADAL" clId="{ACD31E68-B043-4E6C-899C-248D4CAE6151}" dt="2023-10-20T06:49:58.255" v="861" actId="1076"/>
          <ac:cxnSpMkLst>
            <pc:docMk/>
            <pc:sldMk cId="1271550209" sldId="1448943270"/>
            <ac:cxnSpMk id="18" creationId="{926E87BD-D9D9-0825-4C73-D67D9BB14972}"/>
          </ac:cxnSpMkLst>
        </pc:cxnChg>
        <pc:cxnChg chg="add mod">
          <ac:chgData name="Oscar Llorente Gonzalez" userId="e1d48c7f-7de1-49f5-ba88-07a54202ac7d" providerId="ADAL" clId="{ACD31E68-B043-4E6C-899C-248D4CAE6151}" dt="2023-10-20T06:49:58.255" v="861" actId="1076"/>
          <ac:cxnSpMkLst>
            <pc:docMk/>
            <pc:sldMk cId="1271550209" sldId="1448943270"/>
            <ac:cxnSpMk id="21" creationId="{3DE60EB6-66BA-9AAF-BA30-485BCBBF9A3A}"/>
          </ac:cxnSpMkLst>
        </pc:cxnChg>
        <pc:cxnChg chg="add mod">
          <ac:chgData name="Oscar Llorente Gonzalez" userId="e1d48c7f-7de1-49f5-ba88-07a54202ac7d" providerId="ADAL" clId="{ACD31E68-B043-4E6C-899C-248D4CAE6151}" dt="2023-10-20T06:49:58.255" v="861" actId="1076"/>
          <ac:cxnSpMkLst>
            <pc:docMk/>
            <pc:sldMk cId="1271550209" sldId="1448943270"/>
            <ac:cxnSpMk id="32" creationId="{42D9036B-A202-E38A-64A3-D3A47F545D1B}"/>
          </ac:cxnSpMkLst>
        </pc:cxnChg>
      </pc:sldChg>
      <pc:sldChg chg="addSp delSp modSp new mod">
        <pc:chgData name="Oscar Llorente Gonzalez" userId="e1d48c7f-7de1-49f5-ba88-07a54202ac7d" providerId="ADAL" clId="{ACD31E68-B043-4E6C-899C-248D4CAE6151}" dt="2023-10-20T18:26:03.179" v="930" actId="20577"/>
        <pc:sldMkLst>
          <pc:docMk/>
          <pc:sldMk cId="3288815163" sldId="1448943271"/>
        </pc:sldMkLst>
        <pc:spChg chg="mod">
          <ac:chgData name="Oscar Llorente Gonzalez" userId="e1d48c7f-7de1-49f5-ba88-07a54202ac7d" providerId="ADAL" clId="{ACD31E68-B043-4E6C-899C-248D4CAE6151}" dt="2023-10-17T03:43:35.783" v="847" actId="20577"/>
          <ac:spMkLst>
            <pc:docMk/>
            <pc:sldMk cId="3288815163" sldId="1448943271"/>
            <ac:spMk id="2" creationId="{379D653D-708B-9BF2-5219-7575C6DFE8CE}"/>
          </ac:spMkLst>
        </pc:spChg>
        <pc:spChg chg="del">
          <ac:chgData name="Oscar Llorente Gonzalez" userId="e1d48c7f-7de1-49f5-ba88-07a54202ac7d" providerId="ADAL" clId="{ACD31E68-B043-4E6C-899C-248D4CAE6151}" dt="2023-10-12T17:10:01.578" v="462" actId="478"/>
          <ac:spMkLst>
            <pc:docMk/>
            <pc:sldMk cId="3288815163" sldId="1448943271"/>
            <ac:spMk id="3" creationId="{BD42E75D-7CA1-DFE2-3241-103A37E122C5}"/>
          </ac:spMkLst>
        </pc:spChg>
        <pc:spChg chg="mod">
          <ac:chgData name="Oscar Llorente Gonzalez" userId="e1d48c7f-7de1-49f5-ba88-07a54202ac7d" providerId="ADAL" clId="{ACD31E68-B043-4E6C-899C-248D4CAE6151}" dt="2023-10-12T17:09:42.304" v="459"/>
          <ac:spMkLst>
            <pc:docMk/>
            <pc:sldMk cId="3288815163" sldId="1448943271"/>
            <ac:spMk id="6" creationId="{0D9CAC89-A82F-6903-A4BE-684A12C7868D}"/>
          </ac:spMkLst>
        </pc:spChg>
        <pc:spChg chg="add del mod">
          <ac:chgData name="Oscar Llorente Gonzalez" userId="e1d48c7f-7de1-49f5-ba88-07a54202ac7d" providerId="ADAL" clId="{ACD31E68-B043-4E6C-899C-248D4CAE6151}" dt="2023-10-12T17:09:43.810" v="460"/>
          <ac:spMkLst>
            <pc:docMk/>
            <pc:sldMk cId="3288815163" sldId="1448943271"/>
            <ac:spMk id="7" creationId="{94FC026E-D207-AC48-0800-2C45A520A79D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0" creationId="{D330E7D3-59B0-2675-7D24-02F36A603D8C}"/>
          </ac:spMkLst>
        </pc:spChg>
        <pc:spChg chg="add 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3" creationId="{E423D8A9-BA94-D5D7-BB55-FB6016A354BF}"/>
          </ac:spMkLst>
        </pc:spChg>
        <pc:spChg chg="add 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4" creationId="{897C77A3-514B-5F1B-FC48-32EE2C605EB4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7" creationId="{A0215A47-F624-53AA-736B-582D4713184F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20" creationId="{9A09D196-CE4B-B00A-3005-BB69109E12F6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22" creationId="{90EA38ED-B69A-ED72-A53F-759A5A9F8A12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23" creationId="{FD9A4A3C-7879-BE99-EDEA-201CD8DA1B29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24" creationId="{4975A8E0-C0F1-B3A5-4127-7CC984347E68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25" creationId="{9D3FC7C4-12F7-86C8-706B-76E63A166652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26" creationId="{F6AC5663-84DB-3B22-5C68-B7EFE344ED2B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27" creationId="{C8A0D518-1713-AECC-1203-4E6A288E2AA3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28" creationId="{77F8BAF6-3B5A-F903-5DF9-CEEAF8A4492B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29" creationId="{17E27210-052E-E1D2-9E96-CCA1102B5110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30" creationId="{24AE0C49-21E9-29AA-960F-C7B251818114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31" creationId="{E1938CE4-ABB4-6241-C681-751AB092E4CE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32" creationId="{DFAB30F6-A26B-4B7F-59DD-4CDC3661DC53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33" creationId="{570C3309-0833-3570-D0A9-AB2813C5881C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34" creationId="{12A2087A-1F9F-3B8D-F710-0160F9345578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35" creationId="{2887FC13-C11D-424E-E661-82E5503BA3FE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36" creationId="{B2125127-5907-4F11-7AB8-8C22F23AEC8D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37" creationId="{CC2F3B71-E47F-DCB2-56AA-7BD55CB92AF0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38" creationId="{C3B923CA-1148-3535-8605-FD484A6D98DD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39" creationId="{6C363B9E-0F52-ACDF-3E83-96045AA6D15E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40" creationId="{9BBC4E74-6331-54AD-3A6F-12F582AD112A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41" creationId="{6BD387F1-126F-AB3A-7871-1FD94535F2EB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42" creationId="{C3B298D3-1CE4-4D6F-6CD5-9EBD549BCADC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43" creationId="{7963A0E9-18F3-EE53-E4EE-E5C91E192D2C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44" creationId="{E6421D2B-AA8E-5AF3-0362-6E0C2377CABB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45" creationId="{2153E60C-9221-0A10-6577-D994248245E0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46" creationId="{E65E9E34-54FF-FDE6-764C-88932B759B69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47" creationId="{C8E33AD6-5DB6-340B-52E3-732017DC45C2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48" creationId="{C8744C1B-CC76-58AD-838A-C1E00083F7F3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49" creationId="{0BCA32A6-4A72-7E52-B069-4599E62D4D9C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50" creationId="{2219C55D-BDDC-EB87-7FA2-BF646567E8EE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51" creationId="{37346DF5-62AF-8BB6-391F-418E6C7AF40B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52" creationId="{B620773F-558A-570A-3ABE-DDD715021AB9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53" creationId="{F9393F59-9E4B-917C-870A-A96AB8638322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54" creationId="{10860B3C-0956-7A99-1F75-B1632CA9CD84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55" creationId="{4F14AC6D-8E1A-F432-87D3-042249F1B71E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56" creationId="{6D2795EA-3833-38E7-540E-D172B19AF038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57" creationId="{6E78BCC0-0F34-759E-F94D-E0D06DC61A90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58" creationId="{0869FA24-F5DD-6AE8-4225-69BE42ADA41D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59" creationId="{AA84972D-D3A0-2948-CB42-29576A0DF98C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60" creationId="{E68043A1-3A60-AC57-E207-F3CB18EE064E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61" creationId="{5EA2DB8D-05F3-13E3-91DF-6E7419A5F07A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62" creationId="{66756946-979A-F1A6-BC67-1AC003F6F502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63" creationId="{E63099E5-34A5-8E82-ED5E-9709D52A13CC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64" creationId="{A8581ABD-26A6-6621-469D-C0A8303793F1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65" creationId="{79123B0B-90F6-93EE-33E1-C9C1BD32BC83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66" creationId="{09E4B32C-E76E-15DF-E5F1-6F8CA906730A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67" creationId="{4EB8EA81-A6A4-ED01-8D42-51DEECE06809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68" creationId="{AD71A835-BBBF-B9B4-5C18-3E1708DBB5B1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69" creationId="{279C0C8B-3916-7951-5201-527F2C54A7E5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70" creationId="{DDC74BFB-E8F6-F7D8-AA86-E072E6FBDE9F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71" creationId="{01E04FCC-A13B-7A43-348F-9A46E33E998A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72" creationId="{9255BEEC-EBC8-704F-0900-A1DDEBCB2B28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73" creationId="{8022E144-FF6B-50EA-4A52-4DFDC88EE523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74" creationId="{973CDDAF-643A-56AC-73E6-ECA6ACB6430F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75" creationId="{4FB5870A-AA5E-DB17-2034-60047B7FB323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76" creationId="{73642127-1CCD-4829-583F-6FAEECB76699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77" creationId="{15E3355D-C645-F88A-8723-400E3E8AFE5C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78" creationId="{5C9499C4-98FE-426A-0C6A-053044526116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79" creationId="{1C5547B7-51EA-C1D9-DA44-0DF1CA199F50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80" creationId="{CDAA4C99-20E8-AC62-4C1D-970844048800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81" creationId="{31C31056-6C41-7B7D-268D-9F6ACAA915D5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82" creationId="{5836B538-387D-DFB7-A1C4-249930082B52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83" creationId="{1DF50EF7-EC5B-EF37-F2FD-A733B9AF7C8E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84" creationId="{6403172E-9C8E-B43F-C160-F27B5018BA95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85" creationId="{2840C829-752F-ACBB-6B1B-D0F36ED508FA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86" creationId="{C6B62C9C-188D-9F12-184D-63A1A64FD8AE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87" creationId="{D82E0CE8-AC67-E3E2-0AE2-87EE2780F471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88" creationId="{C72A4B22-08BD-3A97-C349-6D614DDD64D3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89" creationId="{9842D351-AB0C-9961-C2CE-F80BA04C209E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90" creationId="{FA5ED2DD-373B-6035-461B-0278E3B3E16A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91" creationId="{7957952E-58EA-5EAA-3EAD-5945C81074A2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92" creationId="{987F9744-4E7B-19AD-89ED-D8052B51C087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93" creationId="{35D89165-B778-625C-BD43-DA9356610388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94" creationId="{DF51B420-C0D6-6F62-7070-9119FBE4161B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95" creationId="{58263D66-6441-4A64-66DD-273AFEE2461B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96" creationId="{45C3A57D-9190-873B-B174-13DD1912BF26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97" creationId="{C5FA8C3C-3233-B039-23F7-5B49F63E77EF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98" creationId="{41077661-E605-252F-9A84-422C1482FE89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99" creationId="{67E0029D-F0B9-9FF4-6C48-FA900028C430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00" creationId="{A2275C94-7037-6FF7-C029-F47B67BD0E80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01" creationId="{6EE7CA24-3D24-2591-15AC-ED5C8421AD74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02" creationId="{190A9777-3416-E5DF-90FD-D772F99E7F96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03" creationId="{3966095D-0446-2591-D996-155A96C93CE7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04" creationId="{DF31309A-B9D0-04B2-D59C-8CE53FAA41B0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05" creationId="{73E13BC2-2387-2C8D-4CDD-0CE3610E62D1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06" creationId="{6B9A2692-7A5D-4528-10AC-5EF50F83601C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07" creationId="{DB892836-C769-CDAD-EAA3-632EC782B3E1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08" creationId="{C85B027E-2C18-9806-5DC6-110E627D9BC8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09" creationId="{4E3E9729-07FE-177D-F7A6-64F920B551DC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10" creationId="{BCBC84AB-7C30-0F5E-83EF-75C364BDF8BF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11" creationId="{2D563B13-2430-555B-0500-CABD2A47282B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12" creationId="{75D52471-A8AB-6794-F02A-A56FFB27D6B0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13" creationId="{B1D0B38B-FC9B-DA92-9816-C946D6806260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14" creationId="{A58E7FF2-11BD-2764-8A88-B4B7CA67CF37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15" creationId="{EB4AE05E-BAAD-C41F-101C-E85E81ABF820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16" creationId="{CE4BE86C-F178-989B-06EF-15B093355668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17" creationId="{34B99181-3F6C-7CE1-FDE7-885CE2D79503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18" creationId="{7C420393-4151-F6D5-99F8-677CC6414C61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19" creationId="{4E9857CA-42B0-EC13-7765-87BFDEB46919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20" creationId="{72974121-51C0-6AEB-31E9-79C051FB6AC1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21" creationId="{ECE86976-753B-5A3C-7281-2CE003C09DAE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22" creationId="{9DACD7B8-FE80-3631-AA7D-5D89CE78BA2D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23" creationId="{95561FF7-D0FE-3D1E-77EF-45CA2241C6D7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25" creationId="{6F679C69-C5EC-149B-656A-F34B55292361}"/>
          </ac:spMkLst>
        </pc:spChg>
        <pc:spChg chg="add 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28" creationId="{7347A2F6-1747-F33F-E38A-904B42A6215C}"/>
          </ac:spMkLst>
        </pc:spChg>
        <pc:spChg chg="add 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29" creationId="{3665EDE7-D7BB-43BA-69E9-1950A1B4855F}"/>
          </ac:spMkLst>
        </pc:spChg>
        <pc:spChg chg="add 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30" creationId="{DE6FA12E-21F6-E5D1-13B0-6E1CCBD23C07}"/>
          </ac:spMkLst>
        </pc:spChg>
        <pc:spChg chg="add 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31" creationId="{6D0CF913-060B-FE2D-155C-56FB6DF75FC6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34" creationId="{AF086898-BEB8-59E1-C609-8A9E4884323A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35" creationId="{374E1B1F-BD0B-88EC-DFA4-96EC874AD89F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36" creationId="{0339C06B-F96F-F437-A0A6-3A42F65DE304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37" creationId="{1ED55B19-E5B4-FA24-0369-C12C64AA3119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38" creationId="{5A8E884A-9E64-1581-992F-DE501EC8419A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39" creationId="{D70C9C7D-5321-BC67-E983-A1AC04DC9956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40" creationId="{894E9118-CE7C-AE16-1ACA-1A48BFA4FD78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41" creationId="{41C5F354-1A5D-33B6-EDF6-E5F69CBC1109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42" creationId="{72799B30-5453-C21C-02C6-B16B89F22C4A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43" creationId="{7841C3AD-E7E4-3D41-2600-DAC61E9D4CAF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53" creationId="{2DDBF608-0A99-6798-4897-717D93C3A8AD}"/>
          </ac:spMkLst>
        </pc:spChg>
        <pc:spChg chg="mod">
          <ac:chgData name="Oscar Llorente Gonzalez" userId="e1d48c7f-7de1-49f5-ba88-07a54202ac7d" providerId="ADAL" clId="{ACD31E68-B043-4E6C-899C-248D4CAE6151}" dt="2023-10-12T17:16:24.784" v="515" actId="1076"/>
          <ac:spMkLst>
            <pc:docMk/>
            <pc:sldMk cId="3288815163" sldId="1448943271"/>
            <ac:spMk id="157" creationId="{4F915EE7-1919-D8EB-8822-860707DA83D0}"/>
          </ac:spMkLst>
        </pc:spChg>
        <pc:spChg chg="add mod">
          <ac:chgData name="Oscar Llorente Gonzalez" userId="e1d48c7f-7de1-49f5-ba88-07a54202ac7d" providerId="ADAL" clId="{ACD31E68-B043-4E6C-899C-248D4CAE6151}" dt="2023-10-20T18:26:03.179" v="930" actId="20577"/>
          <ac:spMkLst>
            <pc:docMk/>
            <pc:sldMk cId="3288815163" sldId="1448943271"/>
            <ac:spMk id="158" creationId="{092ECC25-BA5D-6BBB-C64F-674E7F24398B}"/>
          </ac:spMkLst>
        </pc:spChg>
        <pc:spChg chg="add mod">
          <ac:chgData name="Oscar Llorente Gonzalez" userId="e1d48c7f-7de1-49f5-ba88-07a54202ac7d" providerId="ADAL" clId="{ACD31E68-B043-4E6C-899C-248D4CAE6151}" dt="2023-10-12T17:16:09.087" v="514" actId="404"/>
          <ac:spMkLst>
            <pc:docMk/>
            <pc:sldMk cId="3288815163" sldId="1448943271"/>
            <ac:spMk id="159" creationId="{BC0CF9F5-EECE-3AFF-CB81-F3F37D902074}"/>
          </ac:spMkLst>
        </pc:spChg>
        <pc:spChg chg="add mod">
          <ac:chgData name="Oscar Llorente Gonzalez" userId="e1d48c7f-7de1-49f5-ba88-07a54202ac7d" providerId="ADAL" clId="{ACD31E68-B043-4E6C-899C-248D4CAE6151}" dt="2023-10-12T17:16:36.647" v="516" actId="1076"/>
          <ac:spMkLst>
            <pc:docMk/>
            <pc:sldMk cId="3288815163" sldId="1448943271"/>
            <ac:spMk id="163" creationId="{BB8644E8-4B9F-E535-3D70-9CA501FB6FC8}"/>
          </ac:spMkLst>
        </pc:spChg>
        <pc:spChg chg="add mod">
          <ac:chgData name="Oscar Llorente Gonzalez" userId="e1d48c7f-7de1-49f5-ba88-07a54202ac7d" providerId="ADAL" clId="{ACD31E68-B043-4E6C-899C-248D4CAE6151}" dt="2023-10-12T17:16:36.647" v="516" actId="1076"/>
          <ac:spMkLst>
            <pc:docMk/>
            <pc:sldMk cId="3288815163" sldId="1448943271"/>
            <ac:spMk id="164" creationId="{75B10A14-7CAC-3B67-5B22-FFE2E5C84012}"/>
          </ac:spMkLst>
        </pc:spChg>
        <pc:spChg chg="add mod">
          <ac:chgData name="Oscar Llorente Gonzalez" userId="e1d48c7f-7de1-49f5-ba88-07a54202ac7d" providerId="ADAL" clId="{ACD31E68-B043-4E6C-899C-248D4CAE6151}" dt="2023-10-20T18:25:58.917" v="928" actId="20577"/>
          <ac:spMkLst>
            <pc:docMk/>
            <pc:sldMk cId="3288815163" sldId="1448943271"/>
            <ac:spMk id="167" creationId="{DDC4ADDD-840A-C69C-B3F6-E25EFC233B86}"/>
          </ac:spMkLst>
        </pc:spChg>
        <pc:spChg chg="add mod">
          <ac:chgData name="Oscar Llorente Gonzalez" userId="e1d48c7f-7de1-49f5-ba88-07a54202ac7d" providerId="ADAL" clId="{ACD31E68-B043-4E6C-899C-248D4CAE6151}" dt="2023-10-20T18:25:57.493" v="925" actId="20577"/>
          <ac:spMkLst>
            <pc:docMk/>
            <pc:sldMk cId="3288815163" sldId="1448943271"/>
            <ac:spMk id="168" creationId="{4AD1AB2D-BAEB-FEB7-C500-3E1133DA546F}"/>
          </ac:spMkLst>
        </pc:spChg>
        <pc:grpChg chg="add del mod">
          <ac:chgData name="Oscar Llorente Gonzalez" userId="e1d48c7f-7de1-49f5-ba88-07a54202ac7d" providerId="ADAL" clId="{ACD31E68-B043-4E6C-899C-248D4CAE6151}" dt="2023-10-12T17:09:43.810" v="460"/>
          <ac:grpSpMkLst>
            <pc:docMk/>
            <pc:sldMk cId="3288815163" sldId="1448943271"/>
            <ac:grpSpMk id="4" creationId="{65178B4C-3FFE-06CE-B298-9F463A86A4A8}"/>
          </ac:grpSpMkLst>
        </pc:grpChg>
        <pc:grpChg chg="add mod">
          <ac:chgData name="Oscar Llorente Gonzalez" userId="e1d48c7f-7de1-49f5-ba88-07a54202ac7d" providerId="ADAL" clId="{ACD31E68-B043-4E6C-899C-248D4CAE6151}" dt="2023-10-12T17:16:24.784" v="515" actId="1076"/>
          <ac:grpSpMkLst>
            <pc:docMk/>
            <pc:sldMk cId="3288815163" sldId="1448943271"/>
            <ac:grpSpMk id="8" creationId="{E01DF8F5-CD95-4874-42C3-DD579D52474A}"/>
          </ac:grpSpMkLst>
        </pc:grpChg>
        <pc:grpChg chg="add mod">
          <ac:chgData name="Oscar Llorente Gonzalez" userId="e1d48c7f-7de1-49f5-ba88-07a54202ac7d" providerId="ADAL" clId="{ACD31E68-B043-4E6C-899C-248D4CAE6151}" dt="2023-10-12T17:16:24.784" v="515" actId="1076"/>
          <ac:grpSpMkLst>
            <pc:docMk/>
            <pc:sldMk cId="3288815163" sldId="1448943271"/>
            <ac:grpSpMk id="15" creationId="{430F1837-04C6-2471-12C0-AE4043933EAD}"/>
          </ac:grpSpMkLst>
        </pc:grpChg>
        <pc:grpChg chg="mod">
          <ac:chgData name="Oscar Llorente Gonzalez" userId="e1d48c7f-7de1-49f5-ba88-07a54202ac7d" providerId="ADAL" clId="{ACD31E68-B043-4E6C-899C-248D4CAE6151}" dt="2023-10-12T17:16:24.784" v="515" actId="1076"/>
          <ac:grpSpMkLst>
            <pc:docMk/>
            <pc:sldMk cId="3288815163" sldId="1448943271"/>
            <ac:grpSpMk id="16" creationId="{E376287F-6B74-36EF-D826-EE5ADBB77A38}"/>
          </ac:grpSpMkLst>
        </pc:grpChg>
        <pc:grpChg chg="mod">
          <ac:chgData name="Oscar Llorente Gonzalez" userId="e1d48c7f-7de1-49f5-ba88-07a54202ac7d" providerId="ADAL" clId="{ACD31E68-B043-4E6C-899C-248D4CAE6151}" dt="2023-10-12T17:16:24.784" v="515" actId="1076"/>
          <ac:grpSpMkLst>
            <pc:docMk/>
            <pc:sldMk cId="3288815163" sldId="1448943271"/>
            <ac:grpSpMk id="18" creationId="{4F75568A-FA0F-3930-CAE4-4988E808C9BE}"/>
          </ac:grpSpMkLst>
        </pc:grpChg>
        <pc:grpChg chg="mod">
          <ac:chgData name="Oscar Llorente Gonzalez" userId="e1d48c7f-7de1-49f5-ba88-07a54202ac7d" providerId="ADAL" clId="{ACD31E68-B043-4E6C-899C-248D4CAE6151}" dt="2023-10-12T17:16:24.784" v="515" actId="1076"/>
          <ac:grpSpMkLst>
            <pc:docMk/>
            <pc:sldMk cId="3288815163" sldId="1448943271"/>
            <ac:grpSpMk id="19" creationId="{679B65BF-BF86-1BCE-E4E2-04D59D03F391}"/>
          </ac:grpSpMkLst>
        </pc:grpChg>
        <pc:grpChg chg="mod">
          <ac:chgData name="Oscar Llorente Gonzalez" userId="e1d48c7f-7de1-49f5-ba88-07a54202ac7d" providerId="ADAL" clId="{ACD31E68-B043-4E6C-899C-248D4CAE6151}" dt="2023-10-12T17:16:24.784" v="515" actId="1076"/>
          <ac:grpSpMkLst>
            <pc:docMk/>
            <pc:sldMk cId="3288815163" sldId="1448943271"/>
            <ac:grpSpMk id="21" creationId="{8E05CFA7-737E-9E1D-6E5E-52CE548902E9}"/>
          </ac:grpSpMkLst>
        </pc:grpChg>
        <pc:grpChg chg="add mod">
          <ac:chgData name="Oscar Llorente Gonzalez" userId="e1d48c7f-7de1-49f5-ba88-07a54202ac7d" providerId="ADAL" clId="{ACD31E68-B043-4E6C-899C-248D4CAE6151}" dt="2023-10-12T17:16:24.784" v="515" actId="1076"/>
          <ac:grpSpMkLst>
            <pc:docMk/>
            <pc:sldMk cId="3288815163" sldId="1448943271"/>
            <ac:grpSpMk id="132" creationId="{7791627A-0D7C-2F4E-5C77-8520F8CBF92A}"/>
          </ac:grpSpMkLst>
        </pc:grpChg>
        <pc:grpChg chg="mod">
          <ac:chgData name="Oscar Llorente Gonzalez" userId="e1d48c7f-7de1-49f5-ba88-07a54202ac7d" providerId="ADAL" clId="{ACD31E68-B043-4E6C-899C-248D4CAE6151}" dt="2023-10-12T17:16:24.784" v="515" actId="1076"/>
          <ac:grpSpMkLst>
            <pc:docMk/>
            <pc:sldMk cId="3288815163" sldId="1448943271"/>
            <ac:grpSpMk id="133" creationId="{ECA3B6F9-F07A-2C69-7246-1EB9DF362B18}"/>
          </ac:grpSpMkLst>
        </pc:grpChg>
        <pc:picChg chg="mod">
          <ac:chgData name="Oscar Llorente Gonzalez" userId="e1d48c7f-7de1-49f5-ba88-07a54202ac7d" providerId="ADAL" clId="{ACD31E68-B043-4E6C-899C-248D4CAE6151}" dt="2023-10-12T17:09:42.304" v="459"/>
          <ac:picMkLst>
            <pc:docMk/>
            <pc:sldMk cId="3288815163" sldId="1448943271"/>
            <ac:picMk id="5" creationId="{66F3F5AB-BA23-2A36-A00E-AC171398B346}"/>
          </ac:picMkLst>
        </pc:picChg>
        <pc:picChg chg="mod">
          <ac:chgData name="Oscar Llorente Gonzalez" userId="e1d48c7f-7de1-49f5-ba88-07a54202ac7d" providerId="ADAL" clId="{ACD31E68-B043-4E6C-899C-248D4CAE6151}" dt="2023-10-12T17:16:24.784" v="515" actId="1076"/>
          <ac:picMkLst>
            <pc:docMk/>
            <pc:sldMk cId="3288815163" sldId="1448943271"/>
            <ac:picMk id="9" creationId="{7CFE9891-F0BC-DEEB-D380-E474316E570F}"/>
          </ac:picMkLst>
        </pc:picChg>
        <pc:picChg chg="add mod">
          <ac:chgData name="Oscar Llorente Gonzalez" userId="e1d48c7f-7de1-49f5-ba88-07a54202ac7d" providerId="ADAL" clId="{ACD31E68-B043-4E6C-899C-248D4CAE6151}" dt="2023-10-12T17:21:50.032" v="526" actId="14100"/>
          <ac:picMkLst>
            <pc:docMk/>
            <pc:sldMk cId="3288815163" sldId="1448943271"/>
            <ac:picMk id="11" creationId="{F324719C-B26B-A6D8-462A-57B4F05D0044}"/>
          </ac:picMkLst>
        </pc:picChg>
        <pc:picChg chg="add mod">
          <ac:chgData name="Oscar Llorente Gonzalez" userId="e1d48c7f-7de1-49f5-ba88-07a54202ac7d" providerId="ADAL" clId="{ACD31E68-B043-4E6C-899C-248D4CAE6151}" dt="2023-10-12T17:17:28.537" v="520" actId="14100"/>
          <ac:picMkLst>
            <pc:docMk/>
            <pc:sldMk cId="3288815163" sldId="1448943271"/>
            <ac:picMk id="12" creationId="{16CDC6BB-60F6-915F-D505-7BE040BBAF09}"/>
          </ac:picMkLst>
        </pc:picChg>
        <pc:picChg chg="mod">
          <ac:chgData name="Oscar Llorente Gonzalez" userId="e1d48c7f-7de1-49f5-ba88-07a54202ac7d" providerId="ADAL" clId="{ACD31E68-B043-4E6C-899C-248D4CAE6151}" dt="2023-10-12T17:16:24.784" v="515" actId="1076"/>
          <ac:picMkLst>
            <pc:docMk/>
            <pc:sldMk cId="3288815163" sldId="1448943271"/>
            <ac:picMk id="124" creationId="{7219EA77-E23C-A9A9-84EA-5A39E81DA031}"/>
          </ac:picMkLst>
        </pc:picChg>
        <pc:picChg chg="add mod">
          <ac:chgData name="Oscar Llorente Gonzalez" userId="e1d48c7f-7de1-49f5-ba88-07a54202ac7d" providerId="ADAL" clId="{ACD31E68-B043-4E6C-899C-248D4CAE6151}" dt="2023-10-12T17:16:36.647" v="516" actId="1076"/>
          <ac:picMkLst>
            <pc:docMk/>
            <pc:sldMk cId="3288815163" sldId="1448943271"/>
            <ac:picMk id="165" creationId="{AFC9CFD8-A22C-1F7D-367E-193F3BF0A335}"/>
          </ac:picMkLst>
        </pc:picChg>
        <pc:picChg chg="add mod">
          <ac:chgData name="Oscar Llorente Gonzalez" userId="e1d48c7f-7de1-49f5-ba88-07a54202ac7d" providerId="ADAL" clId="{ACD31E68-B043-4E6C-899C-248D4CAE6151}" dt="2023-10-12T17:16:36.647" v="516" actId="1076"/>
          <ac:picMkLst>
            <pc:docMk/>
            <pc:sldMk cId="3288815163" sldId="1448943271"/>
            <ac:picMk id="166" creationId="{0E1A4A5C-BD97-9FF4-D02B-07A64788B5AB}"/>
          </ac:picMkLst>
        </pc:picChg>
        <pc:cxnChg chg="add del mod">
          <ac:chgData name="Oscar Llorente Gonzalez" userId="e1d48c7f-7de1-49f5-ba88-07a54202ac7d" providerId="ADAL" clId="{ACD31E68-B043-4E6C-899C-248D4CAE6151}" dt="2023-10-12T17:11:08.225" v="471" actId="478"/>
          <ac:cxnSpMkLst>
            <pc:docMk/>
            <pc:sldMk cId="3288815163" sldId="1448943271"/>
            <ac:cxnSpMk id="126" creationId="{0C07ABCA-C37B-6C6C-34A2-BDA55B90040A}"/>
          </ac:cxnSpMkLst>
        </pc:cxnChg>
        <pc:cxnChg chg="add mod">
          <ac:chgData name="Oscar Llorente Gonzalez" userId="e1d48c7f-7de1-49f5-ba88-07a54202ac7d" providerId="ADAL" clId="{ACD31E68-B043-4E6C-899C-248D4CAE6151}" dt="2023-10-12T17:16:24.784" v="515" actId="1076"/>
          <ac:cxnSpMkLst>
            <pc:docMk/>
            <pc:sldMk cId="3288815163" sldId="1448943271"/>
            <ac:cxnSpMk id="127" creationId="{FDDB8F6A-2A30-DA2A-3A96-E7434597C3E4}"/>
          </ac:cxnSpMkLst>
        </pc:cxnChg>
        <pc:cxnChg chg="mod">
          <ac:chgData name="Oscar Llorente Gonzalez" userId="e1d48c7f-7de1-49f5-ba88-07a54202ac7d" providerId="ADAL" clId="{ACD31E68-B043-4E6C-899C-248D4CAE6151}" dt="2023-10-12T17:16:24.784" v="515" actId="1076"/>
          <ac:cxnSpMkLst>
            <pc:docMk/>
            <pc:sldMk cId="3288815163" sldId="1448943271"/>
            <ac:cxnSpMk id="144" creationId="{AEA33E11-D1DD-7A24-38C5-56C64FCD0599}"/>
          </ac:cxnSpMkLst>
        </pc:cxnChg>
        <pc:cxnChg chg="mod">
          <ac:chgData name="Oscar Llorente Gonzalez" userId="e1d48c7f-7de1-49f5-ba88-07a54202ac7d" providerId="ADAL" clId="{ACD31E68-B043-4E6C-899C-248D4CAE6151}" dt="2023-10-12T17:16:24.784" v="515" actId="1076"/>
          <ac:cxnSpMkLst>
            <pc:docMk/>
            <pc:sldMk cId="3288815163" sldId="1448943271"/>
            <ac:cxnSpMk id="145" creationId="{F48D1DCB-4A86-C991-4D17-338CEF8E4D0E}"/>
          </ac:cxnSpMkLst>
        </pc:cxnChg>
        <pc:cxnChg chg="mod">
          <ac:chgData name="Oscar Llorente Gonzalez" userId="e1d48c7f-7de1-49f5-ba88-07a54202ac7d" providerId="ADAL" clId="{ACD31E68-B043-4E6C-899C-248D4CAE6151}" dt="2023-10-12T17:16:24.784" v="515" actId="1076"/>
          <ac:cxnSpMkLst>
            <pc:docMk/>
            <pc:sldMk cId="3288815163" sldId="1448943271"/>
            <ac:cxnSpMk id="146" creationId="{1E842904-57B5-2581-CC13-E86C18CF2949}"/>
          </ac:cxnSpMkLst>
        </pc:cxnChg>
        <pc:cxnChg chg="mod">
          <ac:chgData name="Oscar Llorente Gonzalez" userId="e1d48c7f-7de1-49f5-ba88-07a54202ac7d" providerId="ADAL" clId="{ACD31E68-B043-4E6C-899C-248D4CAE6151}" dt="2023-10-12T17:16:24.784" v="515" actId="1076"/>
          <ac:cxnSpMkLst>
            <pc:docMk/>
            <pc:sldMk cId="3288815163" sldId="1448943271"/>
            <ac:cxnSpMk id="147" creationId="{F1550D69-D0DE-B7FB-38C0-819DD5710A5E}"/>
          </ac:cxnSpMkLst>
        </pc:cxnChg>
        <pc:cxnChg chg="mod">
          <ac:chgData name="Oscar Llorente Gonzalez" userId="e1d48c7f-7de1-49f5-ba88-07a54202ac7d" providerId="ADAL" clId="{ACD31E68-B043-4E6C-899C-248D4CAE6151}" dt="2023-10-12T17:16:24.784" v="515" actId="1076"/>
          <ac:cxnSpMkLst>
            <pc:docMk/>
            <pc:sldMk cId="3288815163" sldId="1448943271"/>
            <ac:cxnSpMk id="148" creationId="{C6503B8E-92D5-4BCF-130D-C36FF62B7D0F}"/>
          </ac:cxnSpMkLst>
        </pc:cxnChg>
        <pc:cxnChg chg="mod">
          <ac:chgData name="Oscar Llorente Gonzalez" userId="e1d48c7f-7de1-49f5-ba88-07a54202ac7d" providerId="ADAL" clId="{ACD31E68-B043-4E6C-899C-248D4CAE6151}" dt="2023-10-12T17:16:24.784" v="515" actId="1076"/>
          <ac:cxnSpMkLst>
            <pc:docMk/>
            <pc:sldMk cId="3288815163" sldId="1448943271"/>
            <ac:cxnSpMk id="149" creationId="{F2B639E6-B718-5A2C-86E7-232AEB3BABB9}"/>
          </ac:cxnSpMkLst>
        </pc:cxnChg>
        <pc:cxnChg chg="mod">
          <ac:chgData name="Oscar Llorente Gonzalez" userId="e1d48c7f-7de1-49f5-ba88-07a54202ac7d" providerId="ADAL" clId="{ACD31E68-B043-4E6C-899C-248D4CAE6151}" dt="2023-10-12T17:16:24.784" v="515" actId="1076"/>
          <ac:cxnSpMkLst>
            <pc:docMk/>
            <pc:sldMk cId="3288815163" sldId="1448943271"/>
            <ac:cxnSpMk id="150" creationId="{4A71C787-EF61-18EB-4433-A281DDCC4A7D}"/>
          </ac:cxnSpMkLst>
        </pc:cxnChg>
        <pc:cxnChg chg="mod">
          <ac:chgData name="Oscar Llorente Gonzalez" userId="e1d48c7f-7de1-49f5-ba88-07a54202ac7d" providerId="ADAL" clId="{ACD31E68-B043-4E6C-899C-248D4CAE6151}" dt="2023-10-12T17:16:24.784" v="515" actId="1076"/>
          <ac:cxnSpMkLst>
            <pc:docMk/>
            <pc:sldMk cId="3288815163" sldId="1448943271"/>
            <ac:cxnSpMk id="151" creationId="{8EA2CB9D-ADAD-7451-D500-4E90BBB1BDBB}"/>
          </ac:cxnSpMkLst>
        </pc:cxnChg>
        <pc:cxnChg chg="mod">
          <ac:chgData name="Oscar Llorente Gonzalez" userId="e1d48c7f-7de1-49f5-ba88-07a54202ac7d" providerId="ADAL" clId="{ACD31E68-B043-4E6C-899C-248D4CAE6151}" dt="2023-10-12T17:16:24.784" v="515" actId="1076"/>
          <ac:cxnSpMkLst>
            <pc:docMk/>
            <pc:sldMk cId="3288815163" sldId="1448943271"/>
            <ac:cxnSpMk id="152" creationId="{514AAB63-F615-6C86-BD68-5F038B14712E}"/>
          </ac:cxnSpMkLst>
        </pc:cxnChg>
        <pc:cxnChg chg="mod">
          <ac:chgData name="Oscar Llorente Gonzalez" userId="e1d48c7f-7de1-49f5-ba88-07a54202ac7d" providerId="ADAL" clId="{ACD31E68-B043-4E6C-899C-248D4CAE6151}" dt="2023-10-12T17:16:24.784" v="515" actId="1076"/>
          <ac:cxnSpMkLst>
            <pc:docMk/>
            <pc:sldMk cId="3288815163" sldId="1448943271"/>
            <ac:cxnSpMk id="154" creationId="{B7DA770D-825C-5A38-01D7-2CDC9133D604}"/>
          </ac:cxnSpMkLst>
        </pc:cxnChg>
        <pc:cxnChg chg="mod">
          <ac:chgData name="Oscar Llorente Gonzalez" userId="e1d48c7f-7de1-49f5-ba88-07a54202ac7d" providerId="ADAL" clId="{ACD31E68-B043-4E6C-899C-248D4CAE6151}" dt="2023-10-12T17:16:24.784" v="515" actId="1076"/>
          <ac:cxnSpMkLst>
            <pc:docMk/>
            <pc:sldMk cId="3288815163" sldId="1448943271"/>
            <ac:cxnSpMk id="155" creationId="{B762C3A1-C13B-126B-239E-B7836CDA5BA1}"/>
          </ac:cxnSpMkLst>
        </pc:cxnChg>
        <pc:cxnChg chg="mod">
          <ac:chgData name="Oscar Llorente Gonzalez" userId="e1d48c7f-7de1-49f5-ba88-07a54202ac7d" providerId="ADAL" clId="{ACD31E68-B043-4E6C-899C-248D4CAE6151}" dt="2023-10-12T17:16:24.784" v="515" actId="1076"/>
          <ac:cxnSpMkLst>
            <pc:docMk/>
            <pc:sldMk cId="3288815163" sldId="1448943271"/>
            <ac:cxnSpMk id="156" creationId="{84515115-4C42-D339-763C-0830A04022C4}"/>
          </ac:cxnSpMkLst>
        </pc:cxnChg>
        <pc:cxnChg chg="add mod">
          <ac:chgData name="Oscar Llorente Gonzalez" userId="e1d48c7f-7de1-49f5-ba88-07a54202ac7d" providerId="ADAL" clId="{ACD31E68-B043-4E6C-899C-248D4CAE6151}" dt="2023-10-12T17:16:24.784" v="515" actId="1076"/>
          <ac:cxnSpMkLst>
            <pc:docMk/>
            <pc:sldMk cId="3288815163" sldId="1448943271"/>
            <ac:cxnSpMk id="160" creationId="{A50539BC-0BA1-31F8-083F-CE34B20F82FD}"/>
          </ac:cxnSpMkLst>
        </pc:cxnChg>
      </pc:sldChg>
      <pc:sldChg chg="addSp delSp modSp new mod ord">
        <pc:chgData name="Oscar Llorente Gonzalez" userId="e1d48c7f-7de1-49f5-ba88-07a54202ac7d" providerId="ADAL" clId="{ACD31E68-B043-4E6C-899C-248D4CAE6151}" dt="2023-10-12T18:34:16.902" v="828" actId="20577"/>
        <pc:sldMkLst>
          <pc:docMk/>
          <pc:sldMk cId="231722402" sldId="1448943272"/>
        </pc:sldMkLst>
        <pc:spChg chg="mod">
          <ac:chgData name="Oscar Llorente Gonzalez" userId="e1d48c7f-7de1-49f5-ba88-07a54202ac7d" providerId="ADAL" clId="{ACD31E68-B043-4E6C-899C-248D4CAE6151}" dt="2023-10-12T18:34:16.902" v="828" actId="20577"/>
          <ac:spMkLst>
            <pc:docMk/>
            <pc:sldMk cId="231722402" sldId="1448943272"/>
            <ac:spMk id="2" creationId="{FD82B81E-75A9-3DDD-2B4F-6C32B78065C5}"/>
          </ac:spMkLst>
        </pc:spChg>
        <pc:spChg chg="del">
          <ac:chgData name="Oscar Llorente Gonzalez" userId="e1d48c7f-7de1-49f5-ba88-07a54202ac7d" providerId="ADAL" clId="{ACD31E68-B043-4E6C-899C-248D4CAE6151}" dt="2023-10-12T17:33:58.759" v="572" actId="478"/>
          <ac:spMkLst>
            <pc:docMk/>
            <pc:sldMk cId="231722402" sldId="1448943272"/>
            <ac:spMk id="3" creationId="{BF5272CB-FE67-861E-74FF-CD60FEABF966}"/>
          </ac:spMkLst>
        </pc:spChg>
        <pc:spChg chg="add mod">
          <ac:chgData name="Oscar Llorente Gonzalez" userId="e1d48c7f-7de1-49f5-ba88-07a54202ac7d" providerId="ADAL" clId="{ACD31E68-B043-4E6C-899C-248D4CAE6151}" dt="2023-10-12T17:37:33.101" v="676" actId="1076"/>
          <ac:spMkLst>
            <pc:docMk/>
            <pc:sldMk cId="231722402" sldId="1448943272"/>
            <ac:spMk id="4" creationId="{489B680B-CD8E-6E76-5300-0B6C5ADA88C1}"/>
          </ac:spMkLst>
        </pc:spChg>
        <pc:spChg chg="add mod">
          <ac:chgData name="Oscar Llorente Gonzalez" userId="e1d48c7f-7de1-49f5-ba88-07a54202ac7d" providerId="ADAL" clId="{ACD31E68-B043-4E6C-899C-248D4CAE6151}" dt="2023-10-12T17:37:33.101" v="676" actId="1076"/>
          <ac:spMkLst>
            <pc:docMk/>
            <pc:sldMk cId="231722402" sldId="1448943272"/>
            <ac:spMk id="5" creationId="{B257F084-87B7-7489-6C21-2F554E906F1F}"/>
          </ac:spMkLst>
        </pc:spChg>
        <pc:spChg chg="add del mod">
          <ac:chgData name="Oscar Llorente Gonzalez" userId="e1d48c7f-7de1-49f5-ba88-07a54202ac7d" providerId="ADAL" clId="{ACD31E68-B043-4E6C-899C-248D4CAE6151}" dt="2023-10-12T17:35:56.009" v="629" actId="478"/>
          <ac:spMkLst>
            <pc:docMk/>
            <pc:sldMk cId="231722402" sldId="1448943272"/>
            <ac:spMk id="6" creationId="{8603D096-F92C-8248-7E87-C4844A9F4A58}"/>
          </ac:spMkLst>
        </pc:spChg>
        <pc:spChg chg="add del mod">
          <ac:chgData name="Oscar Llorente Gonzalez" userId="e1d48c7f-7de1-49f5-ba88-07a54202ac7d" providerId="ADAL" clId="{ACD31E68-B043-4E6C-899C-248D4CAE6151}" dt="2023-10-12T17:35:54.360" v="626" actId="478"/>
          <ac:spMkLst>
            <pc:docMk/>
            <pc:sldMk cId="231722402" sldId="1448943272"/>
            <ac:spMk id="7" creationId="{FB5F71EA-88C8-6B55-3CD5-FBFD8F34553C}"/>
          </ac:spMkLst>
        </pc:spChg>
        <pc:spChg chg="add del mod">
          <ac:chgData name="Oscar Llorente Gonzalez" userId="e1d48c7f-7de1-49f5-ba88-07a54202ac7d" providerId="ADAL" clId="{ACD31E68-B043-4E6C-899C-248D4CAE6151}" dt="2023-10-12T17:35:51.941" v="625" actId="478"/>
          <ac:spMkLst>
            <pc:docMk/>
            <pc:sldMk cId="231722402" sldId="1448943272"/>
            <ac:spMk id="8" creationId="{E974CBAC-3D32-65C2-E027-B2C3788D0214}"/>
          </ac:spMkLst>
        </pc:spChg>
        <pc:spChg chg="add del mod">
          <ac:chgData name="Oscar Llorente Gonzalez" userId="e1d48c7f-7de1-49f5-ba88-07a54202ac7d" providerId="ADAL" clId="{ACD31E68-B043-4E6C-899C-248D4CAE6151}" dt="2023-10-12T17:35:55.567" v="628" actId="478"/>
          <ac:spMkLst>
            <pc:docMk/>
            <pc:sldMk cId="231722402" sldId="1448943272"/>
            <ac:spMk id="9" creationId="{4CBC6694-C680-E2E9-ECCE-0E067ADCB035}"/>
          </ac:spMkLst>
        </pc:spChg>
        <pc:spChg chg="add del mod">
          <ac:chgData name="Oscar Llorente Gonzalez" userId="e1d48c7f-7de1-49f5-ba88-07a54202ac7d" providerId="ADAL" clId="{ACD31E68-B043-4E6C-899C-248D4CAE6151}" dt="2023-10-12T17:35:54.967" v="627" actId="478"/>
          <ac:spMkLst>
            <pc:docMk/>
            <pc:sldMk cId="231722402" sldId="1448943272"/>
            <ac:spMk id="10" creationId="{A55F758C-0224-5BD9-5CB2-3BE64908EAF0}"/>
          </ac:spMkLst>
        </pc:spChg>
        <pc:spChg chg="add mod">
          <ac:chgData name="Oscar Llorente Gonzalez" userId="e1d48c7f-7de1-49f5-ba88-07a54202ac7d" providerId="ADAL" clId="{ACD31E68-B043-4E6C-899C-248D4CAE6151}" dt="2023-10-12T17:37:33.101" v="676" actId="1076"/>
          <ac:spMkLst>
            <pc:docMk/>
            <pc:sldMk cId="231722402" sldId="1448943272"/>
            <ac:spMk id="11" creationId="{416A5CBE-E798-D5A2-A1CE-02125FABAB05}"/>
          </ac:spMkLst>
        </pc:spChg>
        <pc:spChg chg="add mod">
          <ac:chgData name="Oscar Llorente Gonzalez" userId="e1d48c7f-7de1-49f5-ba88-07a54202ac7d" providerId="ADAL" clId="{ACD31E68-B043-4E6C-899C-248D4CAE6151}" dt="2023-10-12T17:37:33.101" v="676" actId="1076"/>
          <ac:spMkLst>
            <pc:docMk/>
            <pc:sldMk cId="231722402" sldId="1448943272"/>
            <ac:spMk id="12" creationId="{AD71BEFB-55CA-4D56-1BBC-C35E86FEF00F}"/>
          </ac:spMkLst>
        </pc:spChg>
        <pc:spChg chg="add mod">
          <ac:chgData name="Oscar Llorente Gonzalez" userId="e1d48c7f-7de1-49f5-ba88-07a54202ac7d" providerId="ADAL" clId="{ACD31E68-B043-4E6C-899C-248D4CAE6151}" dt="2023-10-12T17:37:33.101" v="676" actId="1076"/>
          <ac:spMkLst>
            <pc:docMk/>
            <pc:sldMk cId="231722402" sldId="1448943272"/>
            <ac:spMk id="13" creationId="{F6C5B1FF-C36E-71FC-DA95-2506E3F1A683}"/>
          </ac:spMkLst>
        </pc:spChg>
        <pc:spChg chg="add del mod">
          <ac:chgData name="Oscar Llorente Gonzalez" userId="e1d48c7f-7de1-49f5-ba88-07a54202ac7d" providerId="ADAL" clId="{ACD31E68-B043-4E6C-899C-248D4CAE6151}" dt="2023-10-12T17:35:51.941" v="625" actId="478"/>
          <ac:spMkLst>
            <pc:docMk/>
            <pc:sldMk cId="231722402" sldId="1448943272"/>
            <ac:spMk id="14" creationId="{0ECE514C-C448-990A-3C19-89D43F65DC53}"/>
          </ac:spMkLst>
        </pc:spChg>
        <pc:spChg chg="add mod">
          <ac:chgData name="Oscar Llorente Gonzalez" userId="e1d48c7f-7de1-49f5-ba88-07a54202ac7d" providerId="ADAL" clId="{ACD31E68-B043-4E6C-899C-248D4CAE6151}" dt="2023-10-12T17:37:33.101" v="676" actId="1076"/>
          <ac:spMkLst>
            <pc:docMk/>
            <pc:sldMk cId="231722402" sldId="1448943272"/>
            <ac:spMk id="15" creationId="{5A716004-150B-9664-4673-21C42FD781DE}"/>
          </ac:spMkLst>
        </pc:spChg>
        <pc:spChg chg="add mod">
          <ac:chgData name="Oscar Llorente Gonzalez" userId="e1d48c7f-7de1-49f5-ba88-07a54202ac7d" providerId="ADAL" clId="{ACD31E68-B043-4E6C-899C-248D4CAE6151}" dt="2023-10-12T17:37:33.101" v="676" actId="1076"/>
          <ac:spMkLst>
            <pc:docMk/>
            <pc:sldMk cId="231722402" sldId="1448943272"/>
            <ac:spMk id="16" creationId="{B431370D-A8E9-458F-D087-64B146EFECB1}"/>
          </ac:spMkLst>
        </pc:spChg>
        <pc:spChg chg="add mod">
          <ac:chgData name="Oscar Llorente Gonzalez" userId="e1d48c7f-7de1-49f5-ba88-07a54202ac7d" providerId="ADAL" clId="{ACD31E68-B043-4E6C-899C-248D4CAE6151}" dt="2023-10-12T17:37:33.101" v="676" actId="1076"/>
          <ac:spMkLst>
            <pc:docMk/>
            <pc:sldMk cId="231722402" sldId="1448943272"/>
            <ac:spMk id="17" creationId="{542EB27D-2D4A-D476-E760-F09972566D06}"/>
          </ac:spMkLst>
        </pc:spChg>
        <pc:spChg chg="add mod">
          <ac:chgData name="Oscar Llorente Gonzalez" userId="e1d48c7f-7de1-49f5-ba88-07a54202ac7d" providerId="ADAL" clId="{ACD31E68-B043-4E6C-899C-248D4CAE6151}" dt="2023-10-12T17:37:33.101" v="676" actId="1076"/>
          <ac:spMkLst>
            <pc:docMk/>
            <pc:sldMk cId="231722402" sldId="1448943272"/>
            <ac:spMk id="18" creationId="{83DBA7E9-0D8A-FB2D-864A-34696F95E012}"/>
          </ac:spMkLst>
        </pc:spChg>
        <pc:spChg chg="add mod">
          <ac:chgData name="Oscar Llorente Gonzalez" userId="e1d48c7f-7de1-49f5-ba88-07a54202ac7d" providerId="ADAL" clId="{ACD31E68-B043-4E6C-899C-248D4CAE6151}" dt="2023-10-12T17:37:33.101" v="676" actId="1076"/>
          <ac:spMkLst>
            <pc:docMk/>
            <pc:sldMk cId="231722402" sldId="1448943272"/>
            <ac:spMk id="19" creationId="{1AFB65ED-A9D7-E399-4F6B-8D4E61891867}"/>
          </ac:spMkLst>
        </pc:spChg>
        <pc:spChg chg="add mod">
          <ac:chgData name="Oscar Llorente Gonzalez" userId="e1d48c7f-7de1-49f5-ba88-07a54202ac7d" providerId="ADAL" clId="{ACD31E68-B043-4E6C-899C-248D4CAE6151}" dt="2023-10-12T17:37:33.101" v="676" actId="1076"/>
          <ac:spMkLst>
            <pc:docMk/>
            <pc:sldMk cId="231722402" sldId="1448943272"/>
            <ac:spMk id="20" creationId="{F00232A4-394E-9909-F3AF-527F30028070}"/>
          </ac:spMkLst>
        </pc:spChg>
        <pc:spChg chg="add del mod">
          <ac:chgData name="Oscar Llorente Gonzalez" userId="e1d48c7f-7de1-49f5-ba88-07a54202ac7d" providerId="ADAL" clId="{ACD31E68-B043-4E6C-899C-248D4CAE6151}" dt="2023-10-12T17:35:51.941" v="625" actId="478"/>
          <ac:spMkLst>
            <pc:docMk/>
            <pc:sldMk cId="231722402" sldId="1448943272"/>
            <ac:spMk id="21" creationId="{F10F5E34-6FAF-4802-1FCC-F52638E29A9A}"/>
          </ac:spMkLst>
        </pc:spChg>
        <pc:spChg chg="add del mod">
          <ac:chgData name="Oscar Llorente Gonzalez" userId="e1d48c7f-7de1-49f5-ba88-07a54202ac7d" providerId="ADAL" clId="{ACD31E68-B043-4E6C-899C-248D4CAE6151}" dt="2023-10-12T17:35:51.941" v="625" actId="478"/>
          <ac:spMkLst>
            <pc:docMk/>
            <pc:sldMk cId="231722402" sldId="1448943272"/>
            <ac:spMk id="22" creationId="{014905DB-645B-D12C-01BD-79CCB11E76C1}"/>
          </ac:spMkLst>
        </pc:spChg>
        <pc:spChg chg="add del mod">
          <ac:chgData name="Oscar Llorente Gonzalez" userId="e1d48c7f-7de1-49f5-ba88-07a54202ac7d" providerId="ADAL" clId="{ACD31E68-B043-4E6C-899C-248D4CAE6151}" dt="2023-10-12T17:35:51.941" v="625" actId="478"/>
          <ac:spMkLst>
            <pc:docMk/>
            <pc:sldMk cId="231722402" sldId="1448943272"/>
            <ac:spMk id="23" creationId="{0A3ADEAF-5151-0653-3E43-30DF68E72FE2}"/>
          </ac:spMkLst>
        </pc:spChg>
        <pc:spChg chg="add del mod">
          <ac:chgData name="Oscar Llorente Gonzalez" userId="e1d48c7f-7de1-49f5-ba88-07a54202ac7d" providerId="ADAL" clId="{ACD31E68-B043-4E6C-899C-248D4CAE6151}" dt="2023-10-12T17:35:51.941" v="625" actId="478"/>
          <ac:spMkLst>
            <pc:docMk/>
            <pc:sldMk cId="231722402" sldId="1448943272"/>
            <ac:spMk id="24" creationId="{A4EF3191-2F10-894D-5CBE-05F77C1F30A7}"/>
          </ac:spMkLst>
        </pc:spChg>
        <pc:spChg chg="add mod">
          <ac:chgData name="Oscar Llorente Gonzalez" userId="e1d48c7f-7de1-49f5-ba88-07a54202ac7d" providerId="ADAL" clId="{ACD31E68-B043-4E6C-899C-248D4CAE6151}" dt="2023-10-12T17:39:43.196" v="709" actId="404"/>
          <ac:spMkLst>
            <pc:docMk/>
            <pc:sldMk cId="231722402" sldId="1448943272"/>
            <ac:spMk id="44" creationId="{6F45909B-EE20-277F-DBC1-CF1EF9BAB29B}"/>
          </ac:spMkLst>
        </pc:spChg>
        <pc:spChg chg="add mod">
          <ac:chgData name="Oscar Llorente Gonzalez" userId="e1d48c7f-7de1-49f5-ba88-07a54202ac7d" providerId="ADAL" clId="{ACD31E68-B043-4E6C-899C-248D4CAE6151}" dt="2023-10-12T17:41:10.640" v="785" actId="115"/>
          <ac:spMkLst>
            <pc:docMk/>
            <pc:sldMk cId="231722402" sldId="1448943272"/>
            <ac:spMk id="47" creationId="{6F9A9788-AAE2-077C-D649-FFA8CF6D3567}"/>
          </ac:spMkLst>
        </pc:spChg>
        <pc:spChg chg="add mod">
          <ac:chgData name="Oscar Llorente Gonzalez" userId="e1d48c7f-7de1-49f5-ba88-07a54202ac7d" providerId="ADAL" clId="{ACD31E68-B043-4E6C-899C-248D4CAE6151}" dt="2023-10-12T17:41:05.265" v="783" actId="20577"/>
          <ac:spMkLst>
            <pc:docMk/>
            <pc:sldMk cId="231722402" sldId="1448943272"/>
            <ac:spMk id="48" creationId="{5944A47C-70A5-2634-DDF6-968142F07395}"/>
          </ac:spMkLst>
        </pc:spChg>
        <pc:picChg chg="add mod">
          <ac:chgData name="Oscar Llorente Gonzalez" userId="e1d48c7f-7de1-49f5-ba88-07a54202ac7d" providerId="ADAL" clId="{ACD31E68-B043-4E6C-899C-248D4CAE6151}" dt="2023-10-12T17:37:33.101" v="676" actId="1076"/>
          <ac:picMkLst>
            <pc:docMk/>
            <pc:sldMk cId="231722402" sldId="1448943272"/>
            <ac:picMk id="25" creationId="{8C4D9ACD-728E-158A-937A-BB4558896E81}"/>
          </ac:picMkLst>
        </pc:picChg>
        <pc:picChg chg="add mod">
          <ac:chgData name="Oscar Llorente Gonzalez" userId="e1d48c7f-7de1-49f5-ba88-07a54202ac7d" providerId="ADAL" clId="{ACD31E68-B043-4E6C-899C-248D4CAE6151}" dt="2023-10-12T17:37:33.101" v="676" actId="1076"/>
          <ac:picMkLst>
            <pc:docMk/>
            <pc:sldMk cId="231722402" sldId="1448943272"/>
            <ac:picMk id="26" creationId="{8EFF07A3-F294-B5F9-FB47-ADDDF4B2C325}"/>
          </ac:picMkLst>
        </pc:picChg>
        <pc:picChg chg="add mod">
          <ac:chgData name="Oscar Llorente Gonzalez" userId="e1d48c7f-7de1-49f5-ba88-07a54202ac7d" providerId="ADAL" clId="{ACD31E68-B043-4E6C-899C-248D4CAE6151}" dt="2023-10-12T17:37:33.101" v="676" actId="1076"/>
          <ac:picMkLst>
            <pc:docMk/>
            <pc:sldMk cId="231722402" sldId="1448943272"/>
            <ac:picMk id="27" creationId="{2E4E0465-7630-F541-7BB3-EC9B7A9B56B5}"/>
          </ac:picMkLst>
        </pc:picChg>
        <pc:picChg chg="add mod">
          <ac:chgData name="Oscar Llorente Gonzalez" userId="e1d48c7f-7de1-49f5-ba88-07a54202ac7d" providerId="ADAL" clId="{ACD31E68-B043-4E6C-899C-248D4CAE6151}" dt="2023-10-12T17:37:33.101" v="676" actId="1076"/>
          <ac:picMkLst>
            <pc:docMk/>
            <pc:sldMk cId="231722402" sldId="1448943272"/>
            <ac:picMk id="28" creationId="{855C655E-DE15-87BA-9626-A4D5AA961B92}"/>
          </ac:picMkLst>
        </pc:picChg>
        <pc:picChg chg="add mod">
          <ac:chgData name="Oscar Llorente Gonzalez" userId="e1d48c7f-7de1-49f5-ba88-07a54202ac7d" providerId="ADAL" clId="{ACD31E68-B043-4E6C-899C-248D4CAE6151}" dt="2023-10-12T17:37:33.101" v="676" actId="1076"/>
          <ac:picMkLst>
            <pc:docMk/>
            <pc:sldMk cId="231722402" sldId="1448943272"/>
            <ac:picMk id="29" creationId="{C27EF4FF-AF43-743B-2957-DA66EF0A483C}"/>
          </ac:picMkLst>
        </pc:picChg>
        <pc:picChg chg="add mod">
          <ac:chgData name="Oscar Llorente Gonzalez" userId="e1d48c7f-7de1-49f5-ba88-07a54202ac7d" providerId="ADAL" clId="{ACD31E68-B043-4E6C-899C-248D4CAE6151}" dt="2023-10-12T17:37:33.101" v="676" actId="1076"/>
          <ac:picMkLst>
            <pc:docMk/>
            <pc:sldMk cId="231722402" sldId="1448943272"/>
            <ac:picMk id="30" creationId="{95F26531-993C-F2A7-845B-939D0B053556}"/>
          </ac:picMkLst>
        </pc:picChg>
        <pc:picChg chg="add mod">
          <ac:chgData name="Oscar Llorente Gonzalez" userId="e1d48c7f-7de1-49f5-ba88-07a54202ac7d" providerId="ADAL" clId="{ACD31E68-B043-4E6C-899C-248D4CAE6151}" dt="2023-10-12T17:37:33.101" v="676" actId="1076"/>
          <ac:picMkLst>
            <pc:docMk/>
            <pc:sldMk cId="231722402" sldId="1448943272"/>
            <ac:picMk id="31" creationId="{5267A07E-25E5-B199-34F9-30564773A622}"/>
          </ac:picMkLst>
        </pc:picChg>
        <pc:picChg chg="add mod">
          <ac:chgData name="Oscar Llorente Gonzalez" userId="e1d48c7f-7de1-49f5-ba88-07a54202ac7d" providerId="ADAL" clId="{ACD31E68-B043-4E6C-899C-248D4CAE6151}" dt="2023-10-12T17:37:33.101" v="676" actId="1076"/>
          <ac:picMkLst>
            <pc:docMk/>
            <pc:sldMk cId="231722402" sldId="1448943272"/>
            <ac:picMk id="32" creationId="{13DED643-BBEC-BF41-2BB3-DB93D5B35EB7}"/>
          </ac:picMkLst>
        </pc:picChg>
        <pc:picChg chg="add mod">
          <ac:chgData name="Oscar Llorente Gonzalez" userId="e1d48c7f-7de1-49f5-ba88-07a54202ac7d" providerId="ADAL" clId="{ACD31E68-B043-4E6C-899C-248D4CAE6151}" dt="2023-10-12T17:37:33.101" v="676" actId="1076"/>
          <ac:picMkLst>
            <pc:docMk/>
            <pc:sldMk cId="231722402" sldId="1448943272"/>
            <ac:picMk id="33" creationId="{9B93DFB2-E38E-F0D3-4BC9-9C29F1A637F0}"/>
          </ac:picMkLst>
        </pc:picChg>
        <pc:picChg chg="add mod">
          <ac:chgData name="Oscar Llorente Gonzalez" userId="e1d48c7f-7de1-49f5-ba88-07a54202ac7d" providerId="ADAL" clId="{ACD31E68-B043-4E6C-899C-248D4CAE6151}" dt="2023-10-12T17:37:33.101" v="676" actId="1076"/>
          <ac:picMkLst>
            <pc:docMk/>
            <pc:sldMk cId="231722402" sldId="1448943272"/>
            <ac:picMk id="34" creationId="{A54D6195-A282-D332-44B9-7FEF616CC220}"/>
          </ac:picMkLst>
        </pc:picChg>
        <pc:picChg chg="add mod">
          <ac:chgData name="Oscar Llorente Gonzalez" userId="e1d48c7f-7de1-49f5-ba88-07a54202ac7d" providerId="ADAL" clId="{ACD31E68-B043-4E6C-899C-248D4CAE6151}" dt="2023-10-12T17:37:33.101" v="676" actId="1076"/>
          <ac:picMkLst>
            <pc:docMk/>
            <pc:sldMk cId="231722402" sldId="1448943272"/>
            <ac:picMk id="35" creationId="{CB839FE6-D4EC-7311-6F95-69607D1E06DF}"/>
          </ac:picMkLst>
        </pc:picChg>
        <pc:picChg chg="add mod">
          <ac:chgData name="Oscar Llorente Gonzalez" userId="e1d48c7f-7de1-49f5-ba88-07a54202ac7d" providerId="ADAL" clId="{ACD31E68-B043-4E6C-899C-248D4CAE6151}" dt="2023-10-12T17:37:33.101" v="676" actId="1076"/>
          <ac:picMkLst>
            <pc:docMk/>
            <pc:sldMk cId="231722402" sldId="1448943272"/>
            <ac:picMk id="36" creationId="{448F97A0-526F-BD37-75A2-D90AAEE3A243}"/>
          </ac:picMkLst>
        </pc:picChg>
        <pc:picChg chg="add mod">
          <ac:chgData name="Oscar Llorente Gonzalez" userId="e1d48c7f-7de1-49f5-ba88-07a54202ac7d" providerId="ADAL" clId="{ACD31E68-B043-4E6C-899C-248D4CAE6151}" dt="2023-10-12T17:37:33.101" v="676" actId="1076"/>
          <ac:picMkLst>
            <pc:docMk/>
            <pc:sldMk cId="231722402" sldId="1448943272"/>
            <ac:picMk id="37" creationId="{7973EB0A-6C94-E6EE-FDD6-C04151DBA21B}"/>
          </ac:picMkLst>
        </pc:picChg>
        <pc:picChg chg="add mod">
          <ac:chgData name="Oscar Llorente Gonzalez" userId="e1d48c7f-7de1-49f5-ba88-07a54202ac7d" providerId="ADAL" clId="{ACD31E68-B043-4E6C-899C-248D4CAE6151}" dt="2023-10-12T17:37:33.101" v="676" actId="1076"/>
          <ac:picMkLst>
            <pc:docMk/>
            <pc:sldMk cId="231722402" sldId="1448943272"/>
            <ac:picMk id="38" creationId="{A5E1A481-70B6-33C0-60BE-6AA9AFA267D6}"/>
          </ac:picMkLst>
        </pc:picChg>
        <pc:picChg chg="add mod">
          <ac:chgData name="Oscar Llorente Gonzalez" userId="e1d48c7f-7de1-49f5-ba88-07a54202ac7d" providerId="ADAL" clId="{ACD31E68-B043-4E6C-899C-248D4CAE6151}" dt="2023-10-12T17:37:33.101" v="676" actId="1076"/>
          <ac:picMkLst>
            <pc:docMk/>
            <pc:sldMk cId="231722402" sldId="1448943272"/>
            <ac:picMk id="39" creationId="{CF1C4061-2290-3684-E889-23F3B1314E28}"/>
          </ac:picMkLst>
        </pc:picChg>
        <pc:picChg chg="add mod">
          <ac:chgData name="Oscar Llorente Gonzalez" userId="e1d48c7f-7de1-49f5-ba88-07a54202ac7d" providerId="ADAL" clId="{ACD31E68-B043-4E6C-899C-248D4CAE6151}" dt="2023-10-12T17:37:33.101" v="676" actId="1076"/>
          <ac:picMkLst>
            <pc:docMk/>
            <pc:sldMk cId="231722402" sldId="1448943272"/>
            <ac:picMk id="40" creationId="{65B103F0-5CA0-6549-3A9B-E8D8E4E220B8}"/>
          </ac:picMkLst>
        </pc:picChg>
        <pc:picChg chg="add mod">
          <ac:chgData name="Oscar Llorente Gonzalez" userId="e1d48c7f-7de1-49f5-ba88-07a54202ac7d" providerId="ADAL" clId="{ACD31E68-B043-4E6C-899C-248D4CAE6151}" dt="2023-10-12T17:37:33.101" v="676" actId="1076"/>
          <ac:picMkLst>
            <pc:docMk/>
            <pc:sldMk cId="231722402" sldId="1448943272"/>
            <ac:picMk id="41" creationId="{C684B6CB-1F74-87FD-8380-2D9FAEB93A45}"/>
          </ac:picMkLst>
        </pc:picChg>
        <pc:picChg chg="add del mod">
          <ac:chgData name="Oscar Llorente Gonzalez" userId="e1d48c7f-7de1-49f5-ba88-07a54202ac7d" providerId="ADAL" clId="{ACD31E68-B043-4E6C-899C-248D4CAE6151}" dt="2023-10-12T17:38:08.569" v="679" actId="478"/>
          <ac:picMkLst>
            <pc:docMk/>
            <pc:sldMk cId="231722402" sldId="1448943272"/>
            <ac:picMk id="42" creationId="{C8C78D1A-67D8-E502-12F2-B6C85E3734FD}"/>
          </ac:picMkLst>
        </pc:picChg>
        <pc:picChg chg="add mod">
          <ac:chgData name="Oscar Llorente Gonzalez" userId="e1d48c7f-7de1-49f5-ba88-07a54202ac7d" providerId="ADAL" clId="{ACD31E68-B043-4E6C-899C-248D4CAE6151}" dt="2023-10-12T17:38:13.060" v="681" actId="1076"/>
          <ac:picMkLst>
            <pc:docMk/>
            <pc:sldMk cId="231722402" sldId="1448943272"/>
            <ac:picMk id="43" creationId="{CB02DCA8-7CF5-BF5A-E84B-AFFDAF08730B}"/>
          </ac:picMkLst>
        </pc:picChg>
        <pc:cxnChg chg="add mod">
          <ac:chgData name="Oscar Llorente Gonzalez" userId="e1d48c7f-7de1-49f5-ba88-07a54202ac7d" providerId="ADAL" clId="{ACD31E68-B043-4E6C-899C-248D4CAE6151}" dt="2023-10-12T17:40:16.161" v="714" actId="693"/>
          <ac:cxnSpMkLst>
            <pc:docMk/>
            <pc:sldMk cId="231722402" sldId="1448943272"/>
            <ac:cxnSpMk id="46" creationId="{998D3D18-201A-7260-D9E2-F783A6ABF332}"/>
          </ac:cxnSpMkLst>
        </pc:cxnChg>
      </pc:sldChg>
      <pc:sldMasterChg chg="delSldLayout">
        <pc:chgData name="Oscar Llorente Gonzalez" userId="e1d48c7f-7de1-49f5-ba88-07a54202ac7d" providerId="ADAL" clId="{ACD31E68-B043-4E6C-899C-248D4CAE6151}" dt="2023-10-12T17:18:05.621" v="523" actId="2696"/>
        <pc:sldMasterMkLst>
          <pc:docMk/>
          <pc:sldMasterMk cId="1218250904" sldId="2147483648"/>
        </pc:sldMasterMkLst>
        <pc:sldLayoutChg chg="del">
          <pc:chgData name="Oscar Llorente Gonzalez" userId="e1d48c7f-7de1-49f5-ba88-07a54202ac7d" providerId="ADAL" clId="{ACD31E68-B043-4E6C-899C-248D4CAE6151}" dt="2023-10-12T17:18:05.621" v="523" actId="2696"/>
          <pc:sldLayoutMkLst>
            <pc:docMk/>
            <pc:sldMasterMk cId="1218250904" sldId="2147483648"/>
            <pc:sldLayoutMk cId="3612161658" sldId="214748366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4D164-EA59-4044-8F82-034AE49D2C8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F61D2-B981-484E-B5B5-CD43014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41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CBFA58-2731-FADD-6116-9F8E7FBFBE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8842" y="1686217"/>
            <a:ext cx="5793079" cy="1321357"/>
          </a:xfrm>
          <a:noFill/>
        </p:spPr>
        <p:txBody>
          <a:bodyPr lIns="360000" anchor="ctr">
            <a:noAutofit/>
          </a:bodyPr>
          <a:lstStyle>
            <a:lvl1pPr marL="0" indent="0" algn="l">
              <a:buNone/>
              <a:defRPr sz="3600" b="0" i="0" baseline="0">
                <a:solidFill>
                  <a:schemeClr val="bg1"/>
                </a:solidFill>
                <a:latin typeface="Verdana" panose="020B0604030504040204" pitchFamily="34" charset="0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/>
              <a:t>Click to Edit Title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48DECF10-1F7A-462D-6064-C22E732BB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8842" y="3196426"/>
            <a:ext cx="3026003" cy="403106"/>
          </a:xfrm>
          <a:noFill/>
          <a:ln>
            <a:noFill/>
          </a:ln>
        </p:spPr>
        <p:txBody>
          <a:bodyPr lIns="360000">
            <a:noAutofit/>
          </a:bodyPr>
          <a:lstStyle>
            <a:lvl1pPr marL="0" indent="0" algn="l">
              <a:buNone/>
              <a:defRPr sz="1700" b="1" i="0" baseline="0">
                <a:solidFill>
                  <a:schemeClr val="bg1"/>
                </a:solidFill>
                <a:latin typeface="Verdana" panose="020B0604030504040204" pitchFamily="34" charset="0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/>
              <a:t>Title / Subtitle Here</a:t>
            </a:r>
            <a:endParaRPr lang="en-US" dirty="0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68D2B615-8E0A-10DC-04FD-31492678FC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28433" b="41618"/>
          <a:stretch/>
        </p:blipFill>
        <p:spPr>
          <a:xfrm>
            <a:off x="258842" y="178026"/>
            <a:ext cx="2823221" cy="51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6A8F8AB7-7198-0831-7E63-4B0CD1BA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10331" y="4598668"/>
            <a:ext cx="703690" cy="231514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9DD10E12-CBD0-0F2A-AAE3-9797345E2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1233" b="41818"/>
          <a:stretch/>
        </p:blipFill>
        <p:spPr>
          <a:xfrm>
            <a:off x="1369391" y="1855890"/>
            <a:ext cx="6405218" cy="105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4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gradFill>
          <a:gsLst>
            <a:gs pos="45990">
              <a:srgbClr val="E53593"/>
            </a:gs>
            <a:gs pos="0">
              <a:srgbClr val="EF3C24"/>
            </a:gs>
            <a:gs pos="100000">
              <a:srgbClr val="824298"/>
            </a:gs>
          </a:gsLst>
          <a:lin ang="21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51543"/>
            <a:ext cx="9215562" cy="45919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96897" y="40417"/>
            <a:ext cx="8389903" cy="490484"/>
          </a:xfrm>
        </p:spPr>
        <p:txBody>
          <a:bodyPr>
            <a:normAutofit/>
          </a:bodyPr>
          <a:lstStyle>
            <a:lvl1pPr algn="l">
              <a:defRPr sz="1800" baseline="0">
                <a:solidFill>
                  <a:schemeClr val="bg1"/>
                </a:solidFill>
                <a:latin typeface="Verdana" panose="020B0604030504040204" pitchFamily="34" charset="0"/>
                <a:cs typeface="Arial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55601" y="885371"/>
            <a:ext cx="7376458" cy="3709252"/>
          </a:xfrm>
        </p:spPr>
        <p:txBody>
          <a:bodyPr/>
          <a:lstStyle>
            <a:lvl1pPr>
              <a:buClr>
                <a:srgbClr val="6A0495"/>
              </a:buClr>
              <a:defRPr sz="2800" baseline="0">
                <a:solidFill>
                  <a:schemeClr val="tx1"/>
                </a:solidFill>
                <a:latin typeface="Verdana" panose="020B0604030504040204" pitchFamily="34" charset="0"/>
                <a:cs typeface="Arial"/>
              </a:defRPr>
            </a:lvl1pPr>
            <a:lvl2pPr>
              <a:buClr>
                <a:srgbClr val="6A0495"/>
              </a:buClr>
              <a:defRPr sz="2400" baseline="0">
                <a:solidFill>
                  <a:schemeClr val="tx1"/>
                </a:solidFill>
                <a:latin typeface="Verdana" panose="020B0604030504040204" pitchFamily="34" charset="0"/>
                <a:cs typeface="Arial"/>
              </a:defRPr>
            </a:lvl2pPr>
            <a:lvl3pPr>
              <a:buClr>
                <a:srgbClr val="6A0495"/>
              </a:buClr>
              <a:defRPr sz="2000" baseline="0">
                <a:solidFill>
                  <a:schemeClr val="tx1"/>
                </a:solidFill>
                <a:latin typeface="Verdana" panose="020B0604030504040204" pitchFamily="34" charset="0"/>
                <a:cs typeface="Arial"/>
              </a:defRPr>
            </a:lvl3pPr>
            <a:lvl4pPr>
              <a:buClr>
                <a:srgbClr val="6A0495"/>
              </a:buClr>
              <a:defRPr baseline="0">
                <a:solidFill>
                  <a:schemeClr val="tx1"/>
                </a:solidFill>
                <a:latin typeface="Verdana" panose="020B0604030504040204" pitchFamily="34" charset="0"/>
                <a:cs typeface="Arial"/>
              </a:defRPr>
            </a:lvl4pPr>
            <a:lvl5pPr>
              <a:buClr>
                <a:srgbClr val="6A0495"/>
              </a:buClr>
              <a:defRPr baseline="0">
                <a:solidFill>
                  <a:schemeClr val="tx1"/>
                </a:solidFill>
                <a:latin typeface="Verdana" panose="020B0604030504040204" pitchFamily="34" charset="0"/>
                <a:cs typeface="Arial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D8BA99-8747-B9ED-D57A-A192D36CEDD2}"/>
              </a:ext>
            </a:extLst>
          </p:cNvPr>
          <p:cNvSpPr txBox="1">
            <a:spLocks/>
          </p:cNvSpPr>
          <p:nvPr userDrawn="1"/>
        </p:nvSpPr>
        <p:spPr>
          <a:xfrm>
            <a:off x="71562" y="4800749"/>
            <a:ext cx="1092422" cy="2554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8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900" baseline="0" dirty="0">
                <a:solidFill>
                  <a:srgbClr val="EF3C24"/>
                </a:solidFill>
                <a:latin typeface="Verdana" panose="020B0604030504040204" pitchFamily="34" charset="0"/>
              </a:rPr>
              <a:t>#</a:t>
            </a:r>
            <a:r>
              <a:rPr lang="en-US" sz="900" baseline="0" dirty="0" err="1">
                <a:solidFill>
                  <a:srgbClr val="EF3C24"/>
                </a:solidFill>
                <a:latin typeface="Verdana" panose="020B0604030504040204" pitchFamily="34" charset="0"/>
              </a:rPr>
              <a:t>pytorchconf</a:t>
            </a:r>
            <a:endParaRPr lang="en-US" sz="900" b="1" baseline="0" dirty="0">
              <a:solidFill>
                <a:srgbClr val="EF3C24"/>
              </a:solidFill>
              <a:latin typeface="Verdana" panose="020B0604030504040204" pitchFamily="34" charset="0"/>
            </a:endParaRPr>
          </a:p>
        </p:txBody>
      </p:sp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6912F6B6-50F0-F2C0-0137-C692D1B4A1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636" b="41807"/>
          <a:stretch/>
        </p:blipFill>
        <p:spPr>
          <a:xfrm>
            <a:off x="7641202" y="4793944"/>
            <a:ext cx="1293249" cy="1789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>
          <a:gsLst>
            <a:gs pos="0">
              <a:srgbClr val="EF3C24"/>
            </a:gs>
            <a:gs pos="100000">
              <a:srgbClr val="824298"/>
            </a:gs>
            <a:gs pos="45000">
              <a:srgbClr val="E7359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48412" y="0"/>
            <a:ext cx="8295587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201616" y="894850"/>
            <a:ext cx="7306279" cy="2906700"/>
          </a:xfrm>
          <a:noFill/>
        </p:spPr>
        <p:txBody>
          <a:bodyPr lIns="360000" anchor="ctr">
            <a:noAutofit/>
          </a:bodyPr>
          <a:lstStyle>
            <a:lvl1pPr marL="0" indent="0" algn="l">
              <a:buNone/>
              <a:defRPr sz="4800" b="0" i="0" baseline="0">
                <a:solidFill>
                  <a:schemeClr val="tx1"/>
                </a:solidFill>
                <a:latin typeface="Verdana" panose="020B0604030504040204" pitchFamily="34" charset="0"/>
                <a:cs typeface="Arial"/>
              </a:defRPr>
            </a:lvl1pPr>
            <a:lvl2pPr marL="4572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2pPr>
            <a:lvl3pPr marL="9144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3pPr>
            <a:lvl4pPr marL="13716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4pPr>
            <a:lvl5pPr marL="1828800" indent="0" algn="ctr">
              <a:buNone/>
              <a:defRPr sz="4800">
                <a:solidFill>
                  <a:schemeClr val="bg1"/>
                </a:solidFill>
                <a:latin typeface="Helvetica Neue Light"/>
                <a:cs typeface="Helvetica Neue Light"/>
              </a:defRPr>
            </a:lvl5pPr>
          </a:lstStyle>
          <a:p>
            <a:pPr lvl="0"/>
            <a:r>
              <a:rPr lang="en-CA" dirty="0"/>
              <a:t>Insert Title </a:t>
            </a:r>
            <a:br>
              <a:rPr lang="en-CA" dirty="0"/>
            </a:br>
            <a:r>
              <a:rPr lang="en-CA" dirty="0"/>
              <a:t>Here</a:t>
            </a:r>
            <a:endParaRPr lang="en-US" dirty="0"/>
          </a:p>
        </p:txBody>
      </p:sp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55E66E14-D6EB-38D1-D5A4-F1D7BBCDE0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636" b="41807"/>
          <a:stretch/>
        </p:blipFill>
        <p:spPr>
          <a:xfrm>
            <a:off x="7641202" y="4793944"/>
            <a:ext cx="1293249" cy="17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8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8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27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5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4" r:id="rId3"/>
    <p:sldLayoutId id="2147483658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baseline="0">
          <a:solidFill>
            <a:schemeClr val="bg1"/>
          </a:solidFill>
          <a:latin typeface="Verdana" panose="020B0604030504040204" pitchFamily="34" charset="0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bg1"/>
          </a:solidFill>
          <a:latin typeface="Verdana" panose="020B0604030504040204" pitchFamily="34" charset="0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bg1"/>
          </a:solidFill>
          <a:latin typeface="Verdana" panose="020B0604030504040204" pitchFamily="34" charset="0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/>
          </a:solidFill>
          <a:latin typeface="Verdana" panose="020B0604030504040204" pitchFamily="34" charset="0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/>
          </a:solidFill>
          <a:latin typeface="Verdana" panose="020B0604030504040204" pitchFamily="34" charset="0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bg1"/>
          </a:solidFill>
          <a:latin typeface="Verdana" panose="020B0604030504040204" pitchFamily="34" charset="0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5D4E1F-8A2C-7ADB-B2F9-F3A06431D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8842" y="1686217"/>
            <a:ext cx="6803044" cy="1321357"/>
          </a:xfrm>
        </p:spPr>
        <p:txBody>
          <a:bodyPr/>
          <a:lstStyle/>
          <a:p>
            <a:r>
              <a:rPr lang="en-US" sz="3200" dirty="0"/>
              <a:t>Uplink Interference Optimizer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4D4C8-C63D-7860-EE86-95C1876B02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841" y="3196426"/>
            <a:ext cx="8826464" cy="403106"/>
          </a:xfrm>
        </p:spPr>
        <p:txBody>
          <a:bodyPr/>
          <a:lstStyle/>
          <a:p>
            <a:r>
              <a:rPr lang="en-US" sz="1800" b="0" dirty="0"/>
              <a:t>How to Optimize a Cellular Network in a Single Shot with GNNs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2552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B81E-75A9-3DDD-2B4F-6C32B780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optimize</a:t>
            </a:r>
            <a:r>
              <a:rPr lang="es-ES" dirty="0"/>
              <a:t> a </a:t>
            </a:r>
            <a:r>
              <a:rPr lang="es-ES" dirty="0" err="1"/>
              <a:t>cellular</a:t>
            </a:r>
            <a:r>
              <a:rPr lang="es-ES" dirty="0"/>
              <a:t> </a:t>
            </a:r>
            <a:r>
              <a:rPr lang="es-ES" dirty="0" err="1"/>
              <a:t>network</a:t>
            </a:r>
            <a:endParaRPr lang="es-E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489B680B-CD8E-6E76-5300-0B6C5ADA88C1}"/>
              </a:ext>
            </a:extLst>
          </p:cNvPr>
          <p:cNvSpPr/>
          <p:nvPr/>
        </p:nvSpPr>
        <p:spPr>
          <a:xfrm>
            <a:off x="553157" y="1751416"/>
            <a:ext cx="1214052" cy="104723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B257F084-87B7-7489-6C21-2F554E906F1F}"/>
              </a:ext>
            </a:extLst>
          </p:cNvPr>
          <p:cNvSpPr/>
          <p:nvPr/>
        </p:nvSpPr>
        <p:spPr>
          <a:xfrm>
            <a:off x="1503507" y="1235597"/>
            <a:ext cx="1214052" cy="104723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16A5CBE-E798-D5A2-A1CE-02125FABAB05}"/>
              </a:ext>
            </a:extLst>
          </p:cNvPr>
          <p:cNvSpPr/>
          <p:nvPr/>
        </p:nvSpPr>
        <p:spPr>
          <a:xfrm>
            <a:off x="553157" y="2798651"/>
            <a:ext cx="1214052" cy="104723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AD71BEFB-55CA-4D56-1BBC-C35E86FEF00F}"/>
              </a:ext>
            </a:extLst>
          </p:cNvPr>
          <p:cNvSpPr/>
          <p:nvPr/>
        </p:nvSpPr>
        <p:spPr>
          <a:xfrm>
            <a:off x="1509413" y="2282832"/>
            <a:ext cx="1214052" cy="104723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F6C5B1FF-C36E-71FC-DA95-2506E3F1A683}"/>
              </a:ext>
            </a:extLst>
          </p:cNvPr>
          <p:cNvSpPr/>
          <p:nvPr/>
        </p:nvSpPr>
        <p:spPr>
          <a:xfrm>
            <a:off x="2455757" y="1921064"/>
            <a:ext cx="794617" cy="70793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5A716004-150B-9664-4673-21C42FD781DE}"/>
              </a:ext>
            </a:extLst>
          </p:cNvPr>
          <p:cNvSpPr/>
          <p:nvPr/>
        </p:nvSpPr>
        <p:spPr>
          <a:xfrm>
            <a:off x="1462939" y="3314469"/>
            <a:ext cx="1214052" cy="1047235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B431370D-A8E9-458F-D087-64B146EFECB1}"/>
              </a:ext>
            </a:extLst>
          </p:cNvPr>
          <p:cNvSpPr/>
          <p:nvPr/>
        </p:nvSpPr>
        <p:spPr>
          <a:xfrm>
            <a:off x="3077554" y="2261567"/>
            <a:ext cx="794617" cy="70793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542EB27D-2D4A-D476-E760-F09972566D06}"/>
              </a:ext>
            </a:extLst>
          </p:cNvPr>
          <p:cNvSpPr/>
          <p:nvPr/>
        </p:nvSpPr>
        <p:spPr>
          <a:xfrm>
            <a:off x="3061591" y="1553629"/>
            <a:ext cx="794617" cy="70793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83DBA7E9-0D8A-FB2D-864A-34696F95E012}"/>
              </a:ext>
            </a:extLst>
          </p:cNvPr>
          <p:cNvSpPr/>
          <p:nvPr/>
        </p:nvSpPr>
        <p:spPr>
          <a:xfrm>
            <a:off x="3086654" y="3676237"/>
            <a:ext cx="794617" cy="70793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1AFB65ED-A9D7-E399-4F6B-8D4E61891867}"/>
              </a:ext>
            </a:extLst>
          </p:cNvPr>
          <p:cNvSpPr/>
          <p:nvPr/>
        </p:nvSpPr>
        <p:spPr>
          <a:xfrm>
            <a:off x="3695921" y="2606531"/>
            <a:ext cx="794617" cy="70793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F00232A4-394E-9909-F3AF-527F30028070}"/>
              </a:ext>
            </a:extLst>
          </p:cNvPr>
          <p:cNvSpPr/>
          <p:nvPr/>
        </p:nvSpPr>
        <p:spPr>
          <a:xfrm>
            <a:off x="3086654" y="2969505"/>
            <a:ext cx="794617" cy="70793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5" name="Graphic 24" descr="Cell Tower outline">
            <a:extLst>
              <a:ext uri="{FF2B5EF4-FFF2-40B4-BE49-F238E27FC236}">
                <a16:creationId xmlns:a16="http://schemas.microsoft.com/office/drawing/2014/main" id="{8C4D9ACD-728E-158A-937A-BB4558896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868" y="2040687"/>
            <a:ext cx="441760" cy="441760"/>
          </a:xfrm>
          <a:prstGeom prst="rect">
            <a:avLst/>
          </a:prstGeom>
        </p:spPr>
      </p:pic>
      <p:pic>
        <p:nvPicPr>
          <p:cNvPr id="26" name="Graphic 25" descr="Cell Tower outline">
            <a:extLst>
              <a:ext uri="{FF2B5EF4-FFF2-40B4-BE49-F238E27FC236}">
                <a16:creationId xmlns:a16="http://schemas.microsoft.com/office/drawing/2014/main" id="{8EFF07A3-F294-B5F9-FB47-ADDDF4B2C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7209" y="1756134"/>
            <a:ext cx="441760" cy="441760"/>
          </a:xfrm>
          <a:prstGeom prst="rect">
            <a:avLst/>
          </a:prstGeom>
        </p:spPr>
      </p:pic>
      <p:pic>
        <p:nvPicPr>
          <p:cNvPr id="27" name="Graphic 26" descr="Cell Tower outline">
            <a:extLst>
              <a:ext uri="{FF2B5EF4-FFF2-40B4-BE49-F238E27FC236}">
                <a16:creationId xmlns:a16="http://schemas.microsoft.com/office/drawing/2014/main" id="{2E4E0465-7630-F541-7BB3-EC9B7A9B5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0533" y="1368602"/>
            <a:ext cx="441760" cy="441760"/>
          </a:xfrm>
          <a:prstGeom prst="rect">
            <a:avLst/>
          </a:prstGeom>
        </p:spPr>
      </p:pic>
      <p:pic>
        <p:nvPicPr>
          <p:cNvPr id="28" name="Graphic 27" descr="Cell Tower outline">
            <a:extLst>
              <a:ext uri="{FF2B5EF4-FFF2-40B4-BE49-F238E27FC236}">
                <a16:creationId xmlns:a16="http://schemas.microsoft.com/office/drawing/2014/main" id="{855C655E-DE15-87BA-9626-A4D5AA961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4800" y="2805024"/>
            <a:ext cx="441760" cy="441760"/>
          </a:xfrm>
          <a:prstGeom prst="rect">
            <a:avLst/>
          </a:prstGeom>
        </p:spPr>
      </p:pic>
      <p:pic>
        <p:nvPicPr>
          <p:cNvPr id="29" name="Graphic 28" descr="Cell Tower outline">
            <a:extLst>
              <a:ext uri="{FF2B5EF4-FFF2-40B4-BE49-F238E27FC236}">
                <a16:creationId xmlns:a16="http://schemas.microsoft.com/office/drawing/2014/main" id="{C27EF4FF-AF43-743B-2957-DA66EF0A4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1458" y="2350517"/>
            <a:ext cx="441760" cy="441760"/>
          </a:xfrm>
          <a:prstGeom prst="rect">
            <a:avLst/>
          </a:prstGeom>
        </p:spPr>
      </p:pic>
      <p:pic>
        <p:nvPicPr>
          <p:cNvPr id="30" name="Graphic 29" descr="Cell Tower outline">
            <a:extLst>
              <a:ext uri="{FF2B5EF4-FFF2-40B4-BE49-F238E27FC236}">
                <a16:creationId xmlns:a16="http://schemas.microsoft.com/office/drawing/2014/main" id="{95F26531-993C-F2A7-845B-939D0B053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4149" y="2408122"/>
            <a:ext cx="441760" cy="441760"/>
          </a:xfrm>
          <a:prstGeom prst="rect">
            <a:avLst/>
          </a:prstGeom>
        </p:spPr>
      </p:pic>
      <p:pic>
        <p:nvPicPr>
          <p:cNvPr id="31" name="Graphic 30" descr="Cell Tower outline">
            <a:extLst>
              <a:ext uri="{FF2B5EF4-FFF2-40B4-BE49-F238E27FC236}">
                <a16:creationId xmlns:a16="http://schemas.microsoft.com/office/drawing/2014/main" id="{5267A07E-25E5-B199-34F9-30564773A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4161" y="1701649"/>
            <a:ext cx="441760" cy="441760"/>
          </a:xfrm>
          <a:prstGeom prst="rect">
            <a:avLst/>
          </a:prstGeom>
        </p:spPr>
      </p:pic>
      <p:pic>
        <p:nvPicPr>
          <p:cNvPr id="32" name="Graphic 31" descr="Cell Tower outline">
            <a:extLst>
              <a:ext uri="{FF2B5EF4-FFF2-40B4-BE49-F238E27FC236}">
                <a16:creationId xmlns:a16="http://schemas.microsoft.com/office/drawing/2014/main" id="{13DED643-BBEC-BF41-2BB3-DB93D5B35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3082" y="2397418"/>
            <a:ext cx="441760" cy="441760"/>
          </a:xfrm>
          <a:prstGeom prst="rect">
            <a:avLst/>
          </a:prstGeom>
        </p:spPr>
      </p:pic>
      <p:pic>
        <p:nvPicPr>
          <p:cNvPr id="33" name="Graphic 32" descr="Cell Tower outline">
            <a:extLst>
              <a:ext uri="{FF2B5EF4-FFF2-40B4-BE49-F238E27FC236}">
                <a16:creationId xmlns:a16="http://schemas.microsoft.com/office/drawing/2014/main" id="{9B93DFB2-E38E-F0D3-4BC9-9C29F1A63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2171" y="2739620"/>
            <a:ext cx="441760" cy="441760"/>
          </a:xfrm>
          <a:prstGeom prst="rect">
            <a:avLst/>
          </a:prstGeom>
        </p:spPr>
      </p:pic>
      <p:pic>
        <p:nvPicPr>
          <p:cNvPr id="34" name="Graphic 33" descr="Cell Tower outline">
            <a:extLst>
              <a:ext uri="{FF2B5EF4-FFF2-40B4-BE49-F238E27FC236}">
                <a16:creationId xmlns:a16="http://schemas.microsoft.com/office/drawing/2014/main" id="{A54D6195-A282-D332-44B9-7FEF616CC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2904" y="3101388"/>
            <a:ext cx="441760" cy="441760"/>
          </a:xfrm>
          <a:prstGeom prst="rect">
            <a:avLst/>
          </a:prstGeom>
        </p:spPr>
      </p:pic>
      <p:pic>
        <p:nvPicPr>
          <p:cNvPr id="35" name="Graphic 34" descr="Cell Tower outline">
            <a:extLst>
              <a:ext uri="{FF2B5EF4-FFF2-40B4-BE49-F238E27FC236}">
                <a16:creationId xmlns:a16="http://schemas.microsoft.com/office/drawing/2014/main" id="{CB839FE6-D4EC-7311-6F95-69607D1E0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750" y="3330067"/>
            <a:ext cx="441760" cy="441760"/>
          </a:xfrm>
          <a:prstGeom prst="rect">
            <a:avLst/>
          </a:prstGeom>
        </p:spPr>
      </p:pic>
      <p:pic>
        <p:nvPicPr>
          <p:cNvPr id="36" name="Graphic 35" descr="Cell Tower outline">
            <a:extLst>
              <a:ext uri="{FF2B5EF4-FFF2-40B4-BE49-F238E27FC236}">
                <a16:creationId xmlns:a16="http://schemas.microsoft.com/office/drawing/2014/main" id="{448F97A0-526F-BD37-75A2-D90AAEE3A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588" y="2960500"/>
            <a:ext cx="441760" cy="441760"/>
          </a:xfrm>
          <a:prstGeom prst="rect">
            <a:avLst/>
          </a:prstGeom>
        </p:spPr>
      </p:pic>
      <p:pic>
        <p:nvPicPr>
          <p:cNvPr id="37" name="Graphic 36" descr="Cell Tower outline">
            <a:extLst>
              <a:ext uri="{FF2B5EF4-FFF2-40B4-BE49-F238E27FC236}">
                <a16:creationId xmlns:a16="http://schemas.microsoft.com/office/drawing/2014/main" id="{7973EB0A-6C94-E6EE-FDD6-C04151DBA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9085" y="3617206"/>
            <a:ext cx="441760" cy="441760"/>
          </a:xfrm>
          <a:prstGeom prst="rect">
            <a:avLst/>
          </a:prstGeom>
        </p:spPr>
      </p:pic>
      <p:pic>
        <p:nvPicPr>
          <p:cNvPr id="38" name="Graphic 37" descr="Cell Tower outline">
            <a:extLst>
              <a:ext uri="{FF2B5EF4-FFF2-40B4-BE49-F238E27FC236}">
                <a16:creationId xmlns:a16="http://schemas.microsoft.com/office/drawing/2014/main" id="{A5E1A481-70B6-33C0-60BE-6AA9AFA26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985" y="2326822"/>
            <a:ext cx="441760" cy="441760"/>
          </a:xfrm>
          <a:prstGeom prst="rect">
            <a:avLst/>
          </a:prstGeom>
        </p:spPr>
      </p:pic>
      <p:pic>
        <p:nvPicPr>
          <p:cNvPr id="39" name="Graphic 38" descr="Cell Tower outline">
            <a:extLst>
              <a:ext uri="{FF2B5EF4-FFF2-40B4-BE49-F238E27FC236}">
                <a16:creationId xmlns:a16="http://schemas.microsoft.com/office/drawing/2014/main" id="{CF1C4061-2290-3684-E889-23F3B1314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8234" y="1924749"/>
            <a:ext cx="441760" cy="441760"/>
          </a:xfrm>
          <a:prstGeom prst="rect">
            <a:avLst/>
          </a:prstGeom>
        </p:spPr>
      </p:pic>
      <p:pic>
        <p:nvPicPr>
          <p:cNvPr id="40" name="Graphic 39" descr="Cell Tower outline">
            <a:extLst>
              <a:ext uri="{FF2B5EF4-FFF2-40B4-BE49-F238E27FC236}">
                <a16:creationId xmlns:a16="http://schemas.microsoft.com/office/drawing/2014/main" id="{65B103F0-5CA0-6549-3A9B-E8D8E4E22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887" y="1822182"/>
            <a:ext cx="441760" cy="441760"/>
          </a:xfrm>
          <a:prstGeom prst="rect">
            <a:avLst/>
          </a:prstGeom>
        </p:spPr>
      </p:pic>
      <p:pic>
        <p:nvPicPr>
          <p:cNvPr id="41" name="Graphic 40" descr="Cell Tower outline">
            <a:extLst>
              <a:ext uri="{FF2B5EF4-FFF2-40B4-BE49-F238E27FC236}">
                <a16:creationId xmlns:a16="http://schemas.microsoft.com/office/drawing/2014/main" id="{C684B6CB-1F74-87FD-8380-2D9FAEB93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4057" y="3797066"/>
            <a:ext cx="441760" cy="44176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B02DCA8-7CF5-BF5A-E84B-AFFDAF087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957" y="1531219"/>
            <a:ext cx="3496350" cy="2150624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F45909B-EE20-277F-DBC1-CF1EF9BAB29B}"/>
              </a:ext>
            </a:extLst>
          </p:cNvPr>
          <p:cNvSpPr/>
          <p:nvPr/>
        </p:nvSpPr>
        <p:spPr>
          <a:xfrm>
            <a:off x="7583959" y="3845886"/>
            <a:ext cx="945292" cy="51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b="1" dirty="0" err="1"/>
              <a:t>Optimization</a:t>
            </a:r>
            <a:endParaRPr lang="es-ES" sz="700" b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8D3D18-201A-7260-D9E2-F783A6ABF332}"/>
              </a:ext>
            </a:extLst>
          </p:cNvPr>
          <p:cNvCxnSpPr>
            <a:stCxn id="44" idx="0"/>
          </p:cNvCxnSpPr>
          <p:nvPr/>
        </p:nvCxnSpPr>
        <p:spPr>
          <a:xfrm flipV="1">
            <a:off x="8056605" y="3543148"/>
            <a:ext cx="3090" cy="3027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F9A9788-AAE2-077C-D649-FFA8CF6D3567}"/>
              </a:ext>
            </a:extLst>
          </p:cNvPr>
          <p:cNvSpPr/>
          <p:nvPr/>
        </p:nvSpPr>
        <p:spPr>
          <a:xfrm>
            <a:off x="296897" y="737624"/>
            <a:ext cx="36865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181818"/>
                </a:solidFill>
              </a:rPr>
              <a:t>Cellular Network</a:t>
            </a:r>
            <a:endParaRPr lang="en-US" sz="1050" dirty="0">
              <a:latin typeface="+mn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44A47C-70A5-2634-DDF6-968142F07395}"/>
              </a:ext>
            </a:extLst>
          </p:cNvPr>
          <p:cNvSpPr/>
          <p:nvPr/>
        </p:nvSpPr>
        <p:spPr>
          <a:xfrm>
            <a:off x="4972839" y="785212"/>
            <a:ext cx="36865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181818"/>
                </a:solidFill>
                <a:latin typeface="+mn-lt"/>
              </a:rPr>
              <a:t>Solution Architecture</a:t>
            </a:r>
            <a:endParaRPr lang="en-US" sz="10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72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A717-C876-F62D-B93F-914A458F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Uplink</a:t>
            </a:r>
            <a:r>
              <a:rPr lang="es-ES" dirty="0"/>
              <a:t> Interference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BE56F4-8106-ACCD-AA6C-7DE7285F642F}"/>
              </a:ext>
            </a:extLst>
          </p:cNvPr>
          <p:cNvSpPr/>
          <p:nvPr/>
        </p:nvSpPr>
        <p:spPr>
          <a:xfrm>
            <a:off x="840259" y="1373531"/>
            <a:ext cx="4272348" cy="2221127"/>
          </a:xfrm>
          <a:prstGeom prst="ellipse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FDADEA-E390-1B35-C9D3-650CCEF6D649}"/>
              </a:ext>
            </a:extLst>
          </p:cNvPr>
          <p:cNvSpPr/>
          <p:nvPr/>
        </p:nvSpPr>
        <p:spPr>
          <a:xfrm>
            <a:off x="4358844" y="1336458"/>
            <a:ext cx="4272348" cy="2221127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Graphic 4" descr="Cell Tower with solid fill">
            <a:extLst>
              <a:ext uri="{FF2B5EF4-FFF2-40B4-BE49-F238E27FC236}">
                <a16:creationId xmlns:a16="http://schemas.microsoft.com/office/drawing/2014/main" id="{860D112D-CDA6-9AF5-EE5A-2A6082147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670" y="1266949"/>
            <a:ext cx="1507525" cy="1507525"/>
          </a:xfrm>
          <a:prstGeom prst="rect">
            <a:avLst/>
          </a:prstGeom>
        </p:spPr>
      </p:pic>
      <p:pic>
        <p:nvPicPr>
          <p:cNvPr id="7" name="Graphic 6" descr="Cell Tower outline">
            <a:extLst>
              <a:ext uri="{FF2B5EF4-FFF2-40B4-BE49-F238E27FC236}">
                <a16:creationId xmlns:a16="http://schemas.microsoft.com/office/drawing/2014/main" id="{7541F816-1965-E25F-A83F-D7ECCE909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3293" y="1299385"/>
            <a:ext cx="1643449" cy="1643449"/>
          </a:xfrm>
          <a:prstGeom prst="rect">
            <a:avLst/>
          </a:prstGeom>
        </p:spPr>
      </p:pic>
      <p:pic>
        <p:nvPicPr>
          <p:cNvPr id="9" name="Graphic 8" descr="Phone Vibration with solid fill">
            <a:extLst>
              <a:ext uri="{FF2B5EF4-FFF2-40B4-BE49-F238E27FC236}">
                <a16:creationId xmlns:a16="http://schemas.microsoft.com/office/drawing/2014/main" id="{86FC89E8-8570-F404-3AE3-045122238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74290" y="2119567"/>
            <a:ext cx="654907" cy="65490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39F5B4-812B-4C90-AEDE-D46DF2E156B8}"/>
              </a:ext>
            </a:extLst>
          </p:cNvPr>
          <p:cNvCxnSpPr>
            <a:cxnSpLocks/>
          </p:cNvCxnSpPr>
          <p:nvPr/>
        </p:nvCxnSpPr>
        <p:spPr>
          <a:xfrm>
            <a:off x="3550248" y="1958154"/>
            <a:ext cx="907452" cy="34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5751AE-CACA-6FE2-6C0F-913036AAA5F1}"/>
              </a:ext>
            </a:extLst>
          </p:cNvPr>
          <p:cNvCxnSpPr>
            <a:cxnSpLocks/>
          </p:cNvCxnSpPr>
          <p:nvPr/>
        </p:nvCxnSpPr>
        <p:spPr>
          <a:xfrm flipH="1" flipV="1">
            <a:off x="3497734" y="2082494"/>
            <a:ext cx="889686" cy="330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6E87BD-D9D9-0825-4C73-D67D9BB14972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5112607" y="2306466"/>
            <a:ext cx="886599" cy="177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E60EB6-66BA-9AAF-BA30-485BCBBF9A3A}"/>
              </a:ext>
            </a:extLst>
          </p:cNvPr>
          <p:cNvCxnSpPr>
            <a:cxnSpLocks/>
          </p:cNvCxnSpPr>
          <p:nvPr/>
        </p:nvCxnSpPr>
        <p:spPr>
          <a:xfrm flipV="1">
            <a:off x="5081711" y="2209157"/>
            <a:ext cx="917495" cy="17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C90E9C4-F82C-3CD5-B3F7-E21DC52C42B7}"/>
              </a:ext>
            </a:extLst>
          </p:cNvPr>
          <p:cNvSpPr txBox="1"/>
          <p:nvPr/>
        </p:nvSpPr>
        <p:spPr>
          <a:xfrm>
            <a:off x="4701743" y="588877"/>
            <a:ext cx="2560941" cy="646331"/>
          </a:xfrm>
          <a:prstGeom prst="rect">
            <a:avLst/>
          </a:prstGeom>
          <a:ln w="95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Interference from neighbor cell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EFDE0F-2F92-FBD2-9F08-9A6928F0D336}"/>
              </a:ext>
            </a:extLst>
          </p:cNvPr>
          <p:cNvSpPr txBox="1"/>
          <p:nvPr/>
        </p:nvSpPr>
        <p:spPr>
          <a:xfrm>
            <a:off x="2151616" y="2696390"/>
            <a:ext cx="16465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Serving eNB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2AEE10-AEE5-F4DB-21CC-19DBB870EA14}"/>
              </a:ext>
            </a:extLst>
          </p:cNvPr>
          <p:cNvSpPr txBox="1"/>
          <p:nvPr/>
        </p:nvSpPr>
        <p:spPr>
          <a:xfrm>
            <a:off x="5605071" y="2784622"/>
            <a:ext cx="17798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Neighbor eNB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D9036B-A202-E38A-64A3-D3A47F545D1B}"/>
              </a:ext>
            </a:extLst>
          </p:cNvPr>
          <p:cNvCxnSpPr>
            <a:stCxn id="28" idx="2"/>
          </p:cNvCxnSpPr>
          <p:nvPr/>
        </p:nvCxnSpPr>
        <p:spPr>
          <a:xfrm flipH="1">
            <a:off x="5555906" y="1235208"/>
            <a:ext cx="426308" cy="97288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F83ABC-76D3-77F9-12E8-DB7DC17CEEDE}"/>
              </a:ext>
            </a:extLst>
          </p:cNvPr>
          <p:cNvSpPr txBox="1"/>
          <p:nvPr/>
        </p:nvSpPr>
        <p:spPr bwMode="auto">
          <a:xfrm>
            <a:off x="183190" y="3802086"/>
            <a:ext cx="4274510" cy="950330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pZeroNominalPusch (p0)</a:t>
            </a:r>
          </a:p>
          <a:p>
            <a:pPr marL="801688" marR="0" lvl="1" indent="-344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Target uplink transmission power of UE</a:t>
            </a:r>
          </a:p>
          <a:p>
            <a:pPr marL="801688" marR="0" lvl="1" indent="-344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High p0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FC373">
                    <a:lumMod val="75000"/>
                  </a:srgbClr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high UE throughput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, but also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3232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higher interference on neighbors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74E1A5-EDE8-B4FE-D002-F3D9D2367A31}"/>
              </a:ext>
            </a:extLst>
          </p:cNvPr>
          <p:cNvSpPr/>
          <p:nvPr/>
        </p:nvSpPr>
        <p:spPr>
          <a:xfrm>
            <a:off x="4572000" y="3798308"/>
            <a:ext cx="4388810" cy="954107"/>
          </a:xfrm>
          <a:prstGeom prst="rect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Tx/>
              <a:buNone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Alpha (a)</a:t>
            </a:r>
          </a:p>
          <a:p>
            <a:pPr marL="801688" marR="0" lvl="1" indent="-344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Pathloss compensation factor</a:t>
            </a:r>
          </a:p>
          <a:p>
            <a:pPr marL="801688" marR="0" lvl="1" indent="-3444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Tx/>
              <a:buFont typeface="Ericsson Hilda Light" panose="00000400000000000000" pitchFamily="2" charset="0"/>
              <a:buChar char="—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High a =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FC373">
                    <a:lumMod val="75000"/>
                  </a:srgbClr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higher UE throughput at cell border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81818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3232"/>
                </a:solidFill>
                <a:effectLst/>
                <a:uLnTx/>
                <a:uFillTx/>
                <a:latin typeface="Ericsson Hilda"/>
                <a:ea typeface="+mn-ea"/>
                <a:cs typeface="+mn-cs"/>
              </a:rPr>
              <a:t>higher neighbor interference</a:t>
            </a:r>
          </a:p>
        </p:txBody>
      </p:sp>
    </p:spTree>
    <p:extLst>
      <p:ext uri="{BB962C8B-B14F-4D97-AF65-F5344CB8AC3E}">
        <p14:creationId xmlns:p14="http://schemas.microsoft.com/office/powerpoint/2010/main" val="127155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653D-708B-9BF2-5219-7575C6DF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Use GNN as a “digital </a:t>
            </a:r>
            <a:r>
              <a:rPr lang="es-ES" dirty="0" err="1"/>
              <a:t>twin</a:t>
            </a:r>
            <a:r>
              <a:rPr lang="es-ES" dirty="0"/>
              <a:t>”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1DF8F5-CD95-4874-42C3-DD579D52474A}"/>
              </a:ext>
            </a:extLst>
          </p:cNvPr>
          <p:cNvGrpSpPr/>
          <p:nvPr/>
        </p:nvGrpSpPr>
        <p:grpSpPr>
          <a:xfrm>
            <a:off x="1190110" y="752308"/>
            <a:ext cx="3718290" cy="3718290"/>
            <a:chOff x="563891" y="1775585"/>
            <a:chExt cx="3718290" cy="371829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CFE9891-F0BC-DEEB-D380-E474316E5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91" y="1775585"/>
              <a:ext cx="3718290" cy="371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30E7D3-59B0-2675-7D24-02F36A603D8C}"/>
                </a:ext>
              </a:extLst>
            </p:cNvPr>
            <p:cNvSpPr/>
            <p:nvPr/>
          </p:nvSpPr>
          <p:spPr bwMode="auto">
            <a:xfrm>
              <a:off x="2917435" y="2935134"/>
              <a:ext cx="421078" cy="465288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800"/>
                </a:spcBef>
                <a:buFont typeface="Ericsson Hilda" panose="00000500000000000000" pitchFamily="2" charset="0"/>
                <a:buChar char="●"/>
              </a:pPr>
              <a:endParaRPr lang="en-US" err="1">
                <a:solidFill>
                  <a:srgbClr val="FFFFFF"/>
                </a:solidFill>
                <a:latin typeface="+mn-lt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324719C-B26B-A6D8-462A-57B4F05D0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127" y="2446147"/>
            <a:ext cx="761764" cy="786277"/>
          </a:xfrm>
          <a:prstGeom prst="rect">
            <a:avLst/>
          </a:prstGeom>
        </p:spPr>
      </p:pic>
      <p:pic>
        <p:nvPicPr>
          <p:cNvPr id="12" name="Picture 4" descr="Configuration Management - Visualisation - YouTube">
            <a:extLst>
              <a:ext uri="{FF2B5EF4-FFF2-40B4-BE49-F238E27FC236}">
                <a16:creationId xmlns:a16="http://schemas.microsoft.com/office/drawing/2014/main" id="{16CDC6BB-60F6-915F-D505-7BE040BBA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495" y="3403388"/>
            <a:ext cx="714518" cy="40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23D8A9-BA94-D5D7-BB55-FB6016A354BF}"/>
              </a:ext>
            </a:extLst>
          </p:cNvPr>
          <p:cNvSpPr txBox="1"/>
          <p:nvPr/>
        </p:nvSpPr>
        <p:spPr>
          <a:xfrm>
            <a:off x="4650647" y="1378052"/>
            <a:ext cx="1671302" cy="1354585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algn="l" rtl="0" fontAlgn="base">
              <a:spcBef>
                <a:spcPts val="400"/>
              </a:spcBef>
              <a:spcAft>
                <a:spcPct val="0"/>
              </a:spcAft>
            </a:pPr>
            <a:r>
              <a:rPr lang="en-US" sz="800" b="1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Relation information: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tabLst/>
            </a:pPr>
            <a:r>
              <a:rPr lang="en-US" sz="8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- Physical distance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tabLst/>
            </a:pPr>
            <a:r>
              <a:rPr lang="en-US" sz="8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- Traffic exchanged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tabLst/>
            </a:pPr>
            <a:r>
              <a:rPr lang="en-US" sz="8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- Footprint overlap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tabLst/>
            </a:pPr>
            <a:r>
              <a:rPr lang="en-US" sz="8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- Relation parameters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97C77A3-514B-5F1B-FC48-32EE2C605EB4}"/>
              </a:ext>
            </a:extLst>
          </p:cNvPr>
          <p:cNvSpPr/>
          <p:nvPr/>
        </p:nvSpPr>
        <p:spPr bwMode="auto">
          <a:xfrm>
            <a:off x="6321949" y="2275126"/>
            <a:ext cx="146168" cy="1583892"/>
          </a:xfrm>
          <a:prstGeom prst="leftBrace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0F1837-04C6-2471-12C0-AE4043933EAD}"/>
              </a:ext>
            </a:extLst>
          </p:cNvPr>
          <p:cNvGrpSpPr/>
          <p:nvPr/>
        </p:nvGrpSpPr>
        <p:grpSpPr>
          <a:xfrm>
            <a:off x="6015437" y="1305269"/>
            <a:ext cx="1634199" cy="882819"/>
            <a:chOff x="4117705" y="3552061"/>
            <a:chExt cx="2761553" cy="155397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376287F-6B74-36EF-D826-EE5ADBB77A38}"/>
                </a:ext>
              </a:extLst>
            </p:cNvPr>
            <p:cNvGrpSpPr/>
            <p:nvPr/>
          </p:nvGrpSpPr>
          <p:grpSpPr>
            <a:xfrm>
              <a:off x="4117705" y="3555637"/>
              <a:ext cx="2761553" cy="1550395"/>
              <a:chOff x="6420389" y="5201141"/>
              <a:chExt cx="2761553" cy="1550395"/>
            </a:xfrm>
          </p:grpSpPr>
          <p:pic>
            <p:nvPicPr>
              <p:cNvPr id="124" name="Picture 6" descr="3 Ways Aerial Imagery Can Be Used To Advance Sustainability | Nearmap US">
                <a:extLst>
                  <a:ext uri="{FF2B5EF4-FFF2-40B4-BE49-F238E27FC236}">
                    <a16:creationId xmlns:a16="http://schemas.microsoft.com/office/drawing/2014/main" id="{7219EA77-E23C-A9A9-84EA-5A39E81DA0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27120" y="5201141"/>
                <a:ext cx="2754822" cy="1550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6F679C69-C5EC-149B-656A-F34B55292361}"/>
                  </a:ext>
                </a:extLst>
              </p:cNvPr>
              <p:cNvSpPr/>
              <p:nvPr/>
            </p:nvSpPr>
            <p:spPr bwMode="auto">
              <a:xfrm>
                <a:off x="6420389" y="5201141"/>
                <a:ext cx="2761553" cy="155023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  <a:alpha val="5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</p:grp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0215A47-F624-53AA-736B-582D4713184F}"/>
                </a:ext>
              </a:extLst>
            </p:cNvPr>
            <p:cNvSpPr/>
            <p:nvPr/>
          </p:nvSpPr>
          <p:spPr bwMode="auto">
            <a:xfrm rot="13842107">
              <a:off x="4617056" y="3989277"/>
              <a:ext cx="797870" cy="970954"/>
            </a:xfrm>
            <a:prstGeom prst="triangle">
              <a:avLst>
                <a:gd name="adj" fmla="val 49856"/>
              </a:avLst>
            </a:prstGeom>
            <a:solidFill>
              <a:schemeClr val="accent1">
                <a:alpha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800"/>
                </a:spcBef>
                <a:buFont typeface="Ericsson Hilda" panose="00000500000000000000" pitchFamily="2" charset="0"/>
                <a:buChar char="●"/>
              </a:pPr>
              <a:endParaRPr lang="en-US" err="1">
                <a:solidFill>
                  <a:srgbClr val="FFFFFF"/>
                </a:solidFill>
                <a:latin typeface="+mn-lt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F75568A-FA0F-3930-CAE4-4988E808C9BE}"/>
                </a:ext>
              </a:extLst>
            </p:cNvPr>
            <p:cNvGrpSpPr>
              <a:grpSpLocks noChangeAspect="1"/>
            </p:cNvGrpSpPr>
            <p:nvPr/>
          </p:nvGrpSpPr>
          <p:grpSpPr>
            <a:xfrm rot="6441090">
              <a:off x="5769828" y="3649795"/>
              <a:ext cx="502748" cy="502628"/>
              <a:chOff x="3510813" y="2637775"/>
              <a:chExt cx="2538066" cy="2537460"/>
            </a:xfrm>
            <a:solidFill>
              <a:schemeClr val="accent2">
                <a:lumMod val="40000"/>
                <a:lumOff val="60000"/>
                <a:alpha val="44000"/>
              </a:schemeClr>
            </a:solidFill>
          </p:grpSpPr>
          <p:sp>
            <p:nvSpPr>
              <p:cNvPr id="121" name="Partial Circle 120">
                <a:extLst>
                  <a:ext uri="{FF2B5EF4-FFF2-40B4-BE49-F238E27FC236}">
                    <a16:creationId xmlns:a16="http://schemas.microsoft.com/office/drawing/2014/main" id="{ECE86976-753B-5A3C-7281-2CE003C09DAE}"/>
                  </a:ext>
                </a:extLst>
              </p:cNvPr>
              <p:cNvSpPr/>
              <p:nvPr/>
            </p:nvSpPr>
            <p:spPr bwMode="auto">
              <a:xfrm>
                <a:off x="3539375" y="2637775"/>
                <a:ext cx="2465594" cy="2537460"/>
              </a:xfrm>
              <a:prstGeom prst="pie">
                <a:avLst>
                  <a:gd name="adj1" fmla="val 21506223"/>
                  <a:gd name="adj2" fmla="val 4077882"/>
                </a:avLst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22" name="Partial Circle 121">
                <a:extLst>
                  <a:ext uri="{FF2B5EF4-FFF2-40B4-BE49-F238E27FC236}">
                    <a16:creationId xmlns:a16="http://schemas.microsoft.com/office/drawing/2014/main" id="{9DACD7B8-FE80-3631-AA7D-5D89CE78BA2D}"/>
                  </a:ext>
                </a:extLst>
              </p:cNvPr>
              <p:cNvSpPr/>
              <p:nvPr/>
            </p:nvSpPr>
            <p:spPr bwMode="auto">
              <a:xfrm rot="6112790">
                <a:off x="3547352" y="2637774"/>
                <a:ext cx="2465594" cy="2537460"/>
              </a:xfrm>
              <a:prstGeom prst="pie">
                <a:avLst>
                  <a:gd name="adj1" fmla="val 21506223"/>
                  <a:gd name="adj2" fmla="val 4077882"/>
                </a:avLst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23" name="Partial Circle 122">
                <a:extLst>
                  <a:ext uri="{FF2B5EF4-FFF2-40B4-BE49-F238E27FC236}">
                    <a16:creationId xmlns:a16="http://schemas.microsoft.com/office/drawing/2014/main" id="{95561FF7-D0FE-3D1E-77EF-45CA2241C6D7}"/>
                  </a:ext>
                </a:extLst>
              </p:cNvPr>
              <p:cNvSpPr/>
              <p:nvPr/>
            </p:nvSpPr>
            <p:spPr bwMode="auto">
              <a:xfrm rot="14178660">
                <a:off x="3546746" y="2644411"/>
                <a:ext cx="2465594" cy="2537460"/>
              </a:xfrm>
              <a:prstGeom prst="pie">
                <a:avLst>
                  <a:gd name="adj1" fmla="val 21506223"/>
                  <a:gd name="adj2" fmla="val 4077882"/>
                </a:avLst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79B65BF-BF86-1BCE-E4E2-04D59D03F391}"/>
                </a:ext>
              </a:extLst>
            </p:cNvPr>
            <p:cNvGrpSpPr>
              <a:grpSpLocks noChangeAspect="1"/>
            </p:cNvGrpSpPr>
            <p:nvPr/>
          </p:nvGrpSpPr>
          <p:grpSpPr>
            <a:xfrm rot="3291175">
              <a:off x="4381503" y="4535363"/>
              <a:ext cx="502748" cy="502628"/>
              <a:chOff x="3510813" y="2637775"/>
              <a:chExt cx="2538066" cy="2537460"/>
            </a:xfrm>
            <a:solidFill>
              <a:srgbClr val="85CCFF">
                <a:alpha val="44000"/>
              </a:srgbClr>
            </a:solidFill>
          </p:grpSpPr>
          <p:sp>
            <p:nvSpPr>
              <p:cNvPr id="118" name="Partial Circle 117">
                <a:extLst>
                  <a:ext uri="{FF2B5EF4-FFF2-40B4-BE49-F238E27FC236}">
                    <a16:creationId xmlns:a16="http://schemas.microsoft.com/office/drawing/2014/main" id="{7C420393-4151-F6D5-99F8-677CC6414C61}"/>
                  </a:ext>
                </a:extLst>
              </p:cNvPr>
              <p:cNvSpPr/>
              <p:nvPr/>
            </p:nvSpPr>
            <p:spPr bwMode="auto">
              <a:xfrm>
                <a:off x="3539375" y="2637775"/>
                <a:ext cx="2465594" cy="2537460"/>
              </a:xfrm>
              <a:prstGeom prst="pie">
                <a:avLst>
                  <a:gd name="adj1" fmla="val 21506223"/>
                  <a:gd name="adj2" fmla="val 4077882"/>
                </a:avLst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19" name="Partial Circle 118">
                <a:extLst>
                  <a:ext uri="{FF2B5EF4-FFF2-40B4-BE49-F238E27FC236}">
                    <a16:creationId xmlns:a16="http://schemas.microsoft.com/office/drawing/2014/main" id="{4E9857CA-42B0-EC13-7765-87BFDEB46919}"/>
                  </a:ext>
                </a:extLst>
              </p:cNvPr>
              <p:cNvSpPr/>
              <p:nvPr/>
            </p:nvSpPr>
            <p:spPr bwMode="auto">
              <a:xfrm rot="6112790">
                <a:off x="3547352" y="2637774"/>
                <a:ext cx="2465594" cy="2537460"/>
              </a:xfrm>
              <a:prstGeom prst="pie">
                <a:avLst>
                  <a:gd name="adj1" fmla="val 21506223"/>
                  <a:gd name="adj2" fmla="val 4077882"/>
                </a:avLst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20" name="Partial Circle 119">
                <a:extLst>
                  <a:ext uri="{FF2B5EF4-FFF2-40B4-BE49-F238E27FC236}">
                    <a16:creationId xmlns:a16="http://schemas.microsoft.com/office/drawing/2014/main" id="{72974121-51C0-6AEB-31E9-79C051FB6AC1}"/>
                  </a:ext>
                </a:extLst>
              </p:cNvPr>
              <p:cNvSpPr/>
              <p:nvPr/>
            </p:nvSpPr>
            <p:spPr bwMode="auto">
              <a:xfrm rot="14178660">
                <a:off x="3546746" y="2644411"/>
                <a:ext cx="2465594" cy="2537460"/>
              </a:xfrm>
              <a:prstGeom prst="pie">
                <a:avLst>
                  <a:gd name="adj1" fmla="val 21506223"/>
                  <a:gd name="adj2" fmla="val 4077882"/>
                </a:avLst>
              </a:prstGeom>
              <a:grpFill/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</p:grp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A09D196-CE4B-B00A-3005-BB69109E12F6}"/>
                </a:ext>
              </a:extLst>
            </p:cNvPr>
            <p:cNvSpPr/>
            <p:nvPr/>
          </p:nvSpPr>
          <p:spPr bwMode="auto">
            <a:xfrm rot="3279738">
              <a:off x="5222868" y="3703823"/>
              <a:ext cx="797870" cy="970954"/>
            </a:xfrm>
            <a:prstGeom prst="triangle">
              <a:avLst>
                <a:gd name="adj" fmla="val 49856"/>
              </a:avLst>
            </a:prstGeom>
            <a:solidFill>
              <a:schemeClr val="accent2">
                <a:lumMod val="40000"/>
                <a:lumOff val="60000"/>
                <a:alpha val="4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000" indent="-180000" algn="l">
                <a:spcBef>
                  <a:spcPts val="800"/>
                </a:spcBef>
                <a:buFont typeface="Ericsson Hilda" panose="00000500000000000000" pitchFamily="2" charset="0"/>
                <a:buChar char="●"/>
              </a:pPr>
              <a:endParaRPr lang="en-US" err="1">
                <a:solidFill>
                  <a:srgbClr val="FFFFFF"/>
                </a:solidFill>
                <a:latin typeface="+mn-lt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E05CFA7-737E-9E1D-6E5E-52CE548902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7656" y="3552061"/>
              <a:ext cx="2048356" cy="1433380"/>
              <a:chOff x="6949295" y="5226054"/>
              <a:chExt cx="1619661" cy="1219659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0EA38ED-B69A-ED72-A53F-759A5A9F8A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25417" y="5586633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D9A4A3C-7879-BE99-EDEA-201CD8DA1B2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36383" y="5338861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975A8E0-C0F1-B3A5-4127-7CC984347E6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72506" y="5482186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D3FC7C4-12F7-86C8-706B-76E63A16665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603755" y="5752008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6AC5663-84DB-3B22-5C68-B7EFE344ED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98200" y="5844269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8A0D518-1713-AECC-1203-4E6A288E2A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116534" y="5796108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7F8BAF6-3B5A-F903-5DF9-CEEAF8A449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488532" y="5726476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7E27210-052E-E1D2-9E96-CCA1102B511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79109" y="6043880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4AE0C49-21E9-29AA-960F-C7B25181811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31364" y="5615066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1938CE4-ABB4-6241-C681-751AB092E4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51088" y="6002101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FAB30F6-A26B-4B7F-59DD-4CDC3661DC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53772" y="5721834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70C3309-0833-3570-D0A9-AB2813C5881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966136" y="6233626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2A2087A-1F9F-3B8D-F710-0160F934557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661614" y="5604331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887FC13-C11D-424E-E661-82E5503BA3F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685153" y="5956261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2125127-5907-4F11-7AB8-8C22F23AEC8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442111" y="6069411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C2F3B71-E47F-DCB2-56AA-7BD55CB92A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825907" y="5675413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3B923CA-1148-3535-8605-FD484A6D98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955232" y="6182562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C363B9E-0F52-ACDF-3E83-96045AA6D1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996424" y="6141364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BBC4E74-6331-54AD-3A6F-12F582AD112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017147" y="6217959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BD387F1-126F-AB3A-7871-1FD94535F2E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911138" y="6228983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3B298D3-1CE4-4D6F-6CD5-9EBD549BCAD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76330" y="5806626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963A0E9-18F3-EE53-E4EE-E5C91E192D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418567" y="5981792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6421D2B-AA8E-5AF3-0362-6E0C2377CA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935003" y="6125697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153E60C-9221-0A10-6577-D994248245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59104" y="5786824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65E9E34-54FF-FDE6-764C-88932B759B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57333" y="5854134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8E33AD6-5DB6-340B-52E3-732017DC45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89940" y="5378319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8744C1B-CC76-58AD-838A-C1E00083F7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149195" y="5726476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BCA32A6-4A72-7E52-B069-4599E62D4D9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71371" y="5415456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219C55D-BDDC-EB87-7FA2-BF646567E8E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37218" y="5364392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7346DF5-62AF-8BB6-391F-418E6C7AF40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24950" y="5415456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620773F-558A-570A-3ABE-DDD715021A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197945" y="5784503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9393F59-9E4B-917C-870A-A96AB86383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57333" y="5507718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0860B3C-0956-7A99-1F75-B1632CA9CD8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02206" y="5773188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F14AC6D-8E1A-F432-87D3-042249F1B71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13173" y="5525416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D2795EA-3833-38E7-540E-D172B19AF03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49295" y="5668741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E78BCC0-0F34-759E-F94D-E0D06DC61A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80544" y="5938563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869FA24-F5DD-6AE8-4225-69BE42ADA4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74990" y="6030825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A84972D-D3A0-2948-CB42-29576A0DF9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093323" y="5982663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68043A1-3A60-AC57-E207-F3CB18EE06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465322" y="5913032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EA2DB8D-05F3-13E3-91DF-6E7419A5F0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55899" y="6230435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6756946-979A-F1A6-BC67-1AC003F6F50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08153" y="5801621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63099E5-34A5-8E82-ED5E-9709D52A13C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27878" y="6188656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8581ABD-26A6-6621-469D-C0A8303793F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30562" y="5908390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9123B0B-90F6-93EE-33E1-C9C1BD32BC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942925" y="6420181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9E4B32C-E76E-15DF-E5F1-6F8CA90673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638404" y="5790887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EB8EA81-A6A4-ED01-8D42-51DEECE068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661942" y="6142816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D71A835-BBBF-B9B4-5C18-3E1708DBB5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418901" y="6255967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279C0C8B-3916-7951-5201-527F2C54A7E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802697" y="5861969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DDC74BFB-E8F6-F7D8-AA86-E072E6FBDE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851741" y="6318055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1E04FCC-A13B-7A43-348F-9A46E33E99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48658" y="6304564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255BEEC-EBC8-704F-0900-A1DDEBCB2B2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993937" y="6404514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022E144-FF6B-50EA-4A52-4DFDC88EE52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887928" y="6415539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73CDDAF-643A-56AC-73E6-ECA6ACB6430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38037" y="6024442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FB5870A-AA5E-DB17-2034-60047B7FB32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395356" y="6168347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3642127-1CCD-4829-583F-6FAEECB766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62252" y="6246538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5E3355D-C645-F88A-8723-400E3E8AFE5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35893" y="5973379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C9499C4-98FE-426A-0C6A-05304452611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34123" y="6040690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1C5547B7-51EA-C1D9-DA44-0DF1CA199F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66729" y="5564874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DAA4C99-20E8-AC62-4C1D-9708440488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024849" y="5895333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1C31056-6C41-7B7D-268D-9F6ACAA915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48161" y="5602011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5836B538-387D-DFB7-A1C4-249930082B5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24950" y="5525416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DF50EF7-EC5B-EF37-F2FD-A733B9AF7C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101740" y="5602011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403172E-9C8E-B43F-C160-F27B5018BA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174735" y="5971058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2840C829-752F-ACBB-6B1B-D0F36ED508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534123" y="5694273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6B62C9C-188D-9F12-184D-63A1A64FD8A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7649416" y="5226054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82E0CE8-AC67-E3E2-0AE2-87EE2780F4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7820974" y="5624613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72A4B22-08BD-3A97-C349-6D614DDD64D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8236445" y="5320851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842D351-AB0C-9961-C2CE-F80BA04C20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8410626" y="5749456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A5ED2DD-373B-6035-461B-0278E3B3E16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7767530" y="5475281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7957952E-58EA-5EAA-3EAD-5945C81074A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8016560" y="5725065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87F9744-4E7B-19AD-89ED-D8052B51C08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7938075" y="5420883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5D89165-B778-625C-BD43-DA935661038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8368849" y="5718135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DF51B420-C0D6-6F62-7070-9119FBE416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8372820" y="5660011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8263D66-6441-4A64-66DD-273AFEE246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8438778" y="5704123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45C3A57D-9190-873B-B174-13DD1912BF2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8366123" y="5782102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5FA8C3C-3233-B039-23F7-5B49F63E77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7986942" y="5552362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41077661-E605-252F-9A84-422C1482FE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8316229" y="5688570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67E0029D-F0B9-9FF4-6C48-FA900028C43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7853103" y="5732095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A2275C94-7037-6FF7-C029-F47B67BD0E8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8215301" y="5246904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EE7CA24-3D24-2591-15AC-ED5C8421AD7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8290179" y="5258601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190A9777-3416-E5DF-90FD-D772F99E7F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7625438" y="5470996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3966095D-0446-2591-D996-155A96C93CE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7754527" y="5381917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DF31309A-B9D0-04B2-D59C-8CE53FAA41B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7926084" y="5780476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3E13BC2-2387-2C8D-4CDD-0CE3610E62D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8341555" y="5476715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6B9A2692-7A5D-4528-10AC-5EF50F83601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8515737" y="5905320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DB892836-C769-CDAD-EAA3-632EC782B3E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7872640" y="5631145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C85B027E-2C18-9806-5DC6-110E627D9B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8121671" y="5880929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4E3E9729-07FE-177D-F7A6-64F920B551D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8043185" y="5576746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BCBC84AB-7C30-0F5E-83EF-75C364BDF8B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8379892" y="5888272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D563B13-2430-555B-0500-CABD2A4728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8293331" y="5945850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5D52471-A8AB-6794-F02A-A56FFB27D6B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8543888" y="5859986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B1D0B38B-FC9B-DA92-9816-C946D68062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8471233" y="5937965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58E7FF2-11BD-2764-8A88-B4B7CA67CF3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8101229" y="5741699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EB4AE05E-BAAD-C41F-101C-E85E81ABF82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8265441" y="5893181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CE4BE86C-F178-989B-06EF-15B09335566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8232552" y="5455894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4B99181-3F6C-7CE1-FDE7-885CE2D795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19134785">
                <a:off x="8395290" y="5414464"/>
                <a:ext cx="25068" cy="2553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</p:grp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DDB8F6A-2A30-DA2A-3A96-E7434597C3E4}"/>
              </a:ext>
            </a:extLst>
          </p:cNvPr>
          <p:cNvCxnSpPr>
            <a:cxnSpLocks/>
          </p:cNvCxnSpPr>
          <p:nvPr/>
        </p:nvCxnSpPr>
        <p:spPr bwMode="auto">
          <a:xfrm>
            <a:off x="5943164" y="3071013"/>
            <a:ext cx="35033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7347A2F6-1747-F33F-E38A-904B42A6215C}"/>
              </a:ext>
            </a:extLst>
          </p:cNvPr>
          <p:cNvSpPr/>
          <p:nvPr/>
        </p:nvSpPr>
        <p:spPr bwMode="auto">
          <a:xfrm>
            <a:off x="3947702" y="1406808"/>
            <a:ext cx="685800" cy="2331720"/>
          </a:xfrm>
          <a:custGeom>
            <a:avLst/>
            <a:gdLst>
              <a:gd name="connsiteX0" fmla="*/ 0 w 685800"/>
              <a:gd name="connsiteY0" fmla="*/ 510540 h 2331720"/>
              <a:gd name="connsiteX1" fmla="*/ 685800 w 685800"/>
              <a:gd name="connsiteY1" fmla="*/ 0 h 2331720"/>
              <a:gd name="connsiteX2" fmla="*/ 678180 w 685800"/>
              <a:gd name="connsiteY2" fmla="*/ 2331720 h 2331720"/>
              <a:gd name="connsiteX3" fmla="*/ 7620 w 685800"/>
              <a:gd name="connsiteY3" fmla="*/ 944880 h 2331720"/>
              <a:gd name="connsiteX4" fmla="*/ 0 w 685800"/>
              <a:gd name="connsiteY4" fmla="*/ 51054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2331720">
                <a:moveTo>
                  <a:pt x="0" y="510540"/>
                </a:moveTo>
                <a:lnTo>
                  <a:pt x="685800" y="0"/>
                </a:lnTo>
                <a:lnTo>
                  <a:pt x="678180" y="2331720"/>
                </a:lnTo>
                <a:lnTo>
                  <a:pt x="7620" y="944880"/>
                </a:lnTo>
                <a:lnTo>
                  <a:pt x="0" y="5105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3665EDE7-D7BB-43BA-69E9-1950A1B4855F}"/>
              </a:ext>
            </a:extLst>
          </p:cNvPr>
          <p:cNvSpPr/>
          <p:nvPr/>
        </p:nvSpPr>
        <p:spPr bwMode="auto">
          <a:xfrm>
            <a:off x="4633501" y="1189297"/>
            <a:ext cx="3145821" cy="2816741"/>
          </a:xfrm>
          <a:prstGeom prst="roundRect">
            <a:avLst>
              <a:gd name="adj" fmla="val 10080"/>
            </a:avLst>
          </a:prstGeom>
          <a:noFill/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E6FA12E-21F6-E5D1-13B0-6E1CCBD23C07}"/>
              </a:ext>
            </a:extLst>
          </p:cNvPr>
          <p:cNvSpPr txBox="1"/>
          <p:nvPr/>
        </p:nvSpPr>
        <p:spPr>
          <a:xfrm>
            <a:off x="6427439" y="2286870"/>
            <a:ext cx="1013244" cy="158926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tabLst/>
            </a:pPr>
            <a:r>
              <a:rPr lang="en-US" sz="700" kern="1000" spc="-30">
                <a:solidFill>
                  <a:schemeClr val="tx1"/>
                </a:solidFill>
                <a:latin typeface="Ericsson Hilda"/>
                <a:ea typeface="+mn-ea"/>
                <a:cs typeface="+mn-cs"/>
              </a:rPr>
              <a:t>Performance metrics</a:t>
            </a:r>
            <a:endParaRPr kumimoji="0" lang="en-US" sz="700" b="0" i="0" u="none" strike="noStrike" kern="1000" cap="none" spc="-3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D0CF913-060B-FE2D-155C-56FB6DF75FC6}"/>
              </a:ext>
            </a:extLst>
          </p:cNvPr>
          <p:cNvSpPr txBox="1"/>
          <p:nvPr/>
        </p:nvSpPr>
        <p:spPr>
          <a:xfrm>
            <a:off x="6467583" y="3250580"/>
            <a:ext cx="758888" cy="16019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tabLst/>
            </a:pPr>
            <a:r>
              <a:rPr lang="en-US" sz="700" kern="1000" spc="-30">
                <a:solidFill>
                  <a:schemeClr val="tx1"/>
                </a:solidFill>
                <a:latin typeface="Ericsson Hilda"/>
                <a:ea typeface="+mn-ea"/>
                <a:cs typeface="+mn-cs"/>
              </a:rPr>
              <a:t>Configuration</a:t>
            </a:r>
            <a:endParaRPr kumimoji="0" lang="en-US" sz="700" b="0" i="0" u="none" strike="noStrike" kern="1000" cap="none" spc="-3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Ericsson Hilda"/>
              <a:ea typeface="+mn-ea"/>
              <a:cs typeface="+mn-cs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791627A-0D7C-2F4E-5C77-8520F8CBF92A}"/>
              </a:ext>
            </a:extLst>
          </p:cNvPr>
          <p:cNvGrpSpPr/>
          <p:nvPr/>
        </p:nvGrpSpPr>
        <p:grpSpPr>
          <a:xfrm>
            <a:off x="4761949" y="2635215"/>
            <a:ext cx="1111264" cy="1277878"/>
            <a:chOff x="3916478" y="3584890"/>
            <a:chExt cx="1111264" cy="1277878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CA3B6F9-F07A-2C69-7246-1EB9DF362B1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24722" y="3606956"/>
              <a:ext cx="1100437" cy="1242740"/>
              <a:chOff x="4331507" y="3566162"/>
              <a:chExt cx="1335304" cy="1507980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894E9118-CE7C-AE16-1ACA-1A48BFA4FD7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48967" y="3566162"/>
                <a:ext cx="182880" cy="18288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41C5F354-1A5D-33B6-EDF6-E5F69CBC11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83931" y="3945141"/>
                <a:ext cx="182880" cy="18288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72799B30-5453-C21C-02C6-B16B89F22C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63278" y="3808584"/>
                <a:ext cx="182880" cy="18288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7841C3AD-E7E4-3D41-2600-DAC61E9D4CA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46052" y="4518606"/>
                <a:ext cx="182880" cy="18288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EA33E11-D1DD-7A24-38C5-56C64FCD0599}"/>
                  </a:ext>
                </a:extLst>
              </p:cNvPr>
              <p:cNvCxnSpPr>
                <a:cxnSpLocks/>
                <a:stCxn id="142" idx="5"/>
                <a:endCxn id="143" idx="1"/>
              </p:cNvCxnSpPr>
              <p:nvPr/>
            </p:nvCxnSpPr>
            <p:spPr bwMode="auto">
              <a:xfrm>
                <a:off x="4819376" y="3964682"/>
                <a:ext cx="453458" cy="58070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48D1DCB-4A86-C991-4D17-338CEF8E4D0E}"/>
                  </a:ext>
                </a:extLst>
              </p:cNvPr>
              <p:cNvCxnSpPr>
                <a:cxnSpLocks/>
                <a:stCxn id="142" idx="5"/>
                <a:endCxn id="157" idx="1"/>
              </p:cNvCxnSpPr>
              <p:nvPr/>
            </p:nvCxnSpPr>
            <p:spPr bwMode="auto">
              <a:xfrm>
                <a:off x="4819376" y="3964682"/>
                <a:ext cx="501816" cy="314304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1E842904-57B5-2581-CC13-E86C18CF2949}"/>
                  </a:ext>
                </a:extLst>
              </p:cNvPr>
              <p:cNvCxnSpPr>
                <a:cxnSpLocks/>
                <a:stCxn id="142" idx="5"/>
                <a:endCxn id="141" idx="2"/>
              </p:cNvCxnSpPr>
              <p:nvPr/>
            </p:nvCxnSpPr>
            <p:spPr bwMode="auto">
              <a:xfrm>
                <a:off x="4819376" y="3964682"/>
                <a:ext cx="664555" cy="71899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1550D69-D0DE-B7FB-38C0-819DD5710A5E}"/>
                  </a:ext>
                </a:extLst>
              </p:cNvPr>
              <p:cNvCxnSpPr>
                <a:cxnSpLocks/>
                <a:stCxn id="142" idx="7"/>
                <a:endCxn id="140" idx="3"/>
              </p:cNvCxnSpPr>
              <p:nvPr/>
            </p:nvCxnSpPr>
            <p:spPr bwMode="auto">
              <a:xfrm flipV="1">
                <a:off x="4819376" y="3722260"/>
                <a:ext cx="356373" cy="11310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C6503B8E-92D5-4BCF-130D-C36FF62B7D0F}"/>
                  </a:ext>
                </a:extLst>
              </p:cNvPr>
              <p:cNvCxnSpPr>
                <a:stCxn id="140" idx="5"/>
                <a:endCxn id="141" idx="1"/>
              </p:cNvCxnSpPr>
              <p:nvPr/>
            </p:nvCxnSpPr>
            <p:spPr bwMode="auto">
              <a:xfrm>
                <a:off x="5305065" y="3722260"/>
                <a:ext cx="205648" cy="249663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2B639E6-B718-5A2C-86E7-232AEB3BABB9}"/>
                  </a:ext>
                </a:extLst>
              </p:cNvPr>
              <p:cNvCxnSpPr>
                <a:stCxn id="140" idx="4"/>
                <a:endCxn id="157" idx="0"/>
              </p:cNvCxnSpPr>
              <p:nvPr/>
            </p:nvCxnSpPr>
            <p:spPr bwMode="auto">
              <a:xfrm>
                <a:off x="5240407" y="3749042"/>
                <a:ext cx="145443" cy="503162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4A71C787-EF61-18EB-4433-A281DDCC4A7D}"/>
                  </a:ext>
                </a:extLst>
              </p:cNvPr>
              <p:cNvCxnSpPr>
                <a:cxnSpLocks/>
                <a:stCxn id="140" idx="4"/>
                <a:endCxn id="143" idx="1"/>
              </p:cNvCxnSpPr>
              <p:nvPr/>
            </p:nvCxnSpPr>
            <p:spPr bwMode="auto">
              <a:xfrm>
                <a:off x="5240407" y="3749042"/>
                <a:ext cx="32427" cy="796346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8EA2CB9D-ADAD-7451-D500-4E90BBB1BDBB}"/>
                  </a:ext>
                </a:extLst>
              </p:cNvPr>
              <p:cNvCxnSpPr>
                <a:cxnSpLocks/>
                <a:stCxn id="141" idx="3"/>
                <a:endCxn id="157" idx="0"/>
              </p:cNvCxnSpPr>
              <p:nvPr/>
            </p:nvCxnSpPr>
            <p:spPr bwMode="auto">
              <a:xfrm flipH="1">
                <a:off x="5385850" y="4101239"/>
                <a:ext cx="124863" cy="150965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14AAB63-F615-6C86-BD68-5F038B14712E}"/>
                  </a:ext>
                </a:extLst>
              </p:cNvPr>
              <p:cNvCxnSpPr>
                <a:cxnSpLocks/>
                <a:stCxn id="141" idx="3"/>
                <a:endCxn id="143" idx="7"/>
              </p:cNvCxnSpPr>
              <p:nvPr/>
            </p:nvCxnSpPr>
            <p:spPr bwMode="auto">
              <a:xfrm flipH="1">
                <a:off x="5402150" y="4101239"/>
                <a:ext cx="108563" cy="444149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2DDBF608-0A99-6798-4897-717D93C3A8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31507" y="4891262"/>
                <a:ext cx="182880" cy="18288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7DA770D-825C-5A38-01D7-2CDC9133D604}"/>
                  </a:ext>
                </a:extLst>
              </p:cNvPr>
              <p:cNvCxnSpPr>
                <a:stCxn id="153" idx="0"/>
                <a:endCxn id="142" idx="4"/>
              </p:cNvCxnSpPr>
              <p:nvPr/>
            </p:nvCxnSpPr>
            <p:spPr bwMode="auto">
              <a:xfrm flipV="1">
                <a:off x="4422947" y="3991464"/>
                <a:ext cx="331771" cy="89979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762C3A1-C13B-126B-239E-B7836CDA5BA1}"/>
                  </a:ext>
                </a:extLst>
              </p:cNvPr>
              <p:cNvCxnSpPr>
                <a:stCxn id="153" idx="7"/>
                <a:endCxn id="157" idx="3"/>
              </p:cNvCxnSpPr>
              <p:nvPr/>
            </p:nvCxnSpPr>
            <p:spPr bwMode="auto">
              <a:xfrm flipV="1">
                <a:off x="4487605" y="4408302"/>
                <a:ext cx="833587" cy="509742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4515115-4C42-D339-763C-0830A04022C4}"/>
                  </a:ext>
                </a:extLst>
              </p:cNvPr>
              <p:cNvCxnSpPr>
                <a:stCxn id="153" idx="7"/>
                <a:endCxn id="143" idx="2"/>
              </p:cNvCxnSpPr>
              <p:nvPr/>
            </p:nvCxnSpPr>
            <p:spPr bwMode="auto">
              <a:xfrm flipV="1">
                <a:off x="4487605" y="4610046"/>
                <a:ext cx="758447" cy="307998"/>
              </a:xfrm>
              <a:prstGeom prst="line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4F915EE7-1919-D8EB-8822-860707DA83D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94410" y="4252204"/>
                <a:ext cx="182880" cy="18288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000" indent="-180000" algn="l">
                  <a:spcBef>
                    <a:spcPts val="800"/>
                  </a:spcBef>
                  <a:buFont typeface="Ericsson Hilda" panose="00000500000000000000" pitchFamily="2" charset="0"/>
                  <a:buChar char="●"/>
                </a:pPr>
                <a:endParaRPr lang="en-US" err="1">
                  <a:solidFill>
                    <a:srgbClr val="FFFFFF"/>
                  </a:solidFill>
                  <a:latin typeface="+mn-lt"/>
                </a:endParaRP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F086898-BEB8-59E1-C609-8A9E4884323A}"/>
                </a:ext>
              </a:extLst>
            </p:cNvPr>
            <p:cNvSpPr txBox="1"/>
            <p:nvPr/>
          </p:nvSpPr>
          <p:spPr>
            <a:xfrm>
              <a:off x="4196417" y="3782346"/>
              <a:ext cx="157125" cy="186586"/>
            </a:xfrm>
            <a:prstGeom prst="rect">
              <a:avLst/>
            </a:prstGeom>
          </p:spPr>
          <p:txBody>
            <a:bodyPr vert="horz" wrap="square" lIns="72000" tIns="36000" rIns="72000" bIns="36000" rtlCol="0" anchor="t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sz="800" b="1" i="0" u="none" strike="noStrike" kern="1000" cap="none" spc="-3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Ericsson Hilda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74E1B1F-BD0B-88EC-DFA4-96EC874AD89F}"/>
                </a:ext>
              </a:extLst>
            </p:cNvPr>
            <p:cNvSpPr txBox="1"/>
            <p:nvPr/>
          </p:nvSpPr>
          <p:spPr>
            <a:xfrm>
              <a:off x="3916478" y="4676182"/>
              <a:ext cx="157125" cy="186586"/>
            </a:xfrm>
            <a:prstGeom prst="rect">
              <a:avLst/>
            </a:prstGeom>
          </p:spPr>
          <p:txBody>
            <a:bodyPr vert="horz" wrap="square" lIns="72000" tIns="36000" rIns="72000" bIns="36000" rtlCol="0" anchor="t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800" b="1" kern="1000" spc="-30">
                  <a:solidFill>
                    <a:schemeClr val="tx1"/>
                  </a:solidFill>
                  <a:latin typeface="Ericsson Hilda"/>
                  <a:ea typeface="+mn-ea"/>
                  <a:cs typeface="+mn-cs"/>
                </a:rPr>
                <a:t>B</a:t>
              </a:r>
              <a:endParaRPr kumimoji="0" lang="en-US" sz="800" b="1" i="0" u="none" strike="noStrike" kern="1000" cap="none" spc="-3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339C06B-F96F-F437-A0A6-3A42F65DE304}"/>
                </a:ext>
              </a:extLst>
            </p:cNvPr>
            <p:cNvSpPr txBox="1"/>
            <p:nvPr/>
          </p:nvSpPr>
          <p:spPr>
            <a:xfrm>
              <a:off x="4595114" y="3584890"/>
              <a:ext cx="157125" cy="186586"/>
            </a:xfrm>
            <a:prstGeom prst="rect">
              <a:avLst/>
            </a:prstGeom>
          </p:spPr>
          <p:txBody>
            <a:bodyPr vert="horz" wrap="square" lIns="72000" tIns="36000" rIns="72000" bIns="36000" rtlCol="0" anchor="t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800" b="1" kern="1000" spc="-30">
                  <a:solidFill>
                    <a:schemeClr val="tx1"/>
                  </a:solidFill>
                  <a:latin typeface="Ericsson Hilda"/>
                  <a:ea typeface="+mn-ea"/>
                  <a:cs typeface="+mn-cs"/>
                </a:rPr>
                <a:t>C</a:t>
              </a:r>
              <a:endParaRPr kumimoji="0" lang="en-US" sz="800" b="1" i="0" u="none" strike="noStrike" kern="1000" cap="none" spc="-3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ED55B19-E5B4-FA24-0369-C12C64AA3119}"/>
                </a:ext>
              </a:extLst>
            </p:cNvPr>
            <p:cNvSpPr txBox="1"/>
            <p:nvPr/>
          </p:nvSpPr>
          <p:spPr>
            <a:xfrm>
              <a:off x="4870617" y="3896676"/>
              <a:ext cx="157125" cy="186586"/>
            </a:xfrm>
            <a:prstGeom prst="rect">
              <a:avLst/>
            </a:prstGeom>
          </p:spPr>
          <p:txBody>
            <a:bodyPr vert="horz" wrap="square" lIns="72000" tIns="36000" rIns="72000" bIns="36000" rtlCol="0" anchor="t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800" b="1" kern="1000" spc="-30">
                  <a:solidFill>
                    <a:schemeClr val="tx1"/>
                  </a:solidFill>
                  <a:latin typeface="Ericsson Hilda"/>
                  <a:ea typeface="+mn-ea"/>
                  <a:cs typeface="+mn-cs"/>
                </a:rPr>
                <a:t>D</a:t>
              </a:r>
              <a:endParaRPr kumimoji="0" lang="en-US" sz="800" b="1" i="0" u="none" strike="noStrike" kern="1000" cap="none" spc="-3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5A8E884A-9E64-1581-992F-DE501EC8419A}"/>
                </a:ext>
              </a:extLst>
            </p:cNvPr>
            <p:cNvSpPr txBox="1"/>
            <p:nvPr/>
          </p:nvSpPr>
          <p:spPr>
            <a:xfrm>
              <a:off x="4713435" y="4147874"/>
              <a:ext cx="157125" cy="186586"/>
            </a:xfrm>
            <a:prstGeom prst="rect">
              <a:avLst/>
            </a:prstGeom>
          </p:spPr>
          <p:txBody>
            <a:bodyPr vert="horz" wrap="square" lIns="72000" tIns="36000" rIns="72000" bIns="36000" rtlCol="0" anchor="t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800" b="1" kern="1000" spc="-30">
                  <a:solidFill>
                    <a:schemeClr val="tx1"/>
                  </a:solidFill>
                  <a:latin typeface="Ericsson Hilda"/>
                  <a:ea typeface="+mn-ea"/>
                  <a:cs typeface="+mn-cs"/>
                </a:rPr>
                <a:t>E</a:t>
              </a:r>
              <a:endParaRPr kumimoji="0" lang="en-US" sz="800" b="1" i="0" u="none" strike="noStrike" kern="1000" cap="none" spc="-3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70C9C7D-5321-BC67-E983-A1AC04DC9956}"/>
                </a:ext>
              </a:extLst>
            </p:cNvPr>
            <p:cNvSpPr txBox="1"/>
            <p:nvPr/>
          </p:nvSpPr>
          <p:spPr>
            <a:xfrm>
              <a:off x="4677297" y="4372117"/>
              <a:ext cx="157125" cy="186586"/>
            </a:xfrm>
            <a:prstGeom prst="rect">
              <a:avLst/>
            </a:prstGeom>
          </p:spPr>
          <p:txBody>
            <a:bodyPr vert="horz" wrap="square" lIns="72000" tIns="36000" rIns="72000" bIns="36000" rtlCol="0" anchor="t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ts val="80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sz="800" b="1" kern="1000" spc="-30">
                  <a:solidFill>
                    <a:schemeClr val="tx1"/>
                  </a:solidFill>
                  <a:latin typeface="Ericsson Hilda"/>
                  <a:ea typeface="+mn-ea"/>
                  <a:cs typeface="+mn-cs"/>
                </a:rPr>
                <a:t>F</a:t>
              </a:r>
              <a:endParaRPr kumimoji="0" lang="en-US" sz="800" b="1" i="0" u="none" strike="noStrike" kern="1000" cap="none" spc="-3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ricsson Hilda"/>
                <a:ea typeface="+mn-ea"/>
                <a:cs typeface="+mn-cs"/>
              </a:endParaRPr>
            </a:p>
          </p:txBody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92ECC25-BA5D-6BBB-C64F-674E7F24398B}"/>
              </a:ext>
            </a:extLst>
          </p:cNvPr>
          <p:cNvSpPr/>
          <p:nvPr/>
        </p:nvSpPr>
        <p:spPr>
          <a:xfrm>
            <a:off x="1143252" y="592269"/>
            <a:ext cx="36865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181818"/>
                </a:solidFill>
                <a:latin typeface="+mn-lt"/>
              </a:rPr>
              <a:t>Digital Twin</a:t>
            </a:r>
          </a:p>
          <a:p>
            <a:pPr algn="ctr"/>
            <a:r>
              <a:rPr lang="en-US" sz="1050" kern="1000" spc="-30" dirty="0">
                <a:solidFill>
                  <a:srgbClr val="181818"/>
                </a:solidFill>
                <a:latin typeface="+mn-lt"/>
              </a:rPr>
              <a:t>Apply Graph Neural Network (GNN) to accurately model radio cellular network relations &amp; configurations</a:t>
            </a:r>
            <a:endParaRPr lang="en-US" sz="1050" dirty="0">
              <a:latin typeface="+mn-l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C0CF9F5-EECE-3AFF-CB81-F3F37D902074}"/>
              </a:ext>
            </a:extLst>
          </p:cNvPr>
          <p:cNvSpPr/>
          <p:nvPr/>
        </p:nvSpPr>
        <p:spPr>
          <a:xfrm>
            <a:off x="4817448" y="539260"/>
            <a:ext cx="28844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181818"/>
                </a:solidFill>
                <a:latin typeface="+mn-lt"/>
              </a:rPr>
              <a:t>Encode Network Data</a:t>
            </a:r>
          </a:p>
          <a:p>
            <a:pPr algn="ctr"/>
            <a:r>
              <a:rPr lang="en-US" sz="1050" kern="1000" spc="-30" dirty="0">
                <a:solidFill>
                  <a:srgbClr val="181818"/>
                </a:solidFill>
                <a:latin typeface="+mn-lt"/>
              </a:rPr>
              <a:t>Generic parameter framework to emulate effect on network performance indicator</a:t>
            </a:r>
            <a:endParaRPr lang="en-US" sz="1050" dirty="0">
              <a:latin typeface="+mn-lt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A50539BC-0BA1-31F8-083F-CE34B20F82FD}"/>
              </a:ext>
            </a:extLst>
          </p:cNvPr>
          <p:cNvCxnSpPr>
            <a:cxnSpLocks/>
          </p:cNvCxnSpPr>
          <p:nvPr/>
        </p:nvCxnSpPr>
        <p:spPr bwMode="auto">
          <a:xfrm>
            <a:off x="5169319" y="2305714"/>
            <a:ext cx="131776" cy="3239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BB8644E8-4B9F-E535-3D70-9CA501FB6FC8}"/>
              </a:ext>
            </a:extLst>
          </p:cNvPr>
          <p:cNvSpPr/>
          <p:nvPr/>
        </p:nvSpPr>
        <p:spPr bwMode="auto">
          <a:xfrm>
            <a:off x="4641581" y="4163347"/>
            <a:ext cx="827086" cy="538913"/>
          </a:xfrm>
          <a:prstGeom prst="roundRect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75B10A14-7CAC-3B67-5B22-FFE2E5C84012}"/>
              </a:ext>
            </a:extLst>
          </p:cNvPr>
          <p:cNvSpPr/>
          <p:nvPr/>
        </p:nvSpPr>
        <p:spPr bwMode="auto">
          <a:xfrm>
            <a:off x="90246" y="4187870"/>
            <a:ext cx="827086" cy="538913"/>
          </a:xfrm>
          <a:prstGeom prst="roundRect">
            <a:avLst/>
          </a:prstGeom>
          <a:solidFill>
            <a:srgbClr val="0082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57188" marR="0" indent="-35718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Char char="—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165" name="Picture Placeholder 39">
            <a:extLst>
              <a:ext uri="{FF2B5EF4-FFF2-40B4-BE49-F238E27FC236}">
                <a16:creationId xmlns:a16="http://schemas.microsoft.com/office/drawing/2014/main" id="{AFC9CFD8-A22C-1F7D-367E-193F3BF0A3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10" b="110"/>
          <a:stretch>
            <a:fillRect/>
          </a:stretch>
        </p:blipFill>
        <p:spPr>
          <a:xfrm>
            <a:off x="4824986" y="4219725"/>
            <a:ext cx="438965" cy="438965"/>
          </a:xfrm>
          <a:prstGeom prst="rect">
            <a:avLst/>
          </a:prstGeom>
        </p:spPr>
      </p:pic>
      <p:pic>
        <p:nvPicPr>
          <p:cNvPr id="166" name="Picture Placeholder 29">
            <a:extLst>
              <a:ext uri="{FF2B5EF4-FFF2-40B4-BE49-F238E27FC236}">
                <a16:creationId xmlns:a16="http://schemas.microsoft.com/office/drawing/2014/main" id="{0E1A4A5C-BD97-9FF4-D02B-07A64788B5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73" b="73"/>
          <a:stretch>
            <a:fillRect/>
          </a:stretch>
        </p:blipFill>
        <p:spPr>
          <a:xfrm>
            <a:off x="233857" y="4228789"/>
            <a:ext cx="488762" cy="488762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DDC4ADDD-840A-C69C-B3F6-E25EFC233B86}"/>
              </a:ext>
            </a:extLst>
          </p:cNvPr>
          <p:cNvSpPr txBox="1"/>
          <p:nvPr/>
        </p:nvSpPr>
        <p:spPr>
          <a:xfrm>
            <a:off x="902515" y="4169050"/>
            <a:ext cx="3427899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50"/>
              </a:spcBef>
            </a:pPr>
            <a:r>
              <a:rPr lang="en-US" sz="800" b="1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Accurate modeling of real cellular network behavior</a:t>
            </a:r>
          </a:p>
          <a:p>
            <a:pPr marL="12700" algn="just">
              <a:lnSpc>
                <a:spcPct val="100000"/>
              </a:lnSpc>
              <a:spcBef>
                <a:spcPts val="0"/>
              </a:spcBef>
            </a:pPr>
            <a:r>
              <a:rPr lang="en-US" sz="7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GNN architecture provides a native way of modelling cellular network interactions. The framework being developed will make the optimizer development process very straight forward and intuitive.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AD1AB2D-BAEB-FEB7-C500-3E1133DA546F}"/>
              </a:ext>
            </a:extLst>
          </p:cNvPr>
          <p:cNvSpPr txBox="1"/>
          <p:nvPr/>
        </p:nvSpPr>
        <p:spPr>
          <a:xfrm>
            <a:off x="5537076" y="4169695"/>
            <a:ext cx="3454926" cy="545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204"/>
              </a:spcBef>
            </a:pPr>
            <a:r>
              <a:rPr lang="en-US" sz="800" b="1" spc="-10" dirty="0">
                <a:solidFill>
                  <a:schemeClr val="tx1"/>
                </a:solidFill>
                <a:latin typeface="+mn-lt"/>
                <a:cs typeface="Arial"/>
              </a:rPr>
              <a:t>Digital Twin</a:t>
            </a:r>
            <a:endParaRPr lang="en-US" sz="800" dirty="0">
              <a:solidFill>
                <a:schemeClr val="tx1"/>
              </a:solidFill>
              <a:latin typeface="+mn-lt"/>
              <a:cs typeface="Arial"/>
            </a:endParaRPr>
          </a:p>
          <a:p>
            <a:pPr marR="5080" algn="just">
              <a:lnSpc>
                <a:spcPct val="104600"/>
              </a:lnSpc>
              <a:spcBef>
                <a:spcPts val="10"/>
              </a:spcBef>
            </a:pPr>
            <a:r>
              <a:rPr lang="en-US" sz="700" dirty="0">
                <a:solidFill>
                  <a:schemeClr val="tx1"/>
                </a:solidFill>
                <a:latin typeface="+mn-lt"/>
                <a:cs typeface="Arial"/>
              </a:rPr>
              <a:t>GNN optimizer modelling enable the finding of the optimal configuration without the need of interacting with the live network by emulating radio network performance functionality from real network data</a:t>
            </a:r>
          </a:p>
        </p:txBody>
      </p:sp>
    </p:spTree>
    <p:extLst>
      <p:ext uri="{BB962C8B-B14F-4D97-AF65-F5344CB8AC3E}">
        <p14:creationId xmlns:p14="http://schemas.microsoft.com/office/powerpoint/2010/main" val="328881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4F8B-34BF-D623-5A39-5D1C762B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Optimization Framework</a:t>
            </a:r>
            <a:endParaRPr lang="es-E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CE3729-CBCE-8705-E97F-38CD8F3B9838}"/>
              </a:ext>
            </a:extLst>
          </p:cNvPr>
          <p:cNvGrpSpPr/>
          <p:nvPr/>
        </p:nvGrpSpPr>
        <p:grpSpPr>
          <a:xfrm>
            <a:off x="3113059" y="815155"/>
            <a:ext cx="3097771" cy="1978094"/>
            <a:chOff x="4085636" y="1037934"/>
            <a:chExt cx="4130361" cy="2637459"/>
          </a:xfrm>
        </p:grpSpPr>
        <p:sp>
          <p:nvSpPr>
            <p:cNvPr id="113" name="Circular Arrow 87">
              <a:extLst>
                <a:ext uri="{FF2B5EF4-FFF2-40B4-BE49-F238E27FC236}">
                  <a16:creationId xmlns:a16="http://schemas.microsoft.com/office/drawing/2014/main" id="{E2F2C3E4-3BD4-A443-5247-BA5BD3B6A0BD}"/>
                </a:ext>
              </a:extLst>
            </p:cNvPr>
            <p:cNvSpPr/>
            <p:nvPr/>
          </p:nvSpPr>
          <p:spPr bwMode="auto">
            <a:xfrm>
              <a:off x="4085636" y="1037934"/>
              <a:ext cx="4130361" cy="2637459"/>
            </a:xfrm>
            <a:prstGeom prst="circularArrow">
              <a:avLst>
                <a:gd name="adj1" fmla="val 2816"/>
                <a:gd name="adj2" fmla="val 414296"/>
                <a:gd name="adj3" fmla="val 20387015"/>
                <a:gd name="adj4" fmla="val 11914307"/>
                <a:gd name="adj5" fmla="val 7129"/>
              </a:avLst>
            </a:prstGeom>
            <a:solidFill>
              <a:schemeClr val="accent5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67891" indent="-267891" defTabSz="685800" fontAlgn="base">
                <a:spcBef>
                  <a:spcPts val="225"/>
                </a:spcBef>
                <a:spcAft>
                  <a:spcPct val="0"/>
                </a:spcAft>
                <a:buFont typeface="Ericsson Hilda" panose="00000500000000000000" pitchFamily="2" charset="0"/>
                <a:buChar char="—"/>
                <a:defRPr/>
              </a:pPr>
              <a:endParaRPr lang="en-US" sz="1500" kern="0" dirty="0">
                <a:solidFill>
                  <a:srgbClr val="FFFFFF"/>
                </a:solidFill>
                <a:latin typeface="Ericsson Hilda Light" panose="00000400000000000000" pitchFamily="2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964AC54-C171-D3F0-D2E5-AB105CFBCC28}"/>
                </a:ext>
              </a:extLst>
            </p:cNvPr>
            <p:cNvSpPr txBox="1"/>
            <p:nvPr/>
          </p:nvSpPr>
          <p:spPr bwMode="auto">
            <a:xfrm>
              <a:off x="5073468" y="1420616"/>
              <a:ext cx="2229578" cy="5421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>
                  <a:srgbClr val="70AD47"/>
                </a:buClr>
                <a:defRPr/>
              </a:pPr>
              <a:r>
                <a:rPr lang="en-US" sz="1050" kern="0" dirty="0">
                  <a:latin typeface="Ericsson Hilda Light" panose="00000400000000000000" pitchFamily="2" charset="0"/>
                </a:rPr>
                <a:t>1.    Predict SINR with</a:t>
              </a:r>
            </a:p>
            <a:p>
              <a:pPr indent="259556" defTabSz="685800">
                <a:buClr>
                  <a:srgbClr val="181818"/>
                </a:buClr>
                <a:defRPr/>
              </a:pPr>
              <a:r>
                <a:rPr lang="en-US" sz="1050" kern="0" dirty="0">
                  <a:latin typeface="Ericsson Hilda Light" panose="00000400000000000000" pitchFamily="2" charset="0"/>
                </a:rPr>
                <a:t>current parameters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2C22AFF9-8D64-CE08-61BA-4A063775B7E4}"/>
              </a:ext>
            </a:extLst>
          </p:cNvPr>
          <p:cNvSpPr txBox="1"/>
          <p:nvPr/>
        </p:nvSpPr>
        <p:spPr bwMode="auto">
          <a:xfrm>
            <a:off x="3856657" y="4329976"/>
            <a:ext cx="2285295" cy="4367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4000" tIns="27000" rIns="54864" bIns="27432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F0"/>
              </a:buClr>
              <a:buSzTx/>
              <a:buFont typeface="+mj-lt"/>
              <a:buAutoNum type="arabicPeriod"/>
              <a:tabLst/>
              <a:defRPr kumimoji="0" sz="1600" b="0" i="0" u="none" strike="noStrike" kern="0" cap="none" spc="0" normalizeH="0" baseline="0">
                <a:ln>
                  <a:noFill/>
                </a:ln>
                <a:solidFill>
                  <a:srgbClr val="0082F0"/>
                </a:solidFill>
                <a:effectLst/>
                <a:uLnTx/>
                <a:uFillTx/>
              </a:defRPr>
            </a:lvl1pPr>
          </a:lstStyle>
          <a:p>
            <a:pPr marL="0" indent="0">
              <a:buClr>
                <a:srgbClr val="70AD47">
                  <a:lumMod val="75000"/>
                </a:srgbClr>
              </a:buClr>
              <a:buNone/>
              <a:defRPr/>
            </a:pPr>
            <a:r>
              <a:rPr lang="en-US" sz="1050" dirty="0">
                <a:solidFill>
                  <a:prstClr val="black"/>
                </a:solidFill>
                <a:latin typeface="Ericsson Hilda Light" panose="00000400000000000000" pitchFamily="2" charset="0"/>
              </a:rPr>
              <a:t>2.    </a:t>
            </a:r>
            <a:r>
              <a:rPr lang="en-US" sz="1050" dirty="0">
                <a:solidFill>
                  <a:sysClr val="windowText" lastClr="000000"/>
                </a:solidFill>
                <a:latin typeface="Ericsson Hilda Light" panose="00000400000000000000" pitchFamily="2" charset="0"/>
              </a:rPr>
              <a:t>Alter power parameters until </a:t>
            </a:r>
            <a:endParaRPr lang="en-US" sz="1050" dirty="0">
              <a:solidFill>
                <a:prstClr val="black"/>
              </a:solidFill>
              <a:latin typeface="Ericsson Hilda Light" panose="00000400000000000000" pitchFamily="2" charset="0"/>
            </a:endParaRPr>
          </a:p>
          <a:p>
            <a:pPr marL="0" indent="259556">
              <a:buClr>
                <a:srgbClr val="181818"/>
              </a:buClr>
              <a:buNone/>
              <a:defRPr/>
            </a:pPr>
            <a:r>
              <a:rPr lang="en-US" sz="1050" dirty="0">
                <a:solidFill>
                  <a:prstClr val="black"/>
                </a:solidFill>
                <a:latin typeface="Ericsson Hilda Light" panose="00000400000000000000" pitchFamily="2" charset="0"/>
              </a:rPr>
              <a:t>predicted SINR is maximized</a:t>
            </a:r>
          </a:p>
          <a:p>
            <a:pPr marL="0" indent="0" defTabSz="685800">
              <a:buClr>
                <a:srgbClr val="0062B4"/>
              </a:buClr>
              <a:buNone/>
              <a:defRPr/>
            </a:pPr>
            <a:endParaRPr lang="en-US" sz="1200" dirty="0">
              <a:solidFill>
                <a:sysClr val="windowText" lastClr="000000"/>
              </a:solidFill>
              <a:latin typeface="Ericsson Hilda Light" panose="00000400000000000000" pitchFamily="2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1A3ECD1-8608-79DE-4DED-49359FABE630}"/>
              </a:ext>
            </a:extLst>
          </p:cNvPr>
          <p:cNvGrpSpPr/>
          <p:nvPr/>
        </p:nvGrpSpPr>
        <p:grpSpPr>
          <a:xfrm>
            <a:off x="645710" y="2090085"/>
            <a:ext cx="2358657" cy="2392995"/>
            <a:chOff x="969302" y="2737842"/>
            <a:chExt cx="3144876" cy="3190660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E54E44A-A3AD-FC5E-D51B-98707D285CD3}"/>
                </a:ext>
              </a:extLst>
            </p:cNvPr>
            <p:cNvSpPr txBox="1"/>
            <p:nvPr/>
          </p:nvSpPr>
          <p:spPr bwMode="auto">
            <a:xfrm>
              <a:off x="1122458" y="2737842"/>
              <a:ext cx="828064" cy="318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>
                  <a:srgbClr val="181818"/>
                </a:buClr>
                <a:defRPr/>
              </a:pPr>
              <a:r>
                <a:rPr lang="en-US" sz="1050">
                  <a:solidFill>
                    <a:srgbClr val="0082F0"/>
                  </a:solidFill>
                  <a:latin typeface="Ericsson Hilda Light" panose="00000400000000000000" pitchFamily="2" charset="0"/>
                </a:rPr>
                <a:t>[-92, 9]</a:t>
              </a:r>
            </a:p>
          </p:txBody>
        </p:sp>
        <p:sp>
          <p:nvSpPr>
            <p:cNvPr id="118" name="Right Arrow 6">
              <a:extLst>
                <a:ext uri="{FF2B5EF4-FFF2-40B4-BE49-F238E27FC236}">
                  <a16:creationId xmlns:a16="http://schemas.microsoft.com/office/drawing/2014/main" id="{5BFE6386-E051-DF11-37A4-427CF23824FC}"/>
                </a:ext>
              </a:extLst>
            </p:cNvPr>
            <p:cNvSpPr/>
            <p:nvPr/>
          </p:nvSpPr>
          <p:spPr bwMode="auto">
            <a:xfrm>
              <a:off x="969302" y="2815117"/>
              <a:ext cx="201749" cy="131665"/>
            </a:xfrm>
            <a:prstGeom prst="rightArrow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67891" indent="-267891" defTabSz="685800" fontAlgn="base">
                <a:spcBef>
                  <a:spcPts val="225"/>
                </a:spcBef>
                <a:spcAft>
                  <a:spcPct val="0"/>
                </a:spcAft>
                <a:buFont typeface="Ericsson Hilda" panose="00000500000000000000" pitchFamily="2" charset="0"/>
                <a:buChar char="—"/>
                <a:defRPr/>
              </a:pPr>
              <a:endParaRPr lang="en-US" sz="1500" kern="0" err="1">
                <a:solidFill>
                  <a:srgbClr val="FFFFFF"/>
                </a:solidFill>
                <a:latin typeface="Ericsson Hilda Light" panose="00000400000000000000" pitchFamily="2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FB8FB6B-00D0-ABDF-51A2-66A070DA89D7}"/>
                </a:ext>
              </a:extLst>
            </p:cNvPr>
            <p:cNvSpPr txBox="1"/>
            <p:nvPr/>
          </p:nvSpPr>
          <p:spPr bwMode="auto">
            <a:xfrm>
              <a:off x="3334871" y="5659907"/>
              <a:ext cx="779307" cy="2685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>
                  <a:srgbClr val="181818"/>
                </a:buClr>
                <a:defRPr/>
              </a:pPr>
              <a:r>
                <a:rPr lang="en-US" sz="1050">
                  <a:solidFill>
                    <a:srgbClr val="0082F0"/>
                  </a:solidFill>
                  <a:latin typeface="Ericsson Hilda Light" panose="00000400000000000000" pitchFamily="2" charset="0"/>
                </a:rPr>
                <a:t>[-88, 9]</a:t>
              </a:r>
            </a:p>
          </p:txBody>
        </p:sp>
        <p:sp>
          <p:nvSpPr>
            <p:cNvPr id="120" name="Right Arrow 6">
              <a:extLst>
                <a:ext uri="{FF2B5EF4-FFF2-40B4-BE49-F238E27FC236}">
                  <a16:creationId xmlns:a16="http://schemas.microsoft.com/office/drawing/2014/main" id="{6B7CF8C0-175B-E7A1-0092-F9FBBF91F2CE}"/>
                </a:ext>
              </a:extLst>
            </p:cNvPr>
            <p:cNvSpPr/>
            <p:nvPr/>
          </p:nvSpPr>
          <p:spPr bwMode="auto">
            <a:xfrm rot="5400000">
              <a:off x="3619245" y="5504872"/>
              <a:ext cx="201749" cy="131665"/>
            </a:xfrm>
            <a:prstGeom prst="rightArrow">
              <a:avLst/>
            </a:prstGeom>
            <a:solidFill>
              <a:srgbClr val="0082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67891" indent="-267891" defTabSz="685800" fontAlgn="base">
                <a:spcBef>
                  <a:spcPts val="225"/>
                </a:spcBef>
                <a:spcAft>
                  <a:spcPct val="0"/>
                </a:spcAft>
                <a:buFont typeface="Ericsson Hilda" panose="00000500000000000000" pitchFamily="2" charset="0"/>
                <a:buChar char="—"/>
                <a:defRPr/>
              </a:pPr>
              <a:endParaRPr lang="en-US" sz="1500" kern="0" err="1">
                <a:solidFill>
                  <a:srgbClr val="FFFFFF"/>
                </a:solidFill>
                <a:latin typeface="Ericsson Hilda Light" panose="00000400000000000000" pitchFamily="2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5AF5C11-44C3-094E-7F4A-4D593CC65C4E}"/>
              </a:ext>
            </a:extLst>
          </p:cNvPr>
          <p:cNvGrpSpPr/>
          <p:nvPr/>
        </p:nvGrpSpPr>
        <p:grpSpPr>
          <a:xfrm>
            <a:off x="6025319" y="1866051"/>
            <a:ext cx="3073769" cy="2571998"/>
            <a:chOff x="7762507" y="2419623"/>
            <a:chExt cx="4098359" cy="3429330"/>
          </a:xfrm>
        </p:grpSpPr>
        <p:sp>
          <p:nvSpPr>
            <p:cNvPr id="122" name="Right Arrow 6">
              <a:extLst>
                <a:ext uri="{FF2B5EF4-FFF2-40B4-BE49-F238E27FC236}">
                  <a16:creationId xmlns:a16="http://schemas.microsoft.com/office/drawing/2014/main" id="{CCC2AB53-4C92-7F8B-FA3B-796CFDB61370}"/>
                </a:ext>
              </a:extLst>
            </p:cNvPr>
            <p:cNvSpPr/>
            <p:nvPr/>
          </p:nvSpPr>
          <p:spPr bwMode="auto">
            <a:xfrm rot="16200000">
              <a:off x="7846712" y="2695977"/>
              <a:ext cx="201749" cy="131665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67891" indent="-267891" defTabSz="685800" fontAlgn="base">
                <a:spcBef>
                  <a:spcPts val="225"/>
                </a:spcBef>
                <a:spcAft>
                  <a:spcPct val="0"/>
                </a:spcAft>
                <a:buFont typeface="Ericsson Hilda" panose="00000500000000000000" pitchFamily="2" charset="0"/>
                <a:buChar char="—"/>
                <a:defRPr/>
              </a:pPr>
              <a:endParaRPr lang="en-US" sz="1500" kern="0" err="1">
                <a:solidFill>
                  <a:srgbClr val="FFFFFF"/>
                </a:solidFill>
                <a:latin typeface="Ericsson Hilda Light" panose="00000400000000000000" pitchFamily="2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DC45CDC-992C-2184-6E26-7E15F7A6F285}"/>
                </a:ext>
              </a:extLst>
            </p:cNvPr>
            <p:cNvSpPr txBox="1"/>
            <p:nvPr/>
          </p:nvSpPr>
          <p:spPr bwMode="auto">
            <a:xfrm>
              <a:off x="7762507" y="2419623"/>
              <a:ext cx="358021" cy="2520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>
                  <a:srgbClr val="181818"/>
                </a:buClr>
                <a:defRPr/>
              </a:pPr>
              <a:r>
                <a:rPr lang="en-US" sz="1050" kern="0">
                  <a:solidFill>
                    <a:srgbClr val="FF8C0A"/>
                  </a:solidFill>
                  <a:latin typeface="Ericsson Hilda Light" panose="00000400000000000000" pitchFamily="2" charset="0"/>
                </a:rPr>
                <a:t>13</a:t>
              </a:r>
            </a:p>
          </p:txBody>
        </p:sp>
        <p:sp>
          <p:nvSpPr>
            <p:cNvPr id="124" name="Right Arrow 6">
              <a:extLst>
                <a:ext uri="{FF2B5EF4-FFF2-40B4-BE49-F238E27FC236}">
                  <a16:creationId xmlns:a16="http://schemas.microsoft.com/office/drawing/2014/main" id="{A92D0BA1-F402-B516-7641-6B1F893631C1}"/>
                </a:ext>
              </a:extLst>
            </p:cNvPr>
            <p:cNvSpPr/>
            <p:nvPr/>
          </p:nvSpPr>
          <p:spPr bwMode="auto">
            <a:xfrm rot="5400000">
              <a:off x="10803096" y="5430243"/>
              <a:ext cx="201749" cy="131665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67891" indent="-267891" defTabSz="685800" fontAlgn="base">
                <a:spcBef>
                  <a:spcPts val="225"/>
                </a:spcBef>
                <a:spcAft>
                  <a:spcPct val="0"/>
                </a:spcAft>
                <a:buFont typeface="Ericsson Hilda" panose="00000500000000000000" pitchFamily="2" charset="0"/>
                <a:buChar char="—"/>
                <a:defRPr/>
              </a:pPr>
              <a:endParaRPr lang="en-US" sz="1500" kern="0" err="1">
                <a:solidFill>
                  <a:srgbClr val="FFFFFF"/>
                </a:solidFill>
                <a:latin typeface="Ericsson Hilda Light" panose="00000400000000000000" pitchFamily="2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62B5073-1B42-CF7C-B87A-9C9B3FCD479C}"/>
                </a:ext>
              </a:extLst>
            </p:cNvPr>
            <p:cNvSpPr txBox="1"/>
            <p:nvPr/>
          </p:nvSpPr>
          <p:spPr bwMode="auto">
            <a:xfrm>
              <a:off x="10724959" y="5596950"/>
              <a:ext cx="358021" cy="2520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>
                  <a:srgbClr val="181818"/>
                </a:buClr>
                <a:defRPr/>
              </a:pPr>
              <a:r>
                <a:rPr lang="en-US" sz="1050" kern="0">
                  <a:solidFill>
                    <a:srgbClr val="FF8C0A"/>
                  </a:solidFill>
                  <a:latin typeface="Ericsson Hilda Light" panose="00000400000000000000" pitchFamily="2" charset="0"/>
                </a:rPr>
                <a:t>14</a:t>
              </a:r>
            </a:p>
          </p:txBody>
        </p:sp>
        <p:sp>
          <p:nvSpPr>
            <p:cNvPr id="126" name="Right Arrow 6">
              <a:extLst>
                <a:ext uri="{FF2B5EF4-FFF2-40B4-BE49-F238E27FC236}">
                  <a16:creationId xmlns:a16="http://schemas.microsoft.com/office/drawing/2014/main" id="{6D24B888-624D-BED7-E2BC-1C9296597791}"/>
                </a:ext>
              </a:extLst>
            </p:cNvPr>
            <p:cNvSpPr/>
            <p:nvPr/>
          </p:nvSpPr>
          <p:spPr bwMode="auto">
            <a:xfrm rot="5400000">
              <a:off x="8855077" y="5241197"/>
              <a:ext cx="201749" cy="131665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67891" indent="-267891" defTabSz="685800" fontAlgn="base">
                <a:spcBef>
                  <a:spcPts val="225"/>
                </a:spcBef>
                <a:spcAft>
                  <a:spcPct val="0"/>
                </a:spcAft>
                <a:buFont typeface="Ericsson Hilda" panose="00000500000000000000" pitchFamily="2" charset="0"/>
                <a:buChar char="—"/>
                <a:defRPr/>
              </a:pPr>
              <a:endParaRPr lang="en-US" sz="1500" kern="0" err="1">
                <a:solidFill>
                  <a:srgbClr val="FFFFFF"/>
                </a:solidFill>
                <a:latin typeface="Ericsson Hilda Light" panose="00000400000000000000" pitchFamily="2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7C75182-CF07-CF05-2253-A94F452D4F4C}"/>
                </a:ext>
              </a:extLst>
            </p:cNvPr>
            <p:cNvSpPr txBox="1"/>
            <p:nvPr/>
          </p:nvSpPr>
          <p:spPr bwMode="auto">
            <a:xfrm>
              <a:off x="8776940" y="5407904"/>
              <a:ext cx="358021" cy="2520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81818"/>
                </a:buClr>
                <a:buSzTx/>
                <a:buFontTx/>
                <a:buNone/>
                <a:tabLst/>
                <a:defRPr kumimoji="0" sz="1400" i="0" u="none" strike="noStrike" cap="none" spc="0" normalizeH="0" baseline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Ericsson Hilda"/>
                </a:defRPr>
              </a:lvl1pPr>
            </a:lstStyle>
            <a:p>
              <a:pPr defTabSz="685800">
                <a:defRPr/>
              </a:pPr>
              <a:r>
                <a:rPr lang="es-ES" sz="1050">
                  <a:latin typeface="Ericsson Hilda Light" panose="00000400000000000000" pitchFamily="2" charset="0"/>
                </a:rPr>
                <a:t>2</a:t>
              </a:r>
              <a:r>
                <a:rPr lang="en-US" sz="1050">
                  <a:latin typeface="Ericsson Hilda Light" panose="00000400000000000000" pitchFamily="2" charset="0"/>
                </a:rPr>
                <a:t>0</a:t>
              </a:r>
            </a:p>
          </p:txBody>
        </p:sp>
        <p:sp>
          <p:nvSpPr>
            <p:cNvPr id="128" name="Right Arrow 6">
              <a:extLst>
                <a:ext uri="{FF2B5EF4-FFF2-40B4-BE49-F238E27FC236}">
                  <a16:creationId xmlns:a16="http://schemas.microsoft.com/office/drawing/2014/main" id="{0805FFD1-8A83-4EB8-C721-8DB0028D8A51}"/>
                </a:ext>
              </a:extLst>
            </p:cNvPr>
            <p:cNvSpPr/>
            <p:nvPr/>
          </p:nvSpPr>
          <p:spPr bwMode="auto">
            <a:xfrm rot="16200000">
              <a:off x="11587050" y="3133538"/>
              <a:ext cx="201749" cy="131665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67891" indent="-267891" defTabSz="685800" fontAlgn="base">
                <a:spcBef>
                  <a:spcPts val="225"/>
                </a:spcBef>
                <a:spcAft>
                  <a:spcPct val="0"/>
                </a:spcAft>
                <a:buFont typeface="Ericsson Hilda" panose="00000500000000000000" pitchFamily="2" charset="0"/>
                <a:buChar char="—"/>
                <a:defRPr/>
              </a:pPr>
              <a:endParaRPr lang="en-US" sz="1500" kern="0" err="1">
                <a:solidFill>
                  <a:srgbClr val="FFFFFF"/>
                </a:solidFill>
                <a:latin typeface="Ericsson Hilda Light" panose="00000400000000000000" pitchFamily="2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8C0B763-7BFE-A829-9AF4-1D56532B2DC2}"/>
                </a:ext>
              </a:extLst>
            </p:cNvPr>
            <p:cNvSpPr txBox="1"/>
            <p:nvPr/>
          </p:nvSpPr>
          <p:spPr bwMode="auto">
            <a:xfrm>
              <a:off x="11502845" y="2863362"/>
              <a:ext cx="358021" cy="2520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>
                  <a:srgbClr val="181818"/>
                </a:buClr>
                <a:defRPr/>
              </a:pPr>
              <a:r>
                <a:rPr lang="en-US" sz="1050" kern="0">
                  <a:solidFill>
                    <a:srgbClr val="00B050"/>
                  </a:solidFill>
                  <a:latin typeface="Ericsson Hilda Light" panose="00000400000000000000" pitchFamily="2" charset="0"/>
                </a:rPr>
                <a:t>16</a:t>
              </a:r>
            </a:p>
          </p:txBody>
        </p:sp>
        <p:sp>
          <p:nvSpPr>
            <p:cNvPr id="130" name="Right Arrow 6">
              <a:extLst>
                <a:ext uri="{FF2B5EF4-FFF2-40B4-BE49-F238E27FC236}">
                  <a16:creationId xmlns:a16="http://schemas.microsoft.com/office/drawing/2014/main" id="{E8AF7364-D83A-2666-D566-76F714E4EB2D}"/>
                </a:ext>
              </a:extLst>
            </p:cNvPr>
            <p:cNvSpPr/>
            <p:nvPr/>
          </p:nvSpPr>
          <p:spPr bwMode="auto">
            <a:xfrm rot="16200000">
              <a:off x="9811672" y="3041862"/>
              <a:ext cx="201749" cy="131665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67891" indent="-267891" defTabSz="685800" fontAlgn="base">
                <a:spcBef>
                  <a:spcPts val="225"/>
                </a:spcBef>
                <a:spcAft>
                  <a:spcPct val="0"/>
                </a:spcAft>
                <a:buFont typeface="Ericsson Hilda" panose="00000500000000000000" pitchFamily="2" charset="0"/>
                <a:buChar char="—"/>
                <a:defRPr/>
              </a:pPr>
              <a:endParaRPr lang="en-US" sz="1500" kern="0" err="1">
                <a:solidFill>
                  <a:srgbClr val="FFFFFF"/>
                </a:solidFill>
                <a:latin typeface="Ericsson Hilda Light" panose="00000400000000000000" pitchFamily="2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7070CB2-0894-F480-3595-26D0112F2BEF}"/>
                </a:ext>
              </a:extLst>
            </p:cNvPr>
            <p:cNvSpPr txBox="1"/>
            <p:nvPr/>
          </p:nvSpPr>
          <p:spPr bwMode="auto">
            <a:xfrm>
              <a:off x="9727467" y="2765508"/>
              <a:ext cx="358021" cy="2520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>
                  <a:srgbClr val="181818"/>
                </a:buClr>
                <a:defRPr/>
              </a:pPr>
              <a:r>
                <a:rPr lang="en-US" sz="1050" kern="0">
                  <a:solidFill>
                    <a:srgbClr val="FF8C0A"/>
                  </a:solidFill>
                  <a:latin typeface="Ericsson Hilda Light" panose="00000400000000000000" pitchFamily="2" charset="0"/>
                </a:rPr>
                <a:t>15</a:t>
              </a: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3A32430C-E4B6-DCCE-ADCB-016FAF630BA7}"/>
              </a:ext>
            </a:extLst>
          </p:cNvPr>
          <p:cNvSpPr txBox="1"/>
          <p:nvPr/>
        </p:nvSpPr>
        <p:spPr bwMode="auto">
          <a:xfrm>
            <a:off x="3853933" y="1514948"/>
            <a:ext cx="1672184" cy="4065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4000" tIns="27000" rIns="54864" bIns="27432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685800">
              <a:buClr>
                <a:srgbClr val="70AD47">
                  <a:lumMod val="75000"/>
                </a:srgbClr>
              </a:buClr>
              <a:defRPr/>
            </a:pPr>
            <a:r>
              <a:rPr lang="en-US" sz="1050" kern="0" dirty="0">
                <a:latin typeface="Ericsson Hilda Light" panose="00000400000000000000" pitchFamily="2" charset="0"/>
              </a:rPr>
              <a:t>2.    Predict SINR with</a:t>
            </a:r>
          </a:p>
          <a:p>
            <a:pPr indent="259556" defTabSz="685800">
              <a:buClr>
                <a:srgbClr val="181818"/>
              </a:buClr>
              <a:defRPr/>
            </a:pPr>
            <a:r>
              <a:rPr lang="en-US" sz="1050" kern="0" dirty="0">
                <a:latin typeface="Ericsson Hilda Light" panose="00000400000000000000" pitchFamily="2" charset="0"/>
              </a:rPr>
              <a:t>new parameters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DE54D89-68F2-5AE0-A9AF-A56F47488C11}"/>
              </a:ext>
            </a:extLst>
          </p:cNvPr>
          <p:cNvGrpSpPr/>
          <p:nvPr/>
        </p:nvGrpSpPr>
        <p:grpSpPr>
          <a:xfrm>
            <a:off x="3237631" y="2147671"/>
            <a:ext cx="3097771" cy="2186145"/>
            <a:chOff x="4251732" y="2814623"/>
            <a:chExt cx="4130361" cy="2914860"/>
          </a:xfrm>
        </p:grpSpPr>
        <p:sp>
          <p:nvSpPr>
            <p:cNvPr id="134" name="Circular Arrow 21">
              <a:extLst>
                <a:ext uri="{FF2B5EF4-FFF2-40B4-BE49-F238E27FC236}">
                  <a16:creationId xmlns:a16="http://schemas.microsoft.com/office/drawing/2014/main" id="{8D081F07-6444-D428-F7D1-81C3D93BD13B}"/>
                </a:ext>
              </a:extLst>
            </p:cNvPr>
            <p:cNvSpPr/>
            <p:nvPr/>
          </p:nvSpPr>
          <p:spPr bwMode="auto">
            <a:xfrm flipH="1" flipV="1">
              <a:off x="4251732" y="2814623"/>
              <a:ext cx="4130361" cy="2637459"/>
            </a:xfrm>
            <a:prstGeom prst="circularArrow">
              <a:avLst>
                <a:gd name="adj1" fmla="val 2816"/>
                <a:gd name="adj2" fmla="val 414296"/>
                <a:gd name="adj3" fmla="val 20387015"/>
                <a:gd name="adj4" fmla="val 11914307"/>
                <a:gd name="adj5" fmla="val 7129"/>
              </a:avLst>
            </a:prstGeom>
            <a:solidFill>
              <a:schemeClr val="bg2">
                <a:lumMod val="7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67891" indent="-267891" defTabSz="685800" fontAlgn="base">
                <a:spcBef>
                  <a:spcPts val="225"/>
                </a:spcBef>
                <a:spcAft>
                  <a:spcPct val="0"/>
                </a:spcAft>
                <a:buFont typeface="Ericsson Hilda" panose="00000500000000000000" pitchFamily="2" charset="0"/>
                <a:buChar char="—"/>
                <a:defRPr/>
              </a:pPr>
              <a:endParaRPr lang="en-US" sz="1500" kern="0" dirty="0">
                <a:solidFill>
                  <a:srgbClr val="FFFFFF"/>
                </a:solidFill>
                <a:latin typeface="Ericsson Hilda Light" panose="00000400000000000000" pitchFamily="2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540205C-488B-FD70-3072-09FBCC038211}"/>
                </a:ext>
              </a:extLst>
            </p:cNvPr>
            <p:cNvSpPr txBox="1"/>
            <p:nvPr/>
          </p:nvSpPr>
          <p:spPr bwMode="auto">
            <a:xfrm>
              <a:off x="5073468" y="5417168"/>
              <a:ext cx="2613447" cy="3123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  <a:lvl1pPr marL="342900" marR="0" lvl="0" indent="-3429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2F0"/>
                </a:buClr>
                <a:buSzTx/>
                <a:buFont typeface="+mj-lt"/>
                <a:buAutoNum type="arabicPeriod"/>
                <a:tabLst/>
                <a:defRPr kumimoji="0" sz="1600" b="0" i="0" u="none" strike="noStrike" kern="0" cap="none" spc="0" normalizeH="0" baseline="0">
                  <a:ln>
                    <a:noFill/>
                  </a:ln>
                  <a:solidFill>
                    <a:srgbClr val="0082F0"/>
                  </a:solidFill>
                  <a:effectLst/>
                  <a:uLnTx/>
                  <a:uFillTx/>
                </a:defRPr>
              </a:lvl1pPr>
            </a:lstStyle>
            <a:p>
              <a:pPr marL="0" indent="0" defTabSz="685800">
                <a:buNone/>
                <a:defRPr/>
              </a:pPr>
              <a:r>
                <a:rPr lang="en-US" sz="1050" dirty="0">
                  <a:solidFill>
                    <a:schemeClr val="tx1"/>
                  </a:solidFill>
                  <a:latin typeface="Ericsson Hilda Light" panose="00000400000000000000" pitchFamily="2" charset="0"/>
                </a:rPr>
                <a:t>1.    Alter power parameters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24C7F02-B7B6-95BC-737A-CA26A27ABCE3}"/>
              </a:ext>
            </a:extLst>
          </p:cNvPr>
          <p:cNvGrpSpPr/>
          <p:nvPr/>
        </p:nvGrpSpPr>
        <p:grpSpPr>
          <a:xfrm>
            <a:off x="47721" y="755443"/>
            <a:ext cx="3583801" cy="3375375"/>
            <a:chOff x="182184" y="967284"/>
            <a:chExt cx="4778401" cy="4500500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EC2D96D-5500-8791-566F-CB45CA6F8A21}"/>
                </a:ext>
              </a:extLst>
            </p:cNvPr>
            <p:cNvSpPr txBox="1"/>
            <p:nvPr/>
          </p:nvSpPr>
          <p:spPr bwMode="auto">
            <a:xfrm>
              <a:off x="1440322" y="967284"/>
              <a:ext cx="2184988" cy="39257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>
                  <a:srgbClr val="181818"/>
                </a:buClr>
                <a:defRPr/>
              </a:pPr>
              <a:r>
                <a:rPr lang="en-US" sz="1500" kern="0" dirty="0">
                  <a:solidFill>
                    <a:srgbClr val="181818"/>
                  </a:solidFill>
                  <a:latin typeface="Ericsson Hilda Light" panose="00000400000000000000" pitchFamily="2" charset="0"/>
                </a:rPr>
                <a:t>Test Configuration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74A21A9-40A2-B39D-472A-3B6FF87BB2D9}"/>
                </a:ext>
              </a:extLst>
            </p:cNvPr>
            <p:cNvSpPr txBox="1"/>
            <p:nvPr/>
          </p:nvSpPr>
          <p:spPr bwMode="auto">
            <a:xfrm>
              <a:off x="1178168" y="1331274"/>
              <a:ext cx="2747978" cy="318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>
                  <a:srgbClr val="181818"/>
                </a:buClr>
                <a:defRPr/>
              </a:pPr>
              <a:r>
                <a:rPr lang="en-US" sz="1200" dirty="0">
                  <a:solidFill>
                    <a:srgbClr val="181818"/>
                  </a:solidFill>
                  <a:latin typeface="Ericsson Hilda Light" panose="00000400000000000000" pitchFamily="2" charset="0"/>
                </a:rPr>
                <a:t>(Including Performance KPIs)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2C1A499-B3C7-BB10-6F9B-286D2062BADA}"/>
                </a:ext>
              </a:extLst>
            </p:cNvPr>
            <p:cNvSpPr txBox="1"/>
            <p:nvPr/>
          </p:nvSpPr>
          <p:spPr bwMode="auto">
            <a:xfrm>
              <a:off x="1715831" y="1899874"/>
              <a:ext cx="816985" cy="2597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>
                  <a:srgbClr val="181818"/>
                </a:buClr>
                <a:defRPr/>
              </a:pPr>
              <a:r>
                <a:rPr lang="en-US" sz="1050" dirty="0">
                  <a:solidFill>
                    <a:srgbClr val="181818"/>
                  </a:solidFill>
                  <a:latin typeface="Ericsson Hilda Light" panose="00000400000000000000" pitchFamily="2" charset="0"/>
                </a:rPr>
                <a:t>[-110, 8]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323FD1E-4A9D-F3D5-8757-B34B925CC4F7}"/>
                </a:ext>
              </a:extLst>
            </p:cNvPr>
            <p:cNvSpPr txBox="1"/>
            <p:nvPr/>
          </p:nvSpPr>
          <p:spPr bwMode="auto">
            <a:xfrm>
              <a:off x="182184" y="2737842"/>
              <a:ext cx="828064" cy="3182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>
                  <a:srgbClr val="181818"/>
                </a:buClr>
                <a:defRPr/>
              </a:pPr>
              <a:r>
                <a:rPr lang="en-US" sz="1050">
                  <a:solidFill>
                    <a:srgbClr val="FF3232"/>
                  </a:solidFill>
                  <a:latin typeface="Ericsson Hilda Light" panose="00000400000000000000" pitchFamily="2" charset="0"/>
                </a:rPr>
                <a:t>[-106, 9]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8BB0DA9-49B0-04FF-E59C-A84C410EAB88}"/>
                </a:ext>
              </a:extLst>
            </p:cNvPr>
            <p:cNvSpPr txBox="1"/>
            <p:nvPr/>
          </p:nvSpPr>
          <p:spPr bwMode="auto">
            <a:xfrm>
              <a:off x="2400407" y="3157416"/>
              <a:ext cx="746470" cy="2650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>
                  <a:srgbClr val="181818"/>
                </a:buClr>
                <a:defRPr/>
              </a:pPr>
              <a:r>
                <a:rPr lang="en-US" sz="1050">
                  <a:solidFill>
                    <a:srgbClr val="181818"/>
                  </a:solidFill>
                  <a:latin typeface="Ericsson Hilda Light" panose="00000400000000000000" pitchFamily="2" charset="0"/>
                </a:rPr>
                <a:t>[-80, 8]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CEA9233-98C9-83DE-125C-6B083BE541B9}"/>
                </a:ext>
              </a:extLst>
            </p:cNvPr>
            <p:cNvSpPr txBox="1"/>
            <p:nvPr/>
          </p:nvSpPr>
          <p:spPr bwMode="auto">
            <a:xfrm>
              <a:off x="3537597" y="2076857"/>
              <a:ext cx="816985" cy="2816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>
                  <a:srgbClr val="181818"/>
                </a:buClr>
                <a:defRPr/>
              </a:pPr>
              <a:r>
                <a:rPr lang="en-US" sz="1050">
                  <a:solidFill>
                    <a:srgbClr val="181818"/>
                  </a:solidFill>
                  <a:latin typeface="Ericsson Hilda Light" panose="00000400000000000000" pitchFamily="2" charset="0"/>
                </a:rPr>
                <a:t>[-90, 10]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C707A9B-F799-41F1-7703-FF8FDCF987E7}"/>
                </a:ext>
              </a:extLst>
            </p:cNvPr>
            <p:cNvSpPr txBox="1"/>
            <p:nvPr/>
          </p:nvSpPr>
          <p:spPr bwMode="auto">
            <a:xfrm>
              <a:off x="1343252" y="4930594"/>
              <a:ext cx="954726" cy="2685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>
                  <a:srgbClr val="181818"/>
                </a:buClr>
                <a:defRPr/>
              </a:pPr>
              <a:r>
                <a:rPr lang="en-US" sz="1050">
                  <a:solidFill>
                    <a:srgbClr val="181818"/>
                  </a:solidFill>
                  <a:latin typeface="Ericsson Hilda Light" panose="00000400000000000000" pitchFamily="2" charset="0"/>
                </a:rPr>
                <a:t>[-100, 10]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C0FFF57-5CDB-6AAD-7ABD-443336860A01}"/>
                </a:ext>
              </a:extLst>
            </p:cNvPr>
            <p:cNvSpPr txBox="1"/>
            <p:nvPr/>
          </p:nvSpPr>
          <p:spPr bwMode="auto">
            <a:xfrm>
              <a:off x="4040120" y="3229144"/>
              <a:ext cx="920465" cy="2672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>
                  <a:srgbClr val="181818"/>
                </a:buClr>
                <a:defRPr/>
              </a:pPr>
              <a:r>
                <a:rPr lang="en-US" sz="1050">
                  <a:solidFill>
                    <a:srgbClr val="181818"/>
                  </a:solidFill>
                  <a:latin typeface="Ericsson Hilda Light" panose="00000400000000000000" pitchFamily="2" charset="0"/>
                </a:rPr>
                <a:t>[-120, 10]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5F4114B-AE2C-18F9-D4BC-11E66851A341}"/>
                </a:ext>
              </a:extLst>
            </p:cNvPr>
            <p:cNvSpPr txBox="1"/>
            <p:nvPr/>
          </p:nvSpPr>
          <p:spPr bwMode="auto">
            <a:xfrm>
              <a:off x="3235871" y="5199189"/>
              <a:ext cx="954726" cy="2685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>
                  <a:srgbClr val="181818"/>
                </a:buClr>
                <a:defRPr/>
              </a:pPr>
              <a:r>
                <a:rPr lang="en-US" sz="1050">
                  <a:solidFill>
                    <a:srgbClr val="FF3232"/>
                  </a:solidFill>
                  <a:latin typeface="Ericsson Hilda Light" panose="00000400000000000000" pitchFamily="2" charset="0"/>
                </a:rPr>
                <a:t>[-103, 10]</a:t>
              </a: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C88CFA0-0524-AD36-C7EB-3AD4224CD9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35847" y="3553709"/>
              <a:ext cx="1326034" cy="2159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4F242FD-B115-DE12-2B64-5428AAB2E7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01067" y="4044403"/>
              <a:ext cx="551090" cy="3241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5E19B35-66AA-2AA0-0E08-13EE802B29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81463" y="3873187"/>
              <a:ext cx="1231392" cy="889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A2FAAD3-561B-B6BD-BC5F-EE61E197CD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61400" y="4078141"/>
              <a:ext cx="551629" cy="4402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038BB03-0F54-41E2-9ACF-FCF5D6537BE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39208" y="2898509"/>
              <a:ext cx="684758" cy="54537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43F7108-48EF-39F2-2601-7D9B3AF82D1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19220" y="2821295"/>
              <a:ext cx="254644" cy="6055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DA77C63-920A-95C0-EE09-9D4A4720ED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56622" y="3777205"/>
              <a:ext cx="564063" cy="6776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BB30208-FB43-2CBE-0F62-17A2935D23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29477" y="2398451"/>
              <a:ext cx="1149459" cy="1385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B022F80-1E55-EFA7-BE2D-8DBCD0BFB79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46090" y="4221115"/>
              <a:ext cx="465229" cy="3216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48F0901-BB6E-BD4A-1D6A-3AC34EEE50FC}"/>
                </a:ext>
              </a:extLst>
            </p:cNvPr>
            <p:cNvSpPr/>
            <p:nvPr/>
          </p:nvSpPr>
          <p:spPr>
            <a:xfrm>
              <a:off x="412733" y="3030314"/>
              <a:ext cx="745294" cy="7532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Ericsson Hilda Light" panose="00000400000000000000" pitchFamily="2" charset="0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D8E2B32-CAAE-0F3F-641E-2C4EF2A0C42F}"/>
                </a:ext>
              </a:extLst>
            </p:cNvPr>
            <p:cNvSpPr/>
            <p:nvPr/>
          </p:nvSpPr>
          <p:spPr>
            <a:xfrm>
              <a:off x="3334871" y="4415477"/>
              <a:ext cx="745294" cy="75324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Ericsson Hilda Light" panose="00000400000000000000" pitchFamily="2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19F911E-F04E-B474-88C7-448B04D4B7AB}"/>
                </a:ext>
              </a:extLst>
            </p:cNvPr>
            <p:cNvSpPr txBox="1"/>
            <p:nvPr/>
          </p:nvSpPr>
          <p:spPr bwMode="auto">
            <a:xfrm>
              <a:off x="1147056" y="3068506"/>
              <a:ext cx="569008" cy="4609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buClr>
                  <a:srgbClr val="70AD47"/>
                </a:buClr>
                <a:defRPr/>
              </a:pPr>
              <a:r>
                <a:rPr lang="en-US" sz="1050" kern="0">
                  <a:solidFill>
                    <a:srgbClr val="FF3232"/>
                  </a:solidFill>
                  <a:latin typeface="Ericsson Hilda Light" panose="00000400000000000000" pitchFamily="2" charset="0"/>
                </a:rPr>
                <a:t>Issue cell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4AF75F2-0CFB-BA64-1122-5B9C272512E2}"/>
                </a:ext>
              </a:extLst>
            </p:cNvPr>
            <p:cNvSpPr txBox="1"/>
            <p:nvPr/>
          </p:nvSpPr>
          <p:spPr bwMode="auto">
            <a:xfrm>
              <a:off x="2765299" y="4542765"/>
              <a:ext cx="570966" cy="4724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buClr>
                  <a:srgbClr val="70AD47"/>
                </a:buClr>
                <a:defRPr/>
              </a:pPr>
              <a:r>
                <a:rPr lang="en-US" sz="1050" kern="0">
                  <a:solidFill>
                    <a:srgbClr val="FF3232"/>
                  </a:solidFill>
                  <a:latin typeface="Ericsson Hilda Light" panose="00000400000000000000" pitchFamily="2" charset="0"/>
                </a:rPr>
                <a:t>Issue cell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4D77A92-2B20-84AC-5BA6-7043661DBA52}"/>
              </a:ext>
            </a:extLst>
          </p:cNvPr>
          <p:cNvGrpSpPr/>
          <p:nvPr/>
        </p:nvGrpSpPr>
        <p:grpSpPr>
          <a:xfrm>
            <a:off x="5885051" y="881377"/>
            <a:ext cx="3214037" cy="3218331"/>
            <a:chOff x="7575483" y="1106724"/>
            <a:chExt cx="4285383" cy="429110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73509BC-11C5-71D4-93AB-78FAFB430549}"/>
                </a:ext>
              </a:extLst>
            </p:cNvPr>
            <p:cNvSpPr txBox="1"/>
            <p:nvPr/>
          </p:nvSpPr>
          <p:spPr bwMode="auto">
            <a:xfrm>
              <a:off x="8754219" y="1106724"/>
              <a:ext cx="2184990" cy="3921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>
                  <a:srgbClr val="181818"/>
                </a:buClr>
                <a:defRPr/>
              </a:pPr>
              <a:r>
                <a:rPr lang="en-US" sz="1500" dirty="0">
                  <a:solidFill>
                    <a:srgbClr val="181818"/>
                  </a:solidFill>
                  <a:latin typeface="Ericsson Hilda Light" panose="00000400000000000000" pitchFamily="2" charset="0"/>
                </a:rPr>
                <a:t>Predicted UL SINR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192E7D5-BB61-04A9-6162-2A9473102C84}"/>
                </a:ext>
              </a:extLst>
            </p:cNvPr>
            <p:cNvSpPr txBox="1"/>
            <p:nvPr/>
          </p:nvSpPr>
          <p:spPr bwMode="auto">
            <a:xfrm>
              <a:off x="9108524" y="1899874"/>
              <a:ext cx="345882" cy="2597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>
                  <a:srgbClr val="181818"/>
                </a:buClr>
                <a:defRPr/>
              </a:pPr>
              <a:r>
                <a:rPr lang="en-US" sz="1050">
                  <a:solidFill>
                    <a:srgbClr val="00B050"/>
                  </a:solidFill>
                  <a:latin typeface="Ericsson Hilda Light" panose="00000400000000000000" pitchFamily="2" charset="0"/>
                </a:rPr>
                <a:t>20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9FD5534-01FC-93AA-42EF-A38BF12E83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92275" y="3557756"/>
              <a:ext cx="1326034" cy="21592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0C8B5CD-6FD2-76BE-F556-DC4ECF38227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157495" y="4048450"/>
              <a:ext cx="551090" cy="3241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21495D5-866B-AC53-73E9-5D3831DFA6A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137891" y="3877234"/>
              <a:ext cx="1231392" cy="889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262D42A-4F0E-680C-9F95-36F750CB2A8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017828" y="4082188"/>
              <a:ext cx="551629" cy="4402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C101C14-BF88-1B91-FC54-EDAEBB48514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195636" y="2902556"/>
              <a:ext cx="684758" cy="54537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03504B4-5EFF-3D00-1C64-2EFA1E905C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75648" y="2825342"/>
              <a:ext cx="254644" cy="6055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64698B7-75A7-C3AA-F1AD-51E8EF0135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13050" y="3781252"/>
              <a:ext cx="564063" cy="6776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A97F557-83E4-0CCA-2AB9-5B8CEEBBE7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585905" y="2402498"/>
              <a:ext cx="1149459" cy="1385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E876993-BCF1-54B8-BEAD-4161E0AB644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102518" y="4225162"/>
              <a:ext cx="465229" cy="3216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AD73EE1-A22B-F7BB-AFD0-B0379012008C}"/>
                </a:ext>
              </a:extLst>
            </p:cNvPr>
            <p:cNvSpPr txBox="1"/>
            <p:nvPr/>
          </p:nvSpPr>
          <p:spPr bwMode="auto">
            <a:xfrm>
              <a:off x="10929577" y="2080701"/>
              <a:ext cx="345882" cy="2597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>
                  <a:srgbClr val="181818"/>
                </a:buClr>
                <a:defRPr/>
              </a:pPr>
              <a:r>
                <a:rPr lang="en-US" sz="1050">
                  <a:solidFill>
                    <a:srgbClr val="00B050"/>
                  </a:solidFill>
                  <a:latin typeface="Ericsson Hilda Light" panose="00000400000000000000" pitchFamily="2" charset="0"/>
                </a:rPr>
                <a:t>18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4B29DCB-A57E-74C6-7F6A-780B0D937E85}"/>
                </a:ext>
              </a:extLst>
            </p:cNvPr>
            <p:cNvSpPr txBox="1"/>
            <p:nvPr/>
          </p:nvSpPr>
          <p:spPr bwMode="auto">
            <a:xfrm>
              <a:off x="7774646" y="2835046"/>
              <a:ext cx="345882" cy="2597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>
                  <a:srgbClr val="181818"/>
                </a:buClr>
                <a:defRPr/>
              </a:pPr>
              <a:r>
                <a:rPr lang="en-US" sz="1050">
                  <a:solidFill>
                    <a:srgbClr val="FF0000"/>
                  </a:solidFill>
                  <a:latin typeface="Ericsson Hilda Light" panose="00000400000000000000" pitchFamily="2" charset="0"/>
                </a:rPr>
                <a:t>10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053A9F6-E048-F8E1-7FE9-D67296654B4D}"/>
                </a:ext>
              </a:extLst>
            </p:cNvPr>
            <p:cNvSpPr txBox="1"/>
            <p:nvPr/>
          </p:nvSpPr>
          <p:spPr bwMode="auto">
            <a:xfrm>
              <a:off x="8771683" y="4929022"/>
              <a:ext cx="345882" cy="2597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>
                  <a:srgbClr val="181818"/>
                </a:buClr>
                <a:defRPr/>
              </a:pPr>
              <a:r>
                <a:rPr lang="en-US" sz="1050">
                  <a:solidFill>
                    <a:srgbClr val="00B050"/>
                  </a:solidFill>
                  <a:latin typeface="Ericsson Hilda Light" panose="00000400000000000000" pitchFamily="2" charset="0"/>
                </a:rPr>
                <a:t>21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68F584E5-8868-E99E-260E-7C0EE6A07C50}"/>
                </a:ext>
              </a:extLst>
            </p:cNvPr>
            <p:cNvSpPr txBox="1"/>
            <p:nvPr/>
          </p:nvSpPr>
          <p:spPr bwMode="auto">
            <a:xfrm>
              <a:off x="10766213" y="5138058"/>
              <a:ext cx="222124" cy="2597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>
                  <a:srgbClr val="181818"/>
                </a:buClr>
                <a:defRPr/>
              </a:pPr>
              <a:r>
                <a:rPr lang="en-US" sz="1050">
                  <a:solidFill>
                    <a:srgbClr val="FF0000"/>
                  </a:solidFill>
                  <a:latin typeface="Ericsson Hilda Light" panose="00000400000000000000" pitchFamily="2" charset="0"/>
                </a:rPr>
                <a:t>8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48BE28E-1958-BA8F-0243-F218AFB049B5}"/>
                </a:ext>
              </a:extLst>
            </p:cNvPr>
            <p:cNvSpPr txBox="1"/>
            <p:nvPr/>
          </p:nvSpPr>
          <p:spPr bwMode="auto">
            <a:xfrm>
              <a:off x="11514984" y="3281956"/>
              <a:ext cx="345882" cy="2597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>
                  <a:srgbClr val="181818"/>
                </a:buClr>
                <a:defRPr/>
              </a:pPr>
              <a:r>
                <a:rPr lang="en-US" sz="1050">
                  <a:solidFill>
                    <a:srgbClr val="00B050"/>
                  </a:solidFill>
                  <a:latin typeface="Ericsson Hilda Light" panose="00000400000000000000" pitchFamily="2" charset="0"/>
                </a:rPr>
                <a:t>17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8D1BCFB-E56E-E70B-E35C-B4A918AD6763}"/>
                </a:ext>
              </a:extLst>
            </p:cNvPr>
            <p:cNvSpPr txBox="1"/>
            <p:nvPr/>
          </p:nvSpPr>
          <p:spPr bwMode="auto">
            <a:xfrm>
              <a:off x="9731273" y="3171196"/>
              <a:ext cx="345882" cy="2597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54000" tIns="27000" rIns="54864" bIns="27432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00">
                <a:buClr>
                  <a:srgbClr val="181818"/>
                </a:buClr>
                <a:defRPr/>
              </a:pPr>
              <a:r>
                <a:rPr lang="en-US" sz="1050">
                  <a:solidFill>
                    <a:srgbClr val="00B050"/>
                  </a:solidFill>
                  <a:latin typeface="Ericsson Hilda Light" panose="00000400000000000000" pitchFamily="2" charset="0"/>
                </a:rPr>
                <a:t>17</a:t>
              </a: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B300D30D-85D4-A810-B60A-1CADD13FF4BF}"/>
                </a:ext>
              </a:extLst>
            </p:cNvPr>
            <p:cNvSpPr/>
            <p:nvPr/>
          </p:nvSpPr>
          <p:spPr>
            <a:xfrm>
              <a:off x="7575483" y="3065147"/>
              <a:ext cx="745294" cy="67769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Ericsson Hilda Light" panose="00000400000000000000" pitchFamily="2" charset="0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CE123168-3987-9730-C4BA-64522681DC62}"/>
                </a:ext>
              </a:extLst>
            </p:cNvPr>
            <p:cNvSpPr/>
            <p:nvPr/>
          </p:nvSpPr>
          <p:spPr>
            <a:xfrm>
              <a:off x="10504628" y="4454068"/>
              <a:ext cx="745294" cy="67769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en-US" sz="1350">
                <a:solidFill>
                  <a:prstClr val="white"/>
                </a:solidFill>
                <a:latin typeface="Ericsson Hilda Light" panose="00000400000000000000" pitchFamily="2" charset="0"/>
              </a:endParaRPr>
            </a:p>
          </p:txBody>
        </p:sp>
      </p:grpSp>
      <p:sp>
        <p:nvSpPr>
          <p:cNvPr id="179" name="Oval 178">
            <a:extLst>
              <a:ext uri="{FF2B5EF4-FFF2-40B4-BE49-F238E27FC236}">
                <a16:creationId xmlns:a16="http://schemas.microsoft.com/office/drawing/2014/main" id="{C8890504-34AC-17D6-CEB5-998978B456B6}"/>
              </a:ext>
            </a:extLst>
          </p:cNvPr>
          <p:cNvSpPr/>
          <p:nvPr/>
        </p:nvSpPr>
        <p:spPr>
          <a:xfrm>
            <a:off x="7352113" y="2601946"/>
            <a:ext cx="558971" cy="508270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Ericsson Hilda Light" panose="00000400000000000000" pitchFamily="2" charset="0"/>
            </a:endParaRPr>
          </a:p>
        </p:txBody>
      </p:sp>
      <p:sp>
        <p:nvSpPr>
          <p:cNvPr id="180" name="Hexagon 179">
            <a:extLst>
              <a:ext uri="{FF2B5EF4-FFF2-40B4-BE49-F238E27FC236}">
                <a16:creationId xmlns:a16="http://schemas.microsoft.com/office/drawing/2014/main" id="{AFA99EB9-9C07-9557-E28D-A9EFE2CDE388}"/>
              </a:ext>
            </a:extLst>
          </p:cNvPr>
          <p:cNvSpPr/>
          <p:nvPr/>
        </p:nvSpPr>
        <p:spPr bwMode="auto">
          <a:xfrm>
            <a:off x="4008537" y="2340803"/>
            <a:ext cx="1449977" cy="1312664"/>
          </a:xfrm>
          <a:prstGeom prst="hexag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35000" indent="-135000">
              <a:spcBef>
                <a:spcPts val="600"/>
              </a:spcBef>
              <a:buFont typeface="Ericsson Hilda" panose="00000500000000000000" pitchFamily="2" charset="0"/>
              <a:buChar char="●"/>
            </a:pPr>
            <a:endParaRPr lang="en-US" sz="1350" err="1">
              <a:solidFill>
                <a:schemeClr val="bg1"/>
              </a:solidFill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607321D-5CE7-ABDA-32AC-09E58C03A305}"/>
              </a:ext>
            </a:extLst>
          </p:cNvPr>
          <p:cNvGrpSpPr/>
          <p:nvPr/>
        </p:nvGrpSpPr>
        <p:grpSpPr>
          <a:xfrm>
            <a:off x="4172585" y="2492964"/>
            <a:ext cx="1118784" cy="1065748"/>
            <a:chOff x="7277410" y="1749031"/>
            <a:chExt cx="1491712" cy="1420997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CCB870B4-2F92-AC67-99BE-327C639020F0}"/>
                </a:ext>
              </a:extLst>
            </p:cNvPr>
            <p:cNvGrpSpPr/>
            <p:nvPr/>
          </p:nvGrpSpPr>
          <p:grpSpPr>
            <a:xfrm>
              <a:off x="7864258" y="2289200"/>
              <a:ext cx="318016" cy="318016"/>
              <a:chOff x="7864258" y="2289200"/>
              <a:chExt cx="318016" cy="318016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0797C374-42E3-9DA3-1D7B-80F005D84C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949243" y="2377440"/>
                <a:ext cx="148046" cy="141537"/>
              </a:xfrm>
              <a:prstGeom prst="ellipse">
                <a:avLst/>
              </a:prstGeom>
              <a:solidFill>
                <a:srgbClr val="FF323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35000" indent="-135000">
                  <a:spcBef>
                    <a:spcPts val="600"/>
                  </a:spcBef>
                  <a:buFont typeface="Ericsson Hilda" panose="00000500000000000000" pitchFamily="2" charset="0"/>
                  <a:buChar char="●"/>
                </a:pPr>
                <a:endParaRPr lang="en-US" sz="135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212824B7-7F31-2908-58D7-1F50DD05D22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864258" y="2289200"/>
                <a:ext cx="318016" cy="318016"/>
              </a:xfrm>
              <a:prstGeom prst="ellipse">
                <a:avLst/>
              </a:prstGeom>
              <a:noFill/>
              <a:ln w="12700" cap="flat" cmpd="tri" algn="ctr">
                <a:solidFill>
                  <a:schemeClr val="accent1"/>
                </a:solidFill>
                <a:prstDash val="dashDot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653046"/>
                          <a:gd name="connsiteY0" fmla="*/ 826523 h 1653046"/>
                          <a:gd name="connsiteX1" fmla="*/ 826523 w 1653046"/>
                          <a:gd name="connsiteY1" fmla="*/ 0 h 1653046"/>
                          <a:gd name="connsiteX2" fmla="*/ 1653046 w 1653046"/>
                          <a:gd name="connsiteY2" fmla="*/ 826523 h 1653046"/>
                          <a:gd name="connsiteX3" fmla="*/ 826523 w 1653046"/>
                          <a:gd name="connsiteY3" fmla="*/ 1653046 h 1653046"/>
                          <a:gd name="connsiteX4" fmla="*/ 0 w 1653046"/>
                          <a:gd name="connsiteY4" fmla="*/ 826523 h 1653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53046" h="1653046" extrusionOk="0">
                            <a:moveTo>
                              <a:pt x="0" y="826523"/>
                            </a:moveTo>
                            <a:cubicBezTo>
                              <a:pt x="-67347" y="328506"/>
                              <a:pt x="250094" y="45020"/>
                              <a:pt x="826523" y="0"/>
                            </a:cubicBezTo>
                            <a:cubicBezTo>
                              <a:pt x="1294882" y="2502"/>
                              <a:pt x="1534548" y="373815"/>
                              <a:pt x="1653046" y="826523"/>
                            </a:cubicBezTo>
                            <a:cubicBezTo>
                              <a:pt x="1592839" y="1341795"/>
                              <a:pt x="1261235" y="1773343"/>
                              <a:pt x="826523" y="1653046"/>
                            </a:cubicBezTo>
                            <a:cubicBezTo>
                              <a:pt x="268099" y="1597268"/>
                              <a:pt x="117048" y="1338926"/>
                              <a:pt x="0" y="82652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35000" indent="-135000">
                  <a:spcBef>
                    <a:spcPts val="600"/>
                  </a:spcBef>
                  <a:buFont typeface="Ericsson Hilda" panose="00000500000000000000" pitchFamily="2" charset="0"/>
                  <a:buChar char="●"/>
                </a:pPr>
                <a:endParaRPr lang="en-US" sz="135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96776337-4D38-703C-5343-2A6080B0E2E2}"/>
                </a:ext>
              </a:extLst>
            </p:cNvPr>
            <p:cNvGrpSpPr/>
            <p:nvPr/>
          </p:nvGrpSpPr>
          <p:grpSpPr>
            <a:xfrm>
              <a:off x="8379703" y="1799030"/>
              <a:ext cx="318016" cy="318016"/>
              <a:chOff x="7864258" y="2289200"/>
              <a:chExt cx="318016" cy="318016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9CD84D74-524F-0A15-6411-B50FB95CFB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949243" y="2377440"/>
                <a:ext cx="148046" cy="141537"/>
              </a:xfrm>
              <a:prstGeom prst="ellipse">
                <a:avLst/>
              </a:prstGeom>
              <a:solidFill>
                <a:srgbClr val="0082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35000" indent="-135000">
                  <a:spcBef>
                    <a:spcPts val="600"/>
                  </a:spcBef>
                  <a:buFont typeface="Ericsson Hilda" panose="00000500000000000000" pitchFamily="2" charset="0"/>
                  <a:buChar char="●"/>
                </a:pPr>
                <a:endParaRPr lang="en-US" sz="135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CB41CD91-5CBA-CA40-663E-DF4BE7B759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864258" y="2289200"/>
                <a:ext cx="318016" cy="318016"/>
              </a:xfrm>
              <a:prstGeom prst="ellipse">
                <a:avLst/>
              </a:prstGeom>
              <a:noFill/>
              <a:ln w="12700" cap="flat" cmpd="tri" algn="ctr">
                <a:solidFill>
                  <a:schemeClr val="accent1"/>
                </a:solidFill>
                <a:prstDash val="dashDot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653046"/>
                          <a:gd name="connsiteY0" fmla="*/ 826523 h 1653046"/>
                          <a:gd name="connsiteX1" fmla="*/ 826523 w 1653046"/>
                          <a:gd name="connsiteY1" fmla="*/ 0 h 1653046"/>
                          <a:gd name="connsiteX2" fmla="*/ 1653046 w 1653046"/>
                          <a:gd name="connsiteY2" fmla="*/ 826523 h 1653046"/>
                          <a:gd name="connsiteX3" fmla="*/ 826523 w 1653046"/>
                          <a:gd name="connsiteY3" fmla="*/ 1653046 h 1653046"/>
                          <a:gd name="connsiteX4" fmla="*/ 0 w 1653046"/>
                          <a:gd name="connsiteY4" fmla="*/ 826523 h 1653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53046" h="1653046" extrusionOk="0">
                            <a:moveTo>
                              <a:pt x="0" y="826523"/>
                            </a:moveTo>
                            <a:cubicBezTo>
                              <a:pt x="-67347" y="328506"/>
                              <a:pt x="250094" y="45020"/>
                              <a:pt x="826523" y="0"/>
                            </a:cubicBezTo>
                            <a:cubicBezTo>
                              <a:pt x="1294882" y="2502"/>
                              <a:pt x="1534548" y="373815"/>
                              <a:pt x="1653046" y="826523"/>
                            </a:cubicBezTo>
                            <a:cubicBezTo>
                              <a:pt x="1592839" y="1341795"/>
                              <a:pt x="1261235" y="1773343"/>
                              <a:pt x="826523" y="1653046"/>
                            </a:cubicBezTo>
                            <a:cubicBezTo>
                              <a:pt x="268099" y="1597268"/>
                              <a:pt x="117048" y="1338926"/>
                              <a:pt x="0" y="82652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35000" indent="-135000">
                  <a:spcBef>
                    <a:spcPts val="600"/>
                  </a:spcBef>
                  <a:buFont typeface="Ericsson Hilda" panose="00000500000000000000" pitchFamily="2" charset="0"/>
                  <a:buChar char="●"/>
                </a:pPr>
                <a:endParaRPr lang="en-US" sz="135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35E9A0EA-7BBD-5B5F-2C3A-1078F68C6BA7}"/>
                </a:ext>
              </a:extLst>
            </p:cNvPr>
            <p:cNvGrpSpPr/>
            <p:nvPr/>
          </p:nvGrpSpPr>
          <p:grpSpPr>
            <a:xfrm>
              <a:off x="8451106" y="2289200"/>
              <a:ext cx="318016" cy="318016"/>
              <a:chOff x="7864258" y="2289200"/>
              <a:chExt cx="318016" cy="318016"/>
            </a:xfrm>
          </p:grpSpPr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0D2614C2-D79F-EC88-4457-915A803939D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949243" y="2377440"/>
                <a:ext cx="148046" cy="1415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35000" indent="-135000">
                  <a:spcBef>
                    <a:spcPts val="600"/>
                  </a:spcBef>
                  <a:buFont typeface="Ericsson Hilda" panose="00000500000000000000" pitchFamily="2" charset="0"/>
                  <a:buChar char="●"/>
                </a:pPr>
                <a:endParaRPr lang="en-US" sz="135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55B04A6F-400B-E1B4-046A-839B1BF12CB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864258" y="2289200"/>
                <a:ext cx="318016" cy="318016"/>
              </a:xfrm>
              <a:prstGeom prst="ellipse">
                <a:avLst/>
              </a:prstGeom>
              <a:noFill/>
              <a:ln w="12700" cap="flat" cmpd="tri" algn="ctr">
                <a:solidFill>
                  <a:schemeClr val="accent1"/>
                </a:solidFill>
                <a:prstDash val="dashDot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653046"/>
                          <a:gd name="connsiteY0" fmla="*/ 826523 h 1653046"/>
                          <a:gd name="connsiteX1" fmla="*/ 826523 w 1653046"/>
                          <a:gd name="connsiteY1" fmla="*/ 0 h 1653046"/>
                          <a:gd name="connsiteX2" fmla="*/ 1653046 w 1653046"/>
                          <a:gd name="connsiteY2" fmla="*/ 826523 h 1653046"/>
                          <a:gd name="connsiteX3" fmla="*/ 826523 w 1653046"/>
                          <a:gd name="connsiteY3" fmla="*/ 1653046 h 1653046"/>
                          <a:gd name="connsiteX4" fmla="*/ 0 w 1653046"/>
                          <a:gd name="connsiteY4" fmla="*/ 826523 h 1653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53046" h="1653046" extrusionOk="0">
                            <a:moveTo>
                              <a:pt x="0" y="826523"/>
                            </a:moveTo>
                            <a:cubicBezTo>
                              <a:pt x="-67347" y="328506"/>
                              <a:pt x="250094" y="45020"/>
                              <a:pt x="826523" y="0"/>
                            </a:cubicBezTo>
                            <a:cubicBezTo>
                              <a:pt x="1294882" y="2502"/>
                              <a:pt x="1534548" y="373815"/>
                              <a:pt x="1653046" y="826523"/>
                            </a:cubicBezTo>
                            <a:cubicBezTo>
                              <a:pt x="1592839" y="1341795"/>
                              <a:pt x="1261235" y="1773343"/>
                              <a:pt x="826523" y="1653046"/>
                            </a:cubicBezTo>
                            <a:cubicBezTo>
                              <a:pt x="268099" y="1597268"/>
                              <a:pt x="117048" y="1338926"/>
                              <a:pt x="0" y="82652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35000" indent="-135000">
                  <a:spcBef>
                    <a:spcPts val="600"/>
                  </a:spcBef>
                  <a:buFont typeface="Ericsson Hilda" panose="00000500000000000000" pitchFamily="2" charset="0"/>
                  <a:buChar char="●"/>
                </a:pPr>
                <a:endParaRPr lang="en-US" sz="135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214EAACA-D07A-CD37-6BCF-C01D265D4016}"/>
                </a:ext>
              </a:extLst>
            </p:cNvPr>
            <p:cNvGrpSpPr/>
            <p:nvPr/>
          </p:nvGrpSpPr>
          <p:grpSpPr>
            <a:xfrm>
              <a:off x="7867030" y="2852012"/>
              <a:ext cx="318016" cy="318016"/>
              <a:chOff x="7864258" y="2289200"/>
              <a:chExt cx="318016" cy="318016"/>
            </a:xfrm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EBE9D0E1-5E79-66C8-88A0-6326B48EE7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949243" y="2377440"/>
                <a:ext cx="148046" cy="141537"/>
              </a:xfrm>
              <a:prstGeom prst="ellipse">
                <a:avLst/>
              </a:prstGeom>
              <a:solidFill>
                <a:srgbClr val="0082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35000" indent="-135000">
                  <a:spcBef>
                    <a:spcPts val="600"/>
                  </a:spcBef>
                  <a:buFont typeface="Ericsson Hilda" panose="00000500000000000000" pitchFamily="2" charset="0"/>
                  <a:buChar char="●"/>
                </a:pPr>
                <a:endParaRPr lang="en-US" sz="135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D9F6D8A3-F8F7-A286-DE0D-6AF76EA326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864258" y="2289200"/>
                <a:ext cx="318016" cy="318016"/>
              </a:xfrm>
              <a:prstGeom prst="ellipse">
                <a:avLst/>
              </a:prstGeom>
              <a:noFill/>
              <a:ln w="12700" cap="flat" cmpd="tri" algn="ctr">
                <a:solidFill>
                  <a:schemeClr val="accent1"/>
                </a:solidFill>
                <a:prstDash val="dashDot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653046"/>
                          <a:gd name="connsiteY0" fmla="*/ 826523 h 1653046"/>
                          <a:gd name="connsiteX1" fmla="*/ 826523 w 1653046"/>
                          <a:gd name="connsiteY1" fmla="*/ 0 h 1653046"/>
                          <a:gd name="connsiteX2" fmla="*/ 1653046 w 1653046"/>
                          <a:gd name="connsiteY2" fmla="*/ 826523 h 1653046"/>
                          <a:gd name="connsiteX3" fmla="*/ 826523 w 1653046"/>
                          <a:gd name="connsiteY3" fmla="*/ 1653046 h 1653046"/>
                          <a:gd name="connsiteX4" fmla="*/ 0 w 1653046"/>
                          <a:gd name="connsiteY4" fmla="*/ 826523 h 1653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53046" h="1653046" extrusionOk="0">
                            <a:moveTo>
                              <a:pt x="0" y="826523"/>
                            </a:moveTo>
                            <a:cubicBezTo>
                              <a:pt x="-67347" y="328506"/>
                              <a:pt x="250094" y="45020"/>
                              <a:pt x="826523" y="0"/>
                            </a:cubicBezTo>
                            <a:cubicBezTo>
                              <a:pt x="1294882" y="2502"/>
                              <a:pt x="1534548" y="373815"/>
                              <a:pt x="1653046" y="826523"/>
                            </a:cubicBezTo>
                            <a:cubicBezTo>
                              <a:pt x="1592839" y="1341795"/>
                              <a:pt x="1261235" y="1773343"/>
                              <a:pt x="826523" y="1653046"/>
                            </a:cubicBezTo>
                            <a:cubicBezTo>
                              <a:pt x="268099" y="1597268"/>
                              <a:pt x="117048" y="1338926"/>
                              <a:pt x="0" y="82652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35000" indent="-135000">
                  <a:spcBef>
                    <a:spcPts val="600"/>
                  </a:spcBef>
                  <a:buFont typeface="Ericsson Hilda" panose="00000500000000000000" pitchFamily="2" charset="0"/>
                  <a:buChar char="●"/>
                </a:pPr>
                <a:endParaRPr lang="en-US" sz="135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66D59732-5FFD-9368-3AB4-A8FC679C9BDC}"/>
                </a:ext>
              </a:extLst>
            </p:cNvPr>
            <p:cNvGrpSpPr/>
            <p:nvPr/>
          </p:nvGrpSpPr>
          <p:grpSpPr>
            <a:xfrm>
              <a:off x="7277410" y="2241178"/>
              <a:ext cx="318016" cy="318016"/>
              <a:chOff x="7864258" y="2289200"/>
              <a:chExt cx="318016" cy="318016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84CDE481-589D-B55D-7A0F-09DCF6ABA95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949243" y="2377440"/>
                <a:ext cx="148046" cy="141537"/>
              </a:xfrm>
              <a:prstGeom prst="ellipse">
                <a:avLst/>
              </a:prstGeom>
              <a:solidFill>
                <a:srgbClr val="0082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35000" indent="-135000">
                  <a:spcBef>
                    <a:spcPts val="600"/>
                  </a:spcBef>
                  <a:buFont typeface="Ericsson Hilda" panose="00000500000000000000" pitchFamily="2" charset="0"/>
                  <a:buChar char="●"/>
                </a:pPr>
                <a:endParaRPr lang="en-US" sz="135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18BD183C-A567-63AD-E03B-ABB2A82389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864258" y="2289200"/>
                <a:ext cx="318016" cy="318016"/>
              </a:xfrm>
              <a:prstGeom prst="ellipse">
                <a:avLst/>
              </a:prstGeom>
              <a:noFill/>
              <a:ln w="12700" cap="flat" cmpd="tri" algn="ctr">
                <a:solidFill>
                  <a:schemeClr val="accent1"/>
                </a:solidFill>
                <a:prstDash val="dashDot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653046"/>
                          <a:gd name="connsiteY0" fmla="*/ 826523 h 1653046"/>
                          <a:gd name="connsiteX1" fmla="*/ 826523 w 1653046"/>
                          <a:gd name="connsiteY1" fmla="*/ 0 h 1653046"/>
                          <a:gd name="connsiteX2" fmla="*/ 1653046 w 1653046"/>
                          <a:gd name="connsiteY2" fmla="*/ 826523 h 1653046"/>
                          <a:gd name="connsiteX3" fmla="*/ 826523 w 1653046"/>
                          <a:gd name="connsiteY3" fmla="*/ 1653046 h 1653046"/>
                          <a:gd name="connsiteX4" fmla="*/ 0 w 1653046"/>
                          <a:gd name="connsiteY4" fmla="*/ 826523 h 1653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53046" h="1653046" extrusionOk="0">
                            <a:moveTo>
                              <a:pt x="0" y="826523"/>
                            </a:moveTo>
                            <a:cubicBezTo>
                              <a:pt x="-67347" y="328506"/>
                              <a:pt x="250094" y="45020"/>
                              <a:pt x="826523" y="0"/>
                            </a:cubicBezTo>
                            <a:cubicBezTo>
                              <a:pt x="1294882" y="2502"/>
                              <a:pt x="1534548" y="373815"/>
                              <a:pt x="1653046" y="826523"/>
                            </a:cubicBezTo>
                            <a:cubicBezTo>
                              <a:pt x="1592839" y="1341795"/>
                              <a:pt x="1261235" y="1773343"/>
                              <a:pt x="826523" y="1653046"/>
                            </a:cubicBezTo>
                            <a:cubicBezTo>
                              <a:pt x="268099" y="1597268"/>
                              <a:pt x="117048" y="1338926"/>
                              <a:pt x="0" y="82652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35000" indent="-135000">
                  <a:spcBef>
                    <a:spcPts val="600"/>
                  </a:spcBef>
                  <a:buFont typeface="Ericsson Hilda" panose="00000500000000000000" pitchFamily="2" charset="0"/>
                  <a:buChar char="●"/>
                </a:pPr>
                <a:endParaRPr lang="en-US" sz="135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287F75F5-B515-8953-5D3F-F9F417C4C098}"/>
                </a:ext>
              </a:extLst>
            </p:cNvPr>
            <p:cNvGrpSpPr/>
            <p:nvPr/>
          </p:nvGrpSpPr>
          <p:grpSpPr>
            <a:xfrm>
              <a:off x="7413017" y="1749031"/>
              <a:ext cx="318016" cy="318016"/>
              <a:chOff x="7864258" y="2289200"/>
              <a:chExt cx="318016" cy="318016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F966A5F4-7E6F-BD0C-63A5-143EDC51B6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949243" y="2377440"/>
                <a:ext cx="148046" cy="1415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35000" indent="-135000">
                  <a:spcBef>
                    <a:spcPts val="600"/>
                  </a:spcBef>
                  <a:buFont typeface="Ericsson Hilda" panose="00000500000000000000" pitchFamily="2" charset="0"/>
                  <a:buChar char="●"/>
                </a:pPr>
                <a:endParaRPr lang="en-US" sz="135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C78ECB84-C049-3705-E0FD-D0DEA278F1B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864258" y="2289200"/>
                <a:ext cx="318016" cy="318016"/>
              </a:xfrm>
              <a:prstGeom prst="ellipse">
                <a:avLst/>
              </a:prstGeom>
              <a:noFill/>
              <a:ln w="12700" cap="flat" cmpd="tri" algn="ctr">
                <a:solidFill>
                  <a:schemeClr val="accent1"/>
                </a:solidFill>
                <a:prstDash val="dashDot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653046"/>
                          <a:gd name="connsiteY0" fmla="*/ 826523 h 1653046"/>
                          <a:gd name="connsiteX1" fmla="*/ 826523 w 1653046"/>
                          <a:gd name="connsiteY1" fmla="*/ 0 h 1653046"/>
                          <a:gd name="connsiteX2" fmla="*/ 1653046 w 1653046"/>
                          <a:gd name="connsiteY2" fmla="*/ 826523 h 1653046"/>
                          <a:gd name="connsiteX3" fmla="*/ 826523 w 1653046"/>
                          <a:gd name="connsiteY3" fmla="*/ 1653046 h 1653046"/>
                          <a:gd name="connsiteX4" fmla="*/ 0 w 1653046"/>
                          <a:gd name="connsiteY4" fmla="*/ 826523 h 16530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53046" h="1653046" extrusionOk="0">
                            <a:moveTo>
                              <a:pt x="0" y="826523"/>
                            </a:moveTo>
                            <a:cubicBezTo>
                              <a:pt x="-67347" y="328506"/>
                              <a:pt x="250094" y="45020"/>
                              <a:pt x="826523" y="0"/>
                            </a:cubicBezTo>
                            <a:cubicBezTo>
                              <a:pt x="1294882" y="2502"/>
                              <a:pt x="1534548" y="373815"/>
                              <a:pt x="1653046" y="826523"/>
                            </a:cubicBezTo>
                            <a:cubicBezTo>
                              <a:pt x="1592839" y="1341795"/>
                              <a:pt x="1261235" y="1773343"/>
                              <a:pt x="826523" y="1653046"/>
                            </a:cubicBezTo>
                            <a:cubicBezTo>
                              <a:pt x="268099" y="1597268"/>
                              <a:pt x="117048" y="1338926"/>
                              <a:pt x="0" y="82652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ot="0" spcFirstLastPara="0" vertOverflow="overflow" horzOverflow="overflow" vert="horz" wrap="square" lIns="54000" tIns="27000" rIns="54864" bIns="2743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35000" indent="-135000">
                  <a:spcBef>
                    <a:spcPts val="600"/>
                  </a:spcBef>
                  <a:buFont typeface="Ericsson Hilda" panose="00000500000000000000" pitchFamily="2" charset="0"/>
                  <a:buChar char="●"/>
                </a:pPr>
                <a:endParaRPr lang="en-US" sz="1350" err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1B4DCA6-5672-54DA-50BE-4BF871351C3F}"/>
                </a:ext>
              </a:extLst>
            </p:cNvPr>
            <p:cNvCxnSpPr>
              <a:stCxn id="204" idx="7"/>
              <a:endCxn id="202" idx="3"/>
            </p:cNvCxnSpPr>
            <p:nvPr/>
          </p:nvCxnSpPr>
          <p:spPr bwMode="auto">
            <a:xfrm flipV="1">
              <a:off x="8135702" y="2070474"/>
              <a:ext cx="290573" cy="2652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4378378-91F9-AB5C-D9F9-A88061DDCB9C}"/>
                </a:ext>
              </a:extLst>
            </p:cNvPr>
            <p:cNvCxnSpPr>
              <a:stCxn id="204" idx="2"/>
              <a:endCxn id="196" idx="6"/>
            </p:cNvCxnSpPr>
            <p:nvPr/>
          </p:nvCxnSpPr>
          <p:spPr bwMode="auto">
            <a:xfrm flipH="1" flipV="1">
              <a:off x="7595426" y="2400186"/>
              <a:ext cx="268832" cy="480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BAC4C28-D3C4-65C7-92E7-6972377B82B2}"/>
                </a:ext>
              </a:extLst>
            </p:cNvPr>
            <p:cNvCxnSpPr>
              <a:stCxn id="204" idx="4"/>
              <a:endCxn id="198" idx="0"/>
            </p:cNvCxnSpPr>
            <p:nvPr/>
          </p:nvCxnSpPr>
          <p:spPr bwMode="auto">
            <a:xfrm>
              <a:off x="8023266" y="2607216"/>
              <a:ext cx="2772" cy="2447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9ABFB14-2B57-C319-FC79-3E104CD62321}"/>
                </a:ext>
              </a:extLst>
            </p:cNvPr>
            <p:cNvCxnSpPr>
              <a:cxnSpLocks/>
              <a:stCxn id="204" idx="6"/>
              <a:endCxn id="200" idx="2"/>
            </p:cNvCxnSpPr>
            <p:nvPr/>
          </p:nvCxnSpPr>
          <p:spPr bwMode="auto">
            <a:xfrm>
              <a:off x="8182274" y="2448208"/>
              <a:ext cx="26883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2D1B27E-5F77-57FF-F136-59374214BA0D}"/>
                </a:ext>
              </a:extLst>
            </p:cNvPr>
            <p:cNvCxnSpPr>
              <a:stCxn id="204" idx="1"/>
              <a:endCxn id="194" idx="5"/>
            </p:cNvCxnSpPr>
            <p:nvPr/>
          </p:nvCxnSpPr>
          <p:spPr bwMode="auto">
            <a:xfrm flipH="1" flipV="1">
              <a:off x="7684461" y="2020475"/>
              <a:ext cx="226369" cy="3152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ysDash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C59B2470-DD65-9C8E-08CF-A8BAA8CFC6DC}"/>
              </a:ext>
            </a:extLst>
          </p:cNvPr>
          <p:cNvSpPr txBox="1"/>
          <p:nvPr/>
        </p:nvSpPr>
        <p:spPr>
          <a:xfrm>
            <a:off x="3482297" y="1969408"/>
            <a:ext cx="248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Trained</a:t>
            </a:r>
            <a:r>
              <a:rPr lang="es-ES" dirty="0"/>
              <a:t> GNN </a:t>
            </a:r>
            <a:r>
              <a:rPr lang="es-ES" dirty="0" err="1"/>
              <a:t>Model</a:t>
            </a:r>
            <a:endParaRPr lang="es-ES" dirty="0"/>
          </a:p>
        </p:txBody>
      </p:sp>
      <p:pic>
        <p:nvPicPr>
          <p:cNvPr id="206" name="Graphic 205" descr="Cell Tower with solid fill">
            <a:extLst>
              <a:ext uri="{FF2B5EF4-FFF2-40B4-BE49-F238E27FC236}">
                <a16:creationId xmlns:a16="http://schemas.microsoft.com/office/drawing/2014/main" id="{C5E7EF50-E9FE-2ECC-8841-FE712D007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792" y="2396789"/>
            <a:ext cx="379242" cy="406595"/>
          </a:xfrm>
          <a:prstGeom prst="rect">
            <a:avLst/>
          </a:prstGeom>
        </p:spPr>
      </p:pic>
      <p:pic>
        <p:nvPicPr>
          <p:cNvPr id="207" name="Graphic 206" descr="Cell Tower with solid fill">
            <a:extLst>
              <a:ext uri="{FF2B5EF4-FFF2-40B4-BE49-F238E27FC236}">
                <a16:creationId xmlns:a16="http://schemas.microsoft.com/office/drawing/2014/main" id="{7122B1B6-7A07-B8F9-1F28-ECE7D1390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437" y="3270650"/>
            <a:ext cx="379242" cy="406595"/>
          </a:xfrm>
          <a:prstGeom prst="rect">
            <a:avLst/>
          </a:prstGeom>
        </p:spPr>
      </p:pic>
      <p:pic>
        <p:nvPicPr>
          <p:cNvPr id="208" name="Graphic 207" descr="Cell Tower with solid fill">
            <a:extLst>
              <a:ext uri="{FF2B5EF4-FFF2-40B4-BE49-F238E27FC236}">
                <a16:creationId xmlns:a16="http://schemas.microsoft.com/office/drawing/2014/main" id="{BD57B08C-C586-565B-E348-9978322B9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3508" y="2630236"/>
            <a:ext cx="379242" cy="406595"/>
          </a:xfrm>
          <a:prstGeom prst="rect">
            <a:avLst/>
          </a:prstGeom>
        </p:spPr>
      </p:pic>
      <p:pic>
        <p:nvPicPr>
          <p:cNvPr id="209" name="Graphic 208" descr="Cell Tower with solid fill">
            <a:extLst>
              <a:ext uri="{FF2B5EF4-FFF2-40B4-BE49-F238E27FC236}">
                <a16:creationId xmlns:a16="http://schemas.microsoft.com/office/drawing/2014/main" id="{2B3B94EA-CEC4-B334-70AD-B885469AA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1773" y="3435386"/>
            <a:ext cx="379242" cy="406595"/>
          </a:xfrm>
          <a:prstGeom prst="rect">
            <a:avLst/>
          </a:prstGeom>
        </p:spPr>
      </p:pic>
      <p:pic>
        <p:nvPicPr>
          <p:cNvPr id="210" name="Graphic 209" descr="Cell Tower with solid fill">
            <a:extLst>
              <a:ext uri="{FF2B5EF4-FFF2-40B4-BE49-F238E27FC236}">
                <a16:creationId xmlns:a16="http://schemas.microsoft.com/office/drawing/2014/main" id="{49AD24B1-EEC4-1D0F-57BE-8277979E6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3102" y="2644866"/>
            <a:ext cx="379242" cy="406595"/>
          </a:xfrm>
          <a:prstGeom prst="rect">
            <a:avLst/>
          </a:prstGeom>
        </p:spPr>
      </p:pic>
      <p:pic>
        <p:nvPicPr>
          <p:cNvPr id="211" name="Graphic 210" descr="Cell Tower with solid fill">
            <a:extLst>
              <a:ext uri="{FF2B5EF4-FFF2-40B4-BE49-F238E27FC236}">
                <a16:creationId xmlns:a16="http://schemas.microsoft.com/office/drawing/2014/main" id="{D41D4964-AC77-E288-AC0C-D858DF9D0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9044" y="2404786"/>
            <a:ext cx="379242" cy="406595"/>
          </a:xfrm>
          <a:prstGeom prst="rect">
            <a:avLst/>
          </a:prstGeom>
        </p:spPr>
      </p:pic>
      <p:pic>
        <p:nvPicPr>
          <p:cNvPr id="212" name="Graphic 211" descr="Cell Tower with solid fill">
            <a:extLst>
              <a:ext uri="{FF2B5EF4-FFF2-40B4-BE49-F238E27FC236}">
                <a16:creationId xmlns:a16="http://schemas.microsoft.com/office/drawing/2014/main" id="{CCD23EDA-E0C5-972C-DD80-C28941AF0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0941" y="2784853"/>
            <a:ext cx="379242" cy="406595"/>
          </a:xfrm>
          <a:prstGeom prst="rect">
            <a:avLst/>
          </a:prstGeom>
        </p:spPr>
      </p:pic>
      <p:pic>
        <p:nvPicPr>
          <p:cNvPr id="213" name="Graphic 212" descr="Cell Tower with solid fill">
            <a:extLst>
              <a:ext uri="{FF2B5EF4-FFF2-40B4-BE49-F238E27FC236}">
                <a16:creationId xmlns:a16="http://schemas.microsoft.com/office/drawing/2014/main" id="{809E6D1C-54C7-2BF0-46E3-6F076168C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8479" y="3410931"/>
            <a:ext cx="379242" cy="406595"/>
          </a:xfrm>
          <a:prstGeom prst="rect">
            <a:avLst/>
          </a:prstGeom>
        </p:spPr>
      </p:pic>
      <p:pic>
        <p:nvPicPr>
          <p:cNvPr id="214" name="Graphic 213" descr="Cell Tower with solid fill">
            <a:extLst>
              <a:ext uri="{FF2B5EF4-FFF2-40B4-BE49-F238E27FC236}">
                <a16:creationId xmlns:a16="http://schemas.microsoft.com/office/drawing/2014/main" id="{B501C92B-BBD3-BFFB-7593-ECA5C2150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7453" y="1707495"/>
            <a:ext cx="379242" cy="406595"/>
          </a:xfrm>
          <a:prstGeom prst="rect">
            <a:avLst/>
          </a:prstGeom>
        </p:spPr>
      </p:pic>
      <p:pic>
        <p:nvPicPr>
          <p:cNvPr id="215" name="Graphic 214" descr="Cell Tower with solid fill">
            <a:extLst>
              <a:ext uri="{FF2B5EF4-FFF2-40B4-BE49-F238E27FC236}">
                <a16:creationId xmlns:a16="http://schemas.microsoft.com/office/drawing/2014/main" id="{56BF8F85-EE4B-A906-B9BC-A7F942290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3001" y="1800009"/>
            <a:ext cx="379242" cy="406595"/>
          </a:xfrm>
          <a:prstGeom prst="rect">
            <a:avLst/>
          </a:prstGeom>
        </p:spPr>
      </p:pic>
      <p:pic>
        <p:nvPicPr>
          <p:cNvPr id="216" name="Graphic 215" descr="Cell Tower with solid fill">
            <a:extLst>
              <a:ext uri="{FF2B5EF4-FFF2-40B4-BE49-F238E27FC236}">
                <a16:creationId xmlns:a16="http://schemas.microsoft.com/office/drawing/2014/main" id="{F3BBF3C0-F544-E79E-E8FE-FE8AEC37F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9590" y="1687007"/>
            <a:ext cx="379242" cy="406595"/>
          </a:xfrm>
          <a:prstGeom prst="rect">
            <a:avLst/>
          </a:prstGeom>
        </p:spPr>
      </p:pic>
      <p:pic>
        <p:nvPicPr>
          <p:cNvPr id="217" name="Graphic 216" descr="Cell Tower with solid fill">
            <a:extLst>
              <a:ext uri="{FF2B5EF4-FFF2-40B4-BE49-F238E27FC236}">
                <a16:creationId xmlns:a16="http://schemas.microsoft.com/office/drawing/2014/main" id="{D4FAE31E-D16F-F724-0369-9A5696EA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4758" y="2746106"/>
            <a:ext cx="379242" cy="406595"/>
          </a:xfrm>
          <a:prstGeom prst="rect">
            <a:avLst/>
          </a:prstGeom>
        </p:spPr>
      </p:pic>
      <p:pic>
        <p:nvPicPr>
          <p:cNvPr id="218" name="Graphic 217" descr="Cell Tower with solid fill">
            <a:extLst>
              <a:ext uri="{FF2B5EF4-FFF2-40B4-BE49-F238E27FC236}">
                <a16:creationId xmlns:a16="http://schemas.microsoft.com/office/drawing/2014/main" id="{3CF74BD2-5DF1-5446-B94A-485D8B439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3417" y="3334996"/>
            <a:ext cx="379242" cy="406595"/>
          </a:xfrm>
          <a:prstGeom prst="rect">
            <a:avLst/>
          </a:prstGeom>
        </p:spPr>
      </p:pic>
      <p:pic>
        <p:nvPicPr>
          <p:cNvPr id="221" name="Graphic 220" descr="Cell Tower with solid fill">
            <a:extLst>
              <a:ext uri="{FF2B5EF4-FFF2-40B4-BE49-F238E27FC236}">
                <a16:creationId xmlns:a16="http://schemas.microsoft.com/office/drawing/2014/main" id="{4470DDB1-A507-F5E9-386D-1F1183B93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7981" y="1802097"/>
            <a:ext cx="379242" cy="40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1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32" grpId="0"/>
      <p:bldP spid="1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176882" y="1151763"/>
            <a:ext cx="6893913" cy="2906700"/>
          </a:xfrm>
        </p:spPr>
        <p:txBody>
          <a:bodyPr/>
          <a:lstStyle/>
          <a:p>
            <a:pPr algn="ctr"/>
            <a:r>
              <a:rPr lang="en-US" sz="8800" dirty="0"/>
              <a:t>Q</a:t>
            </a:r>
            <a:r>
              <a:rPr lang="en-US" dirty="0"/>
              <a:t> &amp; </a:t>
            </a:r>
            <a:r>
              <a:rPr lang="en-US" sz="8800" dirty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259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yTorch">
      <a:dk1>
        <a:srgbClr val="000000"/>
      </a:dk1>
      <a:lt1>
        <a:srgbClr val="FFFFFF"/>
      </a:lt1>
      <a:dk2>
        <a:srgbClr val="192044"/>
      </a:dk2>
      <a:lt2>
        <a:srgbClr val="FDFDFD"/>
      </a:lt2>
      <a:accent1>
        <a:srgbClr val="DE3412"/>
      </a:accent1>
      <a:accent2>
        <a:srgbClr val="6D1689"/>
      </a:accent2>
      <a:accent3>
        <a:srgbClr val="FAF106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7669</TotalTime>
  <Words>317</Words>
  <Application>Microsoft Office PowerPoint</Application>
  <PresentationFormat>On-screen Show (16:9)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Ericsson Hilda</vt:lpstr>
      <vt:lpstr>Ericsson Hilda Light</vt:lpstr>
      <vt:lpstr>Helvetica Neue Light</vt:lpstr>
      <vt:lpstr>Verdana</vt:lpstr>
      <vt:lpstr>Office Theme</vt:lpstr>
      <vt:lpstr>PowerPoint Presentation</vt:lpstr>
      <vt:lpstr>How to optimize a cellular network</vt:lpstr>
      <vt:lpstr>Uplink Interference</vt:lpstr>
      <vt:lpstr>Use GNN as a “digital twin” </vt:lpstr>
      <vt:lpstr>Optimization Framework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Cohen</dc:creator>
  <cp:lastModifiedBy>Oscar Llorente Gonzalez</cp:lastModifiedBy>
  <cp:revision>68</cp:revision>
  <dcterms:created xsi:type="dcterms:W3CDTF">2015-04-06T18:30:18Z</dcterms:created>
  <dcterms:modified xsi:type="dcterms:W3CDTF">2023-10-20T20:27:44Z</dcterms:modified>
</cp:coreProperties>
</file>