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4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974B2-6045-E749-B07D-4543DCD5556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6CEE-2DC7-994C-AFB0-F275903B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24657" y="2144370"/>
            <a:ext cx="0" cy="3422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26564" y="2144370"/>
            <a:ext cx="0" cy="3422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657" y="5566705"/>
            <a:ext cx="8019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21484" y="2144370"/>
            <a:ext cx="0" cy="1238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3391" y="2144370"/>
            <a:ext cx="0" cy="1238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21484" y="3382610"/>
            <a:ext cx="8019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24657" y="3382610"/>
            <a:ext cx="159682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5334" y="5653960"/>
            <a:ext cx="5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57</a:t>
            </a:r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41855" y="3460170"/>
            <a:ext cx="5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56</a:t>
            </a:r>
            <a:r>
              <a:rPr lang="en-US" dirty="0" smtClean="0"/>
              <a:t>Fe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221484" y="3055700"/>
            <a:ext cx="801907" cy="9695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24657" y="5512790"/>
            <a:ext cx="801907" cy="9695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4657" y="5435231"/>
            <a:ext cx="801907" cy="9695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657" y="5277391"/>
            <a:ext cx="801907" cy="9695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1485" y="2674875"/>
            <a:ext cx="801907" cy="9695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221486" y="2391000"/>
            <a:ext cx="801907" cy="9695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04236" y="5134685"/>
            <a:ext cx="3642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3/2-</a:t>
            </a:r>
          </a:p>
          <a:p>
            <a:r>
              <a:rPr lang="en-US" sz="800" dirty="0" smtClean="0"/>
              <a:t>5/2-</a:t>
            </a:r>
          </a:p>
          <a:p>
            <a:r>
              <a:rPr lang="en-US" sz="800" dirty="0" smtClean="0"/>
              <a:t>3/2-</a:t>
            </a:r>
          </a:p>
          <a:p>
            <a:r>
              <a:rPr lang="en-US" sz="800" dirty="0" smtClean="0"/>
              <a:t>1/2-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83999" y="5175829"/>
            <a:ext cx="3406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/>
              <a:t>367</a:t>
            </a:r>
          </a:p>
          <a:p>
            <a:pPr algn="r"/>
            <a:r>
              <a:rPr lang="en-US" sz="800" dirty="0" smtClean="0"/>
              <a:t>136</a:t>
            </a:r>
          </a:p>
          <a:p>
            <a:pPr algn="r"/>
            <a:r>
              <a:rPr lang="en-US" sz="800" dirty="0" smtClean="0"/>
              <a:t>14</a:t>
            </a:r>
          </a:p>
          <a:p>
            <a:pPr algn="r"/>
            <a:r>
              <a:rPr lang="en-US" sz="8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95978" y="2273147"/>
            <a:ext cx="28775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2+</a:t>
            </a:r>
          </a:p>
          <a:p>
            <a:endParaRPr lang="en-US" sz="800" dirty="0" smtClean="0"/>
          </a:p>
          <a:p>
            <a:r>
              <a:rPr lang="en-US" sz="800" dirty="0" smtClean="0"/>
              <a:t>4+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2+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0+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95616" y="2255582"/>
            <a:ext cx="4258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/>
              <a:t>2658</a:t>
            </a:r>
          </a:p>
          <a:p>
            <a:pPr algn="r"/>
            <a:endParaRPr lang="en-US" sz="800" dirty="0" smtClean="0"/>
          </a:p>
          <a:p>
            <a:pPr algn="r"/>
            <a:r>
              <a:rPr lang="en-US" sz="800" dirty="0" smtClean="0"/>
              <a:t>2085</a:t>
            </a:r>
          </a:p>
          <a:p>
            <a:pPr algn="r"/>
            <a:endParaRPr lang="en-US" sz="800" dirty="0" smtClean="0"/>
          </a:p>
          <a:p>
            <a:pPr algn="r"/>
            <a:endParaRPr lang="en-US" sz="800" dirty="0" smtClean="0"/>
          </a:p>
          <a:p>
            <a:pPr algn="r"/>
            <a:r>
              <a:rPr lang="en-US" sz="800" dirty="0" smtClean="0"/>
              <a:t>847</a:t>
            </a:r>
          </a:p>
          <a:p>
            <a:pPr algn="r"/>
            <a:endParaRPr lang="en-US" sz="800" dirty="0" smtClean="0"/>
          </a:p>
          <a:p>
            <a:pPr algn="r"/>
            <a:endParaRPr lang="en-US" sz="800" dirty="0" smtClean="0"/>
          </a:p>
          <a:p>
            <a:pPr algn="r"/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44343" y="3080244"/>
            <a:ext cx="724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Sn</a:t>
            </a:r>
            <a:r>
              <a:rPr lang="en-US" sz="1200" dirty="0" smtClean="0"/>
              <a:t>=7646</a:t>
            </a:r>
            <a:endParaRPr lang="en-US" sz="1200" dirty="0"/>
          </a:p>
        </p:txBody>
      </p:sp>
      <p:pic>
        <p:nvPicPr>
          <p:cNvPr id="44" name="Picture 43" descr="Screen Shot 2015-11-09 at 15.4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89" y="2105957"/>
            <a:ext cx="4707274" cy="36839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487490" y="5204593"/>
            <a:ext cx="7843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(360,370)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711296" y="5248592"/>
            <a:ext cx="877794" cy="3224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06770" y="5287086"/>
            <a:ext cx="0" cy="235399"/>
          </a:xfrm>
          <a:prstGeom prst="straightConnector1">
            <a:avLst/>
          </a:prstGeom>
          <a:ln w="12700" cmpd="sng"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41934" y="4180560"/>
            <a:ext cx="9403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(5390,5440)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6045200" y="3911607"/>
            <a:ext cx="228139" cy="32589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77765" y="3080244"/>
            <a:ext cx="0" cy="302366"/>
          </a:xfrm>
          <a:prstGeom prst="straightConnector1">
            <a:avLst/>
          </a:prstGeom>
          <a:ln w="12700" cmpd="sng"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477765" y="2674875"/>
            <a:ext cx="0" cy="390520"/>
          </a:xfrm>
          <a:prstGeom prst="straightConnector1">
            <a:avLst/>
          </a:prstGeom>
          <a:ln w="12700" cmpd="sng"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344419" y="2391000"/>
            <a:ext cx="0" cy="664700"/>
          </a:xfrm>
          <a:prstGeom prst="straightConnector1">
            <a:avLst/>
          </a:prstGeom>
          <a:ln w="12700" cmpd="sng"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20690" y="2426093"/>
            <a:ext cx="508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1810</a:t>
            </a:r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800" dirty="0" smtClean="0"/>
              <a:t>     1238</a:t>
            </a:r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800" dirty="0" smtClean="0"/>
              <a:t>      847</a:t>
            </a:r>
            <a:endParaRPr lang="en-US" sz="8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3645989" y="3189733"/>
            <a:ext cx="4837611" cy="175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957150" y="2944200"/>
            <a:ext cx="4526450" cy="175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36566" y="2537794"/>
            <a:ext cx="4347034" cy="175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392185" y="2343063"/>
            <a:ext cx="4091415" cy="175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83600" y="1837414"/>
            <a:ext cx="688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 (</a:t>
            </a:r>
            <a:r>
              <a:rPr lang="en-US" sz="1200" dirty="0" err="1" smtClean="0"/>
              <a:t>keV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10304</a:t>
            </a:r>
          </a:p>
          <a:p>
            <a:r>
              <a:rPr lang="en-US" sz="1200" dirty="0" smtClean="0"/>
              <a:t>9731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8493</a:t>
            </a:r>
          </a:p>
          <a:p>
            <a:endParaRPr lang="en-US" sz="1200" dirty="0" smtClean="0"/>
          </a:p>
          <a:p>
            <a:r>
              <a:rPr lang="en-US" sz="1200" dirty="0" smtClean="0"/>
              <a:t>7646</a:t>
            </a:r>
            <a:endParaRPr lang="en-US" sz="1200" dirty="0"/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3612121" y="1945874"/>
            <a:ext cx="1786467" cy="1243859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798976" y="1816437"/>
            <a:ext cx="964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847"/>
            </a:pPr>
            <a:r>
              <a:rPr lang="en-US" sz="800" dirty="0" smtClean="0"/>
              <a:t>1238 1810</a:t>
            </a:r>
          </a:p>
        </p:txBody>
      </p:sp>
    </p:spTree>
    <p:extLst>
      <p:ext uri="{BB962C8B-B14F-4D97-AF65-F5344CB8AC3E}">
        <p14:creationId xmlns:p14="http://schemas.microsoft.com/office/powerpoint/2010/main" val="66109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Universitetet i Oslo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Bruker ved UiO</dc:creator>
  <cp:lastModifiedBy>Bruker ved UiO</cp:lastModifiedBy>
  <cp:revision>9</cp:revision>
  <dcterms:created xsi:type="dcterms:W3CDTF">2015-11-09T14:17:07Z</dcterms:created>
  <dcterms:modified xsi:type="dcterms:W3CDTF">2015-11-10T17:31:22Z</dcterms:modified>
</cp:coreProperties>
</file>