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74"/>
  </p:normalViewPr>
  <p:slideViewPr>
    <p:cSldViewPr snapToGrid="0" snapToObjects="1">
      <p:cViewPr>
        <p:scale>
          <a:sx n="100" d="100"/>
          <a:sy n="100" d="100"/>
        </p:scale>
        <p:origin x="7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06EDB-6EE6-C04D-B280-28BCF12B1F43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D26E-BC41-AA45-8ECA-2B3F874B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D26E-BC41-AA45-8ECA-2B3F874B7B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D26E-BC41-AA45-8ECA-2B3F874B7B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4D63-12CD-4543-97FB-B3160C043C96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6A89-CB0A-6A46-AE45-50D5B47B2D91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C1B0-B4C5-E646-B7F7-9782A636E76B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3315-0F0A-0648-926E-C1ED09572836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7703-72BA-BE40-ABD2-3E049400A5BF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9E0E-6704-6C4F-B8A7-5241C6DA1C2C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CD4-47A4-9A49-AE2B-4947AC6BAA78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7102-D678-A849-B243-B736F4B2DDB3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3585-E090-DB4C-9082-78FBB5BDFCB5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91AD-452B-7C49-B4F2-91A099FF0B92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8D05-9B65-0841-A004-5D8283979712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5789-BD37-7148-95D8-CCFD76991C9E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742-9D17-324E-98A6-7FF932CADE89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C26-03F0-DB42-BF16-B5A121296960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B892-3B98-9749-958A-8DE74082B75A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60B8-2EFC-244B-B92C-47A393FBCFD1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6DEC-BA3F-D642-9744-54C7E45B87CF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6A526E-AECA-A64F-A292-7CBC766E5B12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82913" y="1520575"/>
            <a:ext cx="2907587" cy="1263722"/>
            <a:chOff x="2013735" y="1520575"/>
            <a:chExt cx="2907587" cy="126372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82913" y="2964092"/>
            <a:ext cx="2907587" cy="1263722"/>
            <a:chOff x="2013735" y="1520575"/>
            <a:chExt cx="2907587" cy="126372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982913" y="4448709"/>
            <a:ext cx="2907587" cy="1263722"/>
            <a:chOff x="2013735" y="1520575"/>
            <a:chExt cx="2907587" cy="126372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 flipV="1">
            <a:off x="2658537" y="2522304"/>
            <a:ext cx="45719" cy="253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11063" y="3955546"/>
            <a:ext cx="45719" cy="2659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0944" y="5505450"/>
            <a:ext cx="45719" cy="1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27" name="Straight Connector 26"/>
          <p:cNvCxnSpPr>
            <a:stCxn id="23" idx="0"/>
            <a:endCxn id="24" idx="2"/>
          </p:cNvCxnSpPr>
          <p:nvPr/>
        </p:nvCxnSpPr>
        <p:spPr>
          <a:xfrm>
            <a:off x="2681397" y="2775434"/>
            <a:ext cx="352526" cy="144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5" idx="2"/>
          </p:cNvCxnSpPr>
          <p:nvPr/>
        </p:nvCxnSpPr>
        <p:spPr>
          <a:xfrm>
            <a:off x="3037978" y="4223977"/>
            <a:ext cx="145826" cy="147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flipH="1" flipV="1">
            <a:off x="2459047" y="5600699"/>
            <a:ext cx="46984" cy="91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75250" y="21165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m1 </a:t>
            </a:r>
            <a:r>
              <a:rPr lang="en-US" dirty="0" smtClean="0"/>
              <a:t>(e)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887817" y="35837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(e)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101923" y="507543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m2 </a:t>
            </a:r>
            <a:r>
              <a:rPr lang="en-US" dirty="0"/>
              <a:t>(e)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2444307" y="27400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 smtClean="0"/>
              <a:t>1   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805263" y="41237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2964225" y="55951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110819" y="1772930"/>
            <a:ext cx="34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Weigths</a:t>
            </a:r>
            <a:r>
              <a:rPr lang="en-US" dirty="0" smtClean="0"/>
              <a:t>:</a:t>
            </a:r>
          </a:p>
          <a:p>
            <a:r>
              <a:rPr lang="en-US" dirty="0" smtClean="0"/>
              <a:t>wm</a:t>
            </a:r>
            <a:r>
              <a:rPr lang="en-US" baseline="-250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smtClean="0"/>
              <a:t>m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nb-NO" dirty="0"/>
              <a:t>-</a:t>
            </a:r>
            <a:r>
              <a:rPr lang="nb-NO" dirty="0" smtClean="0"/>
              <a:t> </a:t>
            </a:r>
            <a:r>
              <a:rPr lang="en-US" dirty="0"/>
              <a:t>m</a:t>
            </a:r>
            <a:r>
              <a:rPr lang="en-US" dirty="0" smtClean="0"/>
              <a:t>)/(</a:t>
            </a:r>
            <a:r>
              <a:rPr lang="en-US" dirty="0" smtClean="0"/>
              <a:t>m</a:t>
            </a:r>
            <a:r>
              <a:rPr lang="en-US" baseline="-25000" dirty="0" smtClean="0"/>
              <a:t>2 </a:t>
            </a:r>
            <a:r>
              <a:rPr lang="en-US" dirty="0" smtClean="0"/>
              <a:t>-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wm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1 - </a:t>
            </a:r>
            <a:r>
              <a:rPr lang="en-US" dirty="0" smtClean="0"/>
              <a:t>wm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For all h’s at the same Ex:</a:t>
            </a:r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(e) = </a:t>
            </a:r>
            <a:r>
              <a:rPr lang="en-US" dirty="0" smtClean="0">
                <a:solidFill>
                  <a:srgbClr val="C00000"/>
                </a:solidFill>
              </a:rPr>
              <a:t>wm</a:t>
            </a:r>
            <a:r>
              <a:rPr lang="en-US" baseline="-25000" dirty="0" smtClean="0">
                <a:solidFill>
                  <a:srgbClr val="C00000"/>
                </a:solidFill>
              </a:rPr>
              <a:t>1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m1</a:t>
            </a:r>
            <a:r>
              <a:rPr lang="en-US" dirty="0" smtClean="0">
                <a:solidFill>
                  <a:srgbClr val="C00000"/>
                </a:solidFill>
              </a:rPr>
              <a:t>(e</a:t>
            </a:r>
            <a:r>
              <a:rPr lang="en-US" dirty="0" smtClean="0">
                <a:solidFill>
                  <a:srgbClr val="C00000"/>
                </a:solidFill>
              </a:rPr>
              <a:t>) + </a:t>
            </a:r>
            <a:r>
              <a:rPr lang="en-US" dirty="0" smtClean="0">
                <a:solidFill>
                  <a:srgbClr val="C00000"/>
                </a:solidFill>
              </a:rPr>
              <a:t>wm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m2 </a:t>
            </a:r>
            <a:r>
              <a:rPr lang="en-US" dirty="0" smtClean="0">
                <a:solidFill>
                  <a:srgbClr val="C00000"/>
                </a:solidFill>
              </a:rPr>
              <a:t>(e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10819" y="636718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 interpolation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096D-4D60-3743-8051-AE5CBF00799E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4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82913" y="1520575"/>
            <a:ext cx="2907587" cy="1263722"/>
            <a:chOff x="2013735" y="1520575"/>
            <a:chExt cx="2907587" cy="126372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82913" y="2964092"/>
            <a:ext cx="2907587" cy="1263722"/>
            <a:chOff x="2013735" y="1520575"/>
            <a:chExt cx="2907587" cy="126372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982913" y="4448709"/>
            <a:ext cx="2907587" cy="1263722"/>
            <a:chOff x="2013735" y="1520575"/>
            <a:chExt cx="2907587" cy="126372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>
            <a:off x="2024009" y="1520575"/>
            <a:ext cx="1458930" cy="1263722"/>
          </a:xfrm>
          <a:custGeom>
            <a:avLst/>
            <a:gdLst>
              <a:gd name="connsiteX0" fmla="*/ 0 w 1458930"/>
              <a:gd name="connsiteY0" fmla="*/ 1232899 h 1263722"/>
              <a:gd name="connsiteX1" fmla="*/ 1273995 w 1458930"/>
              <a:gd name="connsiteY1" fmla="*/ 760288 h 1263722"/>
              <a:gd name="connsiteX2" fmla="*/ 1387011 w 1458930"/>
              <a:gd name="connsiteY2" fmla="*/ 0 h 1263722"/>
              <a:gd name="connsiteX3" fmla="*/ 1458930 w 1458930"/>
              <a:gd name="connsiteY3" fmla="*/ 1263722 h 126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930" h="1263722">
                <a:moveTo>
                  <a:pt x="0" y="1232899"/>
                </a:moveTo>
                <a:lnTo>
                  <a:pt x="1273995" y="760288"/>
                </a:lnTo>
                <a:lnTo>
                  <a:pt x="1387011" y="0"/>
                </a:lnTo>
                <a:lnTo>
                  <a:pt x="1458930" y="12637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993187" y="4479533"/>
            <a:ext cx="2743200" cy="1232898"/>
          </a:xfrm>
          <a:custGeom>
            <a:avLst/>
            <a:gdLst>
              <a:gd name="connsiteX0" fmla="*/ 0 w 2743200"/>
              <a:gd name="connsiteY0" fmla="*/ 1212350 h 1232898"/>
              <a:gd name="connsiteX1" fmla="*/ 2558265 w 2743200"/>
              <a:gd name="connsiteY1" fmla="*/ 770561 h 1232898"/>
              <a:gd name="connsiteX2" fmla="*/ 2640458 w 2743200"/>
              <a:gd name="connsiteY2" fmla="*/ 0 h 1232898"/>
              <a:gd name="connsiteX3" fmla="*/ 2743200 w 2743200"/>
              <a:gd name="connsiteY3" fmla="*/ 1232898 h 123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232898">
                <a:moveTo>
                  <a:pt x="0" y="1212350"/>
                </a:moveTo>
                <a:lnTo>
                  <a:pt x="2558265" y="770561"/>
                </a:lnTo>
                <a:lnTo>
                  <a:pt x="2640458" y="0"/>
                </a:lnTo>
                <a:lnTo>
                  <a:pt x="2743200" y="12328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43768" y="3803650"/>
            <a:ext cx="45719" cy="40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35694" y="3236360"/>
            <a:ext cx="195209" cy="965770"/>
          </a:xfrm>
          <a:custGeom>
            <a:avLst/>
            <a:gdLst>
              <a:gd name="connsiteX0" fmla="*/ 0 w 195209"/>
              <a:gd name="connsiteY0" fmla="*/ 955496 h 965770"/>
              <a:gd name="connsiteX1" fmla="*/ 102742 w 195209"/>
              <a:gd name="connsiteY1" fmla="*/ 0 h 965770"/>
              <a:gd name="connsiteX2" fmla="*/ 195209 w 195209"/>
              <a:gd name="connsiteY2" fmla="*/ 965770 h 965770"/>
              <a:gd name="connsiteX3" fmla="*/ 195209 w 195209"/>
              <a:gd name="connsiteY3" fmla="*/ 965770 h 9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09" h="965770">
                <a:moveTo>
                  <a:pt x="0" y="955496"/>
                </a:moveTo>
                <a:lnTo>
                  <a:pt x="102742" y="0"/>
                </a:lnTo>
                <a:lnTo>
                  <a:pt x="195209" y="965770"/>
                </a:lnTo>
                <a:lnTo>
                  <a:pt x="195209" y="965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3190874" y="2311685"/>
            <a:ext cx="47625" cy="457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5694" y="5295900"/>
            <a:ext cx="45719" cy="395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flipV="1">
            <a:off x="2658537" y="2522304"/>
            <a:ext cx="45719" cy="253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11063" y="3955546"/>
            <a:ext cx="45719" cy="2659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0944" y="5505450"/>
            <a:ext cx="45719" cy="1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27" name="Straight Connector 26"/>
          <p:cNvCxnSpPr>
            <a:stCxn id="23" idx="0"/>
            <a:endCxn id="24" idx="2"/>
          </p:cNvCxnSpPr>
          <p:nvPr/>
        </p:nvCxnSpPr>
        <p:spPr>
          <a:xfrm>
            <a:off x="2681397" y="2775434"/>
            <a:ext cx="352526" cy="144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9" idx="2"/>
          </p:cNvCxnSpPr>
          <p:nvPr/>
        </p:nvCxnSpPr>
        <p:spPr>
          <a:xfrm>
            <a:off x="3224890" y="2781784"/>
            <a:ext cx="941738" cy="142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2"/>
          </p:cNvCxnSpPr>
          <p:nvPr/>
        </p:nvCxnSpPr>
        <p:spPr>
          <a:xfrm>
            <a:off x="4168924" y="4204752"/>
            <a:ext cx="189630" cy="148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5" idx="2"/>
          </p:cNvCxnSpPr>
          <p:nvPr/>
        </p:nvCxnSpPr>
        <p:spPr>
          <a:xfrm>
            <a:off x="3037978" y="4223977"/>
            <a:ext cx="145826" cy="147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flipH="1" flipV="1">
            <a:off x="2250729" y="2661566"/>
            <a:ext cx="45719" cy="121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flipH="1" flipV="1">
            <a:off x="2345003" y="4096260"/>
            <a:ext cx="45719" cy="121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H="1" flipV="1">
            <a:off x="2459047" y="5600699"/>
            <a:ext cx="46984" cy="91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2273588" y="2781784"/>
            <a:ext cx="94274" cy="143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77282" y="4230327"/>
            <a:ext cx="94274" cy="143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75250" y="21165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887817" y="358370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101923" y="507543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44307" y="274009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 smtClean="0"/>
              <a:t>1   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805263" y="41237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2964225" y="55951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14707" y="27500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</a:t>
            </a:r>
            <a:r>
              <a:rPr lang="en-US" baseline="-25000" smtClean="0"/>
              <a:t>max1   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450824" y="56011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max2   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77734" y="412431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  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92331" y="2476500"/>
            <a:ext cx="3441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Channel energy: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/>
              <a:t>= e (e</a:t>
            </a:r>
            <a:r>
              <a:rPr lang="en-US" baseline="-25000" dirty="0" smtClean="0"/>
              <a:t>max1</a:t>
            </a:r>
            <a:r>
              <a:rPr lang="en-US" dirty="0" smtClean="0"/>
              <a:t> /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2 </a:t>
            </a:r>
            <a:r>
              <a:rPr lang="en-US" dirty="0"/>
              <a:t>= e (</a:t>
            </a:r>
            <a:r>
              <a:rPr lang="en-US" dirty="0" smtClean="0"/>
              <a:t>e</a:t>
            </a:r>
            <a:r>
              <a:rPr lang="en-US" baseline="-25000" dirty="0" smtClean="0"/>
              <a:t>max2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e</a:t>
            </a:r>
            <a:r>
              <a:rPr lang="en-US" baseline="-25000" dirty="0" err="1"/>
              <a:t>max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Weigths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-250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(e</a:t>
            </a:r>
            <a:r>
              <a:rPr lang="en-US" baseline="-25000" dirty="0" smtClean="0"/>
              <a:t>max2</a:t>
            </a:r>
            <a:r>
              <a:rPr lang="en-US" dirty="0" smtClean="0"/>
              <a:t> </a:t>
            </a:r>
            <a:r>
              <a:rPr lang="nb-NO" dirty="0"/>
              <a:t>-</a:t>
            </a:r>
            <a:r>
              <a:rPr lang="nb-NO" dirty="0" smtClean="0"/>
              <a:t> </a:t>
            </a:r>
            <a:r>
              <a:rPr lang="en-US" dirty="0" smtClean="0"/>
              <a:t>e)/(e</a:t>
            </a:r>
            <a:r>
              <a:rPr lang="en-US" baseline="-25000" dirty="0" smtClean="0"/>
              <a:t>max2</a:t>
            </a:r>
            <a:r>
              <a:rPr lang="en-US" dirty="0" smtClean="0"/>
              <a:t> </a:t>
            </a:r>
            <a:r>
              <a:rPr lang="nb-NO" dirty="0"/>
              <a:t>-</a:t>
            </a:r>
            <a:r>
              <a:rPr lang="en-US" dirty="0" smtClean="0"/>
              <a:t> e</a:t>
            </a:r>
            <a:r>
              <a:rPr lang="en-US" baseline="-25000" dirty="0" smtClean="0"/>
              <a:t>max1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we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1 -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(e) = </a:t>
            </a:r>
            <a:r>
              <a:rPr lang="en-US" dirty="0" smtClean="0">
                <a:solidFill>
                  <a:srgbClr val="C00000"/>
                </a:solidFill>
              </a:rPr>
              <a:t>we</a:t>
            </a:r>
            <a:r>
              <a:rPr lang="en-US" baseline="-25000" dirty="0" smtClean="0">
                <a:solidFill>
                  <a:srgbClr val="C00000"/>
                </a:solidFill>
              </a:rPr>
              <a:t>1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(e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+ </a:t>
            </a:r>
            <a:r>
              <a:rPr lang="en-US" dirty="0" smtClean="0">
                <a:solidFill>
                  <a:srgbClr val="C00000"/>
                </a:solidFill>
              </a:rPr>
              <a:t>we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(e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91043" y="928531"/>
            <a:ext cx="5923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E</a:t>
            </a:r>
            <a:r>
              <a:rPr lang="en-US" sz="3200" baseline="-25000" smtClean="0"/>
              <a:t>x</a:t>
            </a:r>
            <a:r>
              <a:rPr lang="en-US" sz="3200" smtClean="0"/>
              <a:t>-interpolation </a:t>
            </a:r>
            <a:r>
              <a:rPr lang="en-US" sz="3200" dirty="0"/>
              <a:t>&lt;</a:t>
            </a:r>
            <a:r>
              <a:rPr lang="en-US" sz="3200" smtClean="0"/>
              <a:t> </a:t>
            </a:r>
            <a:r>
              <a:rPr lang="en-US" sz="3200" dirty="0"/>
              <a:t>full-energy peak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E06B-C24E-9947-A108-06B8F0B71471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1043" y="839631"/>
            <a:ext cx="5923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</a:t>
            </a:r>
            <a:r>
              <a:rPr lang="en-US" sz="3200" baseline="-25000" dirty="0" smtClean="0"/>
              <a:t>x</a:t>
            </a:r>
            <a:r>
              <a:rPr lang="en-US" sz="3200" dirty="0" smtClean="0"/>
              <a:t>-interpolation &gt; </a:t>
            </a:r>
            <a:r>
              <a:rPr lang="en-US" sz="3200" dirty="0"/>
              <a:t>full-energy peak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82913" y="1520575"/>
            <a:ext cx="2907587" cy="1263722"/>
            <a:chOff x="2013735" y="1520575"/>
            <a:chExt cx="2907587" cy="1263722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982913" y="2964092"/>
            <a:ext cx="2907587" cy="1263722"/>
            <a:chOff x="2013735" y="1520575"/>
            <a:chExt cx="2907587" cy="1263722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982913" y="4448709"/>
            <a:ext cx="2907587" cy="1263722"/>
            <a:chOff x="2013735" y="1520575"/>
            <a:chExt cx="2907587" cy="1263722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2034283" y="2763748"/>
              <a:ext cx="2887039" cy="2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2013735" y="1520575"/>
              <a:ext cx="0" cy="125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 59"/>
          <p:cNvSpPr/>
          <p:nvPr/>
        </p:nvSpPr>
        <p:spPr>
          <a:xfrm flipH="1">
            <a:off x="3091534" y="4428415"/>
            <a:ext cx="1531266" cy="1270147"/>
          </a:xfrm>
          <a:custGeom>
            <a:avLst/>
            <a:gdLst>
              <a:gd name="connsiteX0" fmla="*/ 0 w 1458930"/>
              <a:gd name="connsiteY0" fmla="*/ 1232899 h 1263722"/>
              <a:gd name="connsiteX1" fmla="*/ 1273995 w 1458930"/>
              <a:gd name="connsiteY1" fmla="*/ 760288 h 1263722"/>
              <a:gd name="connsiteX2" fmla="*/ 1387011 w 1458930"/>
              <a:gd name="connsiteY2" fmla="*/ 0 h 1263722"/>
              <a:gd name="connsiteX3" fmla="*/ 1458930 w 1458930"/>
              <a:gd name="connsiteY3" fmla="*/ 1263722 h 126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930" h="1263722">
                <a:moveTo>
                  <a:pt x="0" y="1232899"/>
                </a:moveTo>
                <a:lnTo>
                  <a:pt x="1273995" y="760288"/>
                </a:lnTo>
                <a:lnTo>
                  <a:pt x="1387011" y="0"/>
                </a:lnTo>
                <a:lnTo>
                  <a:pt x="1458930" y="12637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2457534" y="1526924"/>
            <a:ext cx="2158916" cy="1242429"/>
          </a:xfrm>
          <a:custGeom>
            <a:avLst/>
            <a:gdLst>
              <a:gd name="connsiteX0" fmla="*/ 0 w 2743200"/>
              <a:gd name="connsiteY0" fmla="*/ 1212350 h 1232898"/>
              <a:gd name="connsiteX1" fmla="*/ 2558265 w 2743200"/>
              <a:gd name="connsiteY1" fmla="*/ 770561 h 1232898"/>
              <a:gd name="connsiteX2" fmla="*/ 2640458 w 2743200"/>
              <a:gd name="connsiteY2" fmla="*/ 0 h 1232898"/>
              <a:gd name="connsiteX3" fmla="*/ 2743200 w 2743200"/>
              <a:gd name="connsiteY3" fmla="*/ 1232898 h 123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232898">
                <a:moveTo>
                  <a:pt x="0" y="1212350"/>
                </a:moveTo>
                <a:lnTo>
                  <a:pt x="2558265" y="770561"/>
                </a:lnTo>
                <a:lnTo>
                  <a:pt x="2640458" y="0"/>
                </a:lnTo>
                <a:lnTo>
                  <a:pt x="2743200" y="12328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46818" y="3803650"/>
            <a:ext cx="45719" cy="40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830744" y="3249060"/>
            <a:ext cx="195209" cy="965770"/>
          </a:xfrm>
          <a:custGeom>
            <a:avLst/>
            <a:gdLst>
              <a:gd name="connsiteX0" fmla="*/ 0 w 195209"/>
              <a:gd name="connsiteY0" fmla="*/ 955496 h 965770"/>
              <a:gd name="connsiteX1" fmla="*/ 102742 w 195209"/>
              <a:gd name="connsiteY1" fmla="*/ 0 h 965770"/>
              <a:gd name="connsiteX2" fmla="*/ 195209 w 195209"/>
              <a:gd name="connsiteY2" fmla="*/ 965770 h 965770"/>
              <a:gd name="connsiteX3" fmla="*/ 195209 w 195209"/>
              <a:gd name="connsiteY3" fmla="*/ 965770 h 9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09" h="965770">
                <a:moveTo>
                  <a:pt x="0" y="955496"/>
                </a:moveTo>
                <a:lnTo>
                  <a:pt x="102742" y="0"/>
                </a:lnTo>
                <a:lnTo>
                  <a:pt x="195209" y="965770"/>
                </a:lnTo>
                <a:lnTo>
                  <a:pt x="195209" y="965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flipH="1">
            <a:off x="2879723" y="2384945"/>
            <a:ext cx="45719" cy="383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95894" y="5264150"/>
            <a:ext cx="45719" cy="427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flipV="1">
            <a:off x="3534837" y="2522304"/>
            <a:ext cx="45719" cy="253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22263" y="3955546"/>
            <a:ext cx="45719" cy="2659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41994" y="5433783"/>
            <a:ext cx="45719" cy="262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69" name="Straight Connector 68"/>
          <p:cNvCxnSpPr>
            <a:endCxn id="68" idx="2"/>
          </p:cNvCxnSpPr>
          <p:nvPr/>
        </p:nvCxnSpPr>
        <p:spPr>
          <a:xfrm>
            <a:off x="2910002" y="2796842"/>
            <a:ext cx="259676" cy="141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3" idx="2"/>
          </p:cNvCxnSpPr>
          <p:nvPr/>
        </p:nvCxnSpPr>
        <p:spPr>
          <a:xfrm>
            <a:off x="3745123" y="4221464"/>
            <a:ext cx="181399" cy="145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2"/>
          </p:cNvCxnSpPr>
          <p:nvPr/>
        </p:nvCxnSpPr>
        <p:spPr>
          <a:xfrm>
            <a:off x="3169678" y="4209034"/>
            <a:ext cx="261292" cy="148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flipH="1" flipV="1">
            <a:off x="4219542" y="2648778"/>
            <a:ext cx="45719" cy="121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flipH="1" flipV="1">
            <a:off x="4313816" y="4096172"/>
            <a:ext cx="45719" cy="121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flipH="1" flipV="1">
            <a:off x="4427860" y="5587911"/>
            <a:ext cx="46984" cy="91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75" name="Straight Connector 74"/>
          <p:cNvCxnSpPr>
            <a:endCxn id="84" idx="0"/>
          </p:cNvCxnSpPr>
          <p:nvPr/>
        </p:nvCxnSpPr>
        <p:spPr>
          <a:xfrm>
            <a:off x="4242401" y="2781696"/>
            <a:ext cx="94274" cy="143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46095" y="4217539"/>
            <a:ext cx="94274" cy="143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96000" y="21482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637117" y="358370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00423" y="507543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76157" y="264877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 smtClean="0"/>
              <a:t>1 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03763" y="4096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3719875" y="55951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95851" y="193667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  </a:t>
            </a:r>
            <a:endParaRPr lang="en-US" baseline="-25000" dirty="0"/>
          </a:p>
        </p:txBody>
      </p:sp>
      <p:cxnSp>
        <p:nvCxnSpPr>
          <p:cNvPr id="84" name="Straight Connector 83"/>
          <p:cNvCxnSpPr>
            <a:endCxn id="73" idx="2"/>
          </p:cNvCxnSpPr>
          <p:nvPr/>
        </p:nvCxnSpPr>
        <p:spPr>
          <a:xfrm>
            <a:off x="3572576" y="2784297"/>
            <a:ext cx="172547" cy="143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341143" y="264877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min1   </a:t>
            </a:r>
            <a:endParaRPr lang="en-US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2620666" y="409617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   </a:t>
            </a:r>
            <a:endParaRPr lang="en-US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2953382" y="559765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min2   </a:t>
            </a:r>
            <a:endParaRPr lang="en-US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615427" y="2384945"/>
            <a:ext cx="22901" cy="337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17588" y="2760680"/>
            <a:ext cx="4190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 smtClean="0"/>
              <a:t>= 12 </a:t>
            </a:r>
            <a:r>
              <a:rPr lang="en-US" dirty="0" smtClean="0"/>
              <a:t>MeV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Channel energy: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/>
              <a:t>= e</a:t>
            </a:r>
            <a:r>
              <a:rPr lang="en-US" baseline="-25000" dirty="0" smtClean="0"/>
              <a:t>min1</a:t>
            </a:r>
            <a:r>
              <a:rPr lang="en-US" dirty="0" smtClean="0"/>
              <a:t>+(e-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min</a:t>
            </a:r>
            <a:r>
              <a:rPr lang="en-US" dirty="0"/>
              <a:t>)(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max</a:t>
            </a:r>
            <a:r>
              <a:rPr lang="en-US" dirty="0" smtClean="0"/>
              <a:t>- e</a:t>
            </a:r>
            <a:r>
              <a:rPr lang="en-US" baseline="-25000" dirty="0" smtClean="0"/>
              <a:t>min1</a:t>
            </a:r>
            <a:r>
              <a:rPr lang="en-US" dirty="0"/>
              <a:t>)/(</a:t>
            </a:r>
            <a:r>
              <a:rPr lang="en-US" dirty="0" err="1"/>
              <a:t>e</a:t>
            </a:r>
            <a:r>
              <a:rPr lang="en-US" baseline="-25000" dirty="0" err="1"/>
              <a:t>max</a:t>
            </a:r>
            <a:r>
              <a:rPr lang="en-US" dirty="0"/>
              <a:t>-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e</a:t>
            </a:r>
            <a:r>
              <a:rPr lang="en-US" baseline="-25000" dirty="0" smtClean="0"/>
              <a:t>min2</a:t>
            </a:r>
            <a:r>
              <a:rPr lang="en-US" dirty="0" smtClean="0"/>
              <a:t>+(</a:t>
            </a:r>
            <a:r>
              <a:rPr lang="en-US" dirty="0"/>
              <a:t>e-</a:t>
            </a:r>
            <a:r>
              <a:rPr lang="en-US" dirty="0" err="1"/>
              <a:t>e</a:t>
            </a:r>
            <a:r>
              <a:rPr lang="en-US" baseline="-25000" dirty="0" err="1"/>
              <a:t>min</a:t>
            </a:r>
            <a:r>
              <a:rPr lang="en-US" dirty="0"/>
              <a:t>)(</a:t>
            </a:r>
            <a:r>
              <a:rPr lang="en-US" dirty="0" err="1"/>
              <a:t>e</a:t>
            </a:r>
            <a:r>
              <a:rPr lang="en-US" baseline="-25000" dirty="0" err="1"/>
              <a:t>max</a:t>
            </a:r>
            <a:r>
              <a:rPr lang="en-US" dirty="0"/>
              <a:t>- </a:t>
            </a:r>
            <a:r>
              <a:rPr lang="en-US" dirty="0" smtClean="0"/>
              <a:t>e</a:t>
            </a:r>
            <a:r>
              <a:rPr lang="en-US" baseline="-25000" dirty="0" smtClean="0"/>
              <a:t>min2</a:t>
            </a:r>
            <a:r>
              <a:rPr lang="en-US" dirty="0" smtClean="0"/>
              <a:t>)/(</a:t>
            </a:r>
            <a:r>
              <a:rPr lang="en-US" dirty="0" err="1"/>
              <a:t>e</a:t>
            </a:r>
            <a:r>
              <a:rPr lang="en-US" baseline="-25000" dirty="0" err="1"/>
              <a:t>max</a:t>
            </a:r>
            <a:r>
              <a:rPr lang="en-US" dirty="0"/>
              <a:t>- </a:t>
            </a:r>
            <a:r>
              <a:rPr lang="en-US" dirty="0" err="1"/>
              <a:t>e</a:t>
            </a:r>
            <a:r>
              <a:rPr lang="en-US" baseline="-25000" dirty="0" err="1"/>
              <a:t>min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h(e</a:t>
            </a:r>
            <a:r>
              <a:rPr lang="en-US" dirty="0" smtClean="0">
                <a:solidFill>
                  <a:srgbClr val="C00000"/>
                </a:solidFill>
              </a:rPr>
              <a:t>) = </a:t>
            </a:r>
            <a:r>
              <a:rPr lang="en-US" dirty="0" smtClean="0">
                <a:solidFill>
                  <a:srgbClr val="C00000"/>
                </a:solidFill>
              </a:rPr>
              <a:t>we</a:t>
            </a:r>
            <a:r>
              <a:rPr lang="en-US" baseline="-25000" dirty="0" smtClean="0">
                <a:solidFill>
                  <a:srgbClr val="C00000"/>
                </a:solidFill>
              </a:rPr>
              <a:t>1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(e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+ </a:t>
            </a:r>
            <a:r>
              <a:rPr lang="en-US" dirty="0" smtClean="0">
                <a:solidFill>
                  <a:srgbClr val="C00000"/>
                </a:solidFill>
              </a:rPr>
              <a:t>we</a:t>
            </a:r>
            <a:r>
              <a:rPr lang="en-US" baseline="-25000" dirty="0" smtClean="0">
                <a:solidFill>
                  <a:srgbClr val="C00000"/>
                </a:solidFill>
              </a:rPr>
              <a:t>2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(e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0AFC-DBD9-194D-9574-CE7C3A7F5139}" type="datetime1">
              <a:rPr lang="nb-NO" smtClean="0"/>
              <a:t>06.01.2017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541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Dråpe</Template>
  <TotalTime>78</TotalTime>
  <Words>176</Words>
  <Application>Microsoft Macintosh PowerPoint</Application>
  <PresentationFormat>Widescreen</PresentationFormat>
  <Paragraphs>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Tw Cen MT</vt:lpstr>
      <vt:lpstr>Arial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</dc:title>
  <dc:creator>Microsoft Office User</dc:creator>
  <cp:lastModifiedBy>Microsoft Office User</cp:lastModifiedBy>
  <cp:revision>13</cp:revision>
  <dcterms:created xsi:type="dcterms:W3CDTF">2017-01-05T10:25:21Z</dcterms:created>
  <dcterms:modified xsi:type="dcterms:W3CDTF">2017-01-06T14:15:39Z</dcterms:modified>
</cp:coreProperties>
</file>