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handoutMasterIdLst>
    <p:handoutMasterId r:id="rId9"/>
  </p:handoutMasterIdLst>
  <p:sldIdLst>
    <p:sldId id="297" r:id="rId2"/>
    <p:sldId id="413" r:id="rId3"/>
    <p:sldId id="414" r:id="rId4"/>
    <p:sldId id="415" r:id="rId5"/>
    <p:sldId id="416" r:id="rId6"/>
    <p:sldId id="417" r:id="rId7"/>
  </p:sldIdLst>
  <p:sldSz cx="9144000" cy="6858000" type="screen4x3"/>
  <p:notesSz cx="6858000" cy="9313863"/>
  <p:defaultTextStyle>
    <a:defPPr>
      <a:defRPr lang="da-DK"/>
    </a:defPPr>
    <a:lvl1pPr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00"/>
    <a:srgbClr val="009900"/>
    <a:srgbClr val="800000"/>
    <a:srgbClr val="CC0099"/>
    <a:srgbClr val="CC0066"/>
    <a:srgbClr val="FF6600"/>
    <a:srgbClr val="FF66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3" autoAdjust="0"/>
    <p:restoredTop sz="94612" autoAdjust="0"/>
  </p:normalViewPr>
  <p:slideViewPr>
    <p:cSldViewPr>
      <p:cViewPr varScale="1">
        <p:scale>
          <a:sx n="81" d="100"/>
          <a:sy n="81" d="100"/>
        </p:scale>
        <p:origin x="686" y="67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472" cy="4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528" y="0"/>
            <a:ext cx="2971472" cy="4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8776"/>
            <a:ext cx="2971472" cy="4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528" y="8848776"/>
            <a:ext cx="2971472" cy="4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fld id="{85AED650-0E0D-452A-BDC5-EED651B32177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467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010" y="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7075"/>
            <a:ext cx="4656137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74" y="4435750"/>
            <a:ext cx="5037727" cy="414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150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010" y="887150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fld id="{27722CD7-B83A-4B92-92A8-E0658767B5F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0715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01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390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87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3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EBDE-960A-452D-95E2-13FBEBD29CA0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1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452-676E-461A-8770-9F2FADFD3B8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9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1568-BC2A-4A00-BAFB-22295E358D3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14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96C5-614A-4DAC-887F-41934D51A69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6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CC8-3C8B-4BF5-9874-F082E440DFD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4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EC8-6C7E-4E4D-A8D9-6AE76F50BB8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6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B13A-E6FB-4D59-898F-A1703F86987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5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66F5-A9FA-4CF4-B27F-A15088DCA1F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4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ED81-10C0-468E-91BD-9C5B68629A4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864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F705-832A-4163-B209-2E46F66054A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3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3659-32D7-499C-BA1D-202BBBC1748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1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Krapp_nov15_intro_TD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D690-0ADF-4962-8C69-FD4867ED915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10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smtClean="0">
                <a:latin typeface="Tahoma" pitchFamily="34" charset="0"/>
              </a:rPr>
              <a:t>Angular momentum dynamics</a:t>
            </a:r>
            <a:endParaRPr lang="da-DK" sz="3200" dirty="0">
              <a:latin typeface="Tahom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57912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  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6096000"/>
            <a:ext cx="1828800" cy="457200"/>
          </a:xfrm>
        </p:spPr>
        <p:txBody>
          <a:bodyPr/>
          <a:lstStyle/>
          <a:p>
            <a:r>
              <a:rPr lang="da-DK" smtClean="0"/>
              <a:t>Krapp_nov15_intro_TD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1143000" y="2578590"/>
            <a:ext cx="6324600" cy="6340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-- The difference between the total level density and</a:t>
            </a:r>
          </a:p>
          <a:p>
            <a:pPr>
              <a:buFontTx/>
              <a:buNone/>
            </a:pPr>
            <a:r>
              <a:rPr lang="da-DK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    the actual level density accesible to the Oslo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da-DK" b="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endParaRPr lang="da-DK" b="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istribution of angular momentum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calculated total level density 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7627"/>
            <a:ext cx="4996279" cy="50387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1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09" y="609600"/>
            <a:ext cx="4986607" cy="52657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Shrinking of total distribution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along decay cascade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934200" y="2895600"/>
            <a:ext cx="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3400"/>
            <a:ext cx="6610349" cy="36401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Shrinking of actual distribution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along decay cascade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 of gamma-cascades –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or actual level density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total                                                       actual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angular momentum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057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57150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8250" y="57150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7252" y="2057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18468" y="3257748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18468" y="4357704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7252" y="4343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37252" y="3276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545996" y="2743200"/>
            <a:ext cx="2158738" cy="527901"/>
          </a:xfrm>
          <a:custGeom>
            <a:avLst/>
            <a:gdLst>
              <a:gd name="connsiteX0" fmla="*/ 0 w 2158738"/>
              <a:gd name="connsiteY0" fmla="*/ 704704 h 704704"/>
              <a:gd name="connsiteX1" fmla="*/ 207390 w 2158738"/>
              <a:gd name="connsiteY1" fmla="*/ 337059 h 704704"/>
              <a:gd name="connsiteX2" fmla="*/ 499620 w 2158738"/>
              <a:gd name="connsiteY2" fmla="*/ 63681 h 704704"/>
              <a:gd name="connsiteX3" fmla="*/ 904973 w 2158738"/>
              <a:gd name="connsiteY3" fmla="*/ 16547 h 704704"/>
              <a:gd name="connsiteX4" fmla="*/ 1244338 w 2158738"/>
              <a:gd name="connsiteY4" fmla="*/ 289925 h 704704"/>
              <a:gd name="connsiteX5" fmla="*/ 1498862 w 2158738"/>
              <a:gd name="connsiteY5" fmla="*/ 478461 h 704704"/>
              <a:gd name="connsiteX6" fmla="*/ 1772239 w 2158738"/>
              <a:gd name="connsiteY6" fmla="*/ 619863 h 704704"/>
              <a:gd name="connsiteX7" fmla="*/ 2158738 w 2158738"/>
              <a:gd name="connsiteY7" fmla="*/ 695277 h 70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8738" h="704704">
                <a:moveTo>
                  <a:pt x="0" y="704704"/>
                </a:moveTo>
                <a:cubicBezTo>
                  <a:pt x="62060" y="574300"/>
                  <a:pt x="124120" y="443896"/>
                  <a:pt x="207390" y="337059"/>
                </a:cubicBezTo>
                <a:cubicBezTo>
                  <a:pt x="290660" y="230222"/>
                  <a:pt x="383356" y="117100"/>
                  <a:pt x="499620" y="63681"/>
                </a:cubicBezTo>
                <a:cubicBezTo>
                  <a:pt x="615884" y="10262"/>
                  <a:pt x="780853" y="-21160"/>
                  <a:pt x="904973" y="16547"/>
                </a:cubicBezTo>
                <a:cubicBezTo>
                  <a:pt x="1029093" y="54254"/>
                  <a:pt x="1145357" y="212939"/>
                  <a:pt x="1244338" y="289925"/>
                </a:cubicBezTo>
                <a:cubicBezTo>
                  <a:pt x="1343319" y="366911"/>
                  <a:pt x="1410879" y="423471"/>
                  <a:pt x="1498862" y="478461"/>
                </a:cubicBezTo>
                <a:cubicBezTo>
                  <a:pt x="1586845" y="533451"/>
                  <a:pt x="1662260" y="583727"/>
                  <a:pt x="1772239" y="619863"/>
                </a:cubicBezTo>
                <a:cubicBezTo>
                  <a:pt x="1882218" y="655999"/>
                  <a:pt x="2020478" y="675638"/>
                  <a:pt x="2158738" y="69527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36569" y="3748104"/>
            <a:ext cx="1892431" cy="561147"/>
          </a:xfrm>
          <a:custGeom>
            <a:avLst/>
            <a:gdLst>
              <a:gd name="connsiteX0" fmla="*/ 0 w 2158738"/>
              <a:gd name="connsiteY0" fmla="*/ 704704 h 704704"/>
              <a:gd name="connsiteX1" fmla="*/ 207390 w 2158738"/>
              <a:gd name="connsiteY1" fmla="*/ 337059 h 704704"/>
              <a:gd name="connsiteX2" fmla="*/ 499620 w 2158738"/>
              <a:gd name="connsiteY2" fmla="*/ 63681 h 704704"/>
              <a:gd name="connsiteX3" fmla="*/ 904973 w 2158738"/>
              <a:gd name="connsiteY3" fmla="*/ 16547 h 704704"/>
              <a:gd name="connsiteX4" fmla="*/ 1244338 w 2158738"/>
              <a:gd name="connsiteY4" fmla="*/ 289925 h 704704"/>
              <a:gd name="connsiteX5" fmla="*/ 1498862 w 2158738"/>
              <a:gd name="connsiteY5" fmla="*/ 478461 h 704704"/>
              <a:gd name="connsiteX6" fmla="*/ 1772239 w 2158738"/>
              <a:gd name="connsiteY6" fmla="*/ 619863 h 704704"/>
              <a:gd name="connsiteX7" fmla="*/ 2158738 w 2158738"/>
              <a:gd name="connsiteY7" fmla="*/ 695277 h 70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8738" h="704704">
                <a:moveTo>
                  <a:pt x="0" y="704704"/>
                </a:moveTo>
                <a:cubicBezTo>
                  <a:pt x="62060" y="574300"/>
                  <a:pt x="124120" y="443896"/>
                  <a:pt x="207390" y="337059"/>
                </a:cubicBezTo>
                <a:cubicBezTo>
                  <a:pt x="290660" y="230222"/>
                  <a:pt x="383356" y="117100"/>
                  <a:pt x="499620" y="63681"/>
                </a:cubicBezTo>
                <a:cubicBezTo>
                  <a:pt x="615884" y="10262"/>
                  <a:pt x="780853" y="-21160"/>
                  <a:pt x="904973" y="16547"/>
                </a:cubicBezTo>
                <a:cubicBezTo>
                  <a:pt x="1029093" y="54254"/>
                  <a:pt x="1145357" y="212939"/>
                  <a:pt x="1244338" y="289925"/>
                </a:cubicBezTo>
                <a:cubicBezTo>
                  <a:pt x="1343319" y="366911"/>
                  <a:pt x="1410879" y="423471"/>
                  <a:pt x="1498862" y="478461"/>
                </a:cubicBezTo>
                <a:cubicBezTo>
                  <a:pt x="1586845" y="533451"/>
                  <a:pt x="1662260" y="583727"/>
                  <a:pt x="1772239" y="619863"/>
                </a:cubicBezTo>
                <a:cubicBezTo>
                  <a:pt x="1882218" y="655999"/>
                  <a:pt x="2020478" y="675638"/>
                  <a:pt x="2158738" y="69527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52600" y="3271102"/>
            <a:ext cx="609601" cy="10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57315" y="3257748"/>
            <a:ext cx="217454" cy="108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3018" y="3311058"/>
            <a:ext cx="174397" cy="104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8755" y="3274679"/>
            <a:ext cx="214339" cy="108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23280" y="3284106"/>
            <a:ext cx="497028" cy="106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03094" y="3284105"/>
            <a:ext cx="24710" cy="106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31336" y="3284106"/>
            <a:ext cx="244116" cy="10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5052767" y="2590800"/>
            <a:ext cx="1027927" cy="720924"/>
          </a:xfrm>
          <a:custGeom>
            <a:avLst/>
            <a:gdLst>
              <a:gd name="connsiteX0" fmla="*/ 0 w 1027927"/>
              <a:gd name="connsiteY0" fmla="*/ 801758 h 832954"/>
              <a:gd name="connsiteX1" fmla="*/ 122548 w 1027927"/>
              <a:gd name="connsiteY1" fmla="*/ 377552 h 832954"/>
              <a:gd name="connsiteX2" fmla="*/ 245097 w 1027927"/>
              <a:gd name="connsiteY2" fmla="*/ 141882 h 832954"/>
              <a:gd name="connsiteX3" fmla="*/ 433633 w 1027927"/>
              <a:gd name="connsiteY3" fmla="*/ 479 h 832954"/>
              <a:gd name="connsiteX4" fmla="*/ 688157 w 1027927"/>
              <a:gd name="connsiteY4" fmla="*/ 104174 h 832954"/>
              <a:gd name="connsiteX5" fmla="*/ 895546 w 1027927"/>
              <a:gd name="connsiteY5" fmla="*/ 320991 h 832954"/>
              <a:gd name="connsiteX6" fmla="*/ 961534 w 1027927"/>
              <a:gd name="connsiteY6" fmla="*/ 584941 h 832954"/>
              <a:gd name="connsiteX7" fmla="*/ 1018095 w 1027927"/>
              <a:gd name="connsiteY7" fmla="*/ 811185 h 832954"/>
              <a:gd name="connsiteX8" fmla="*/ 1027522 w 1027927"/>
              <a:gd name="connsiteY8" fmla="*/ 811185 h 8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7927" h="832954">
                <a:moveTo>
                  <a:pt x="0" y="801758"/>
                </a:moveTo>
                <a:cubicBezTo>
                  <a:pt x="40849" y="644644"/>
                  <a:pt x="81699" y="487531"/>
                  <a:pt x="122548" y="377552"/>
                </a:cubicBezTo>
                <a:cubicBezTo>
                  <a:pt x="163398" y="267573"/>
                  <a:pt x="193250" y="204727"/>
                  <a:pt x="245097" y="141882"/>
                </a:cubicBezTo>
                <a:cubicBezTo>
                  <a:pt x="296945" y="79036"/>
                  <a:pt x="359790" y="6764"/>
                  <a:pt x="433633" y="479"/>
                </a:cubicBezTo>
                <a:cubicBezTo>
                  <a:pt x="507476" y="-5806"/>
                  <a:pt x="611172" y="50755"/>
                  <a:pt x="688157" y="104174"/>
                </a:cubicBezTo>
                <a:cubicBezTo>
                  <a:pt x="765142" y="157593"/>
                  <a:pt x="849983" y="240863"/>
                  <a:pt x="895546" y="320991"/>
                </a:cubicBezTo>
                <a:cubicBezTo>
                  <a:pt x="941109" y="401119"/>
                  <a:pt x="961534" y="584941"/>
                  <a:pt x="961534" y="584941"/>
                </a:cubicBezTo>
                <a:cubicBezTo>
                  <a:pt x="981959" y="666640"/>
                  <a:pt x="1007097" y="773478"/>
                  <a:pt x="1018095" y="811185"/>
                </a:cubicBezTo>
                <a:cubicBezTo>
                  <a:pt x="1029093" y="848892"/>
                  <a:pt x="1028307" y="830038"/>
                  <a:pt x="1027522" y="81118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63556" y="3581400"/>
            <a:ext cx="1027927" cy="783808"/>
          </a:xfrm>
          <a:custGeom>
            <a:avLst/>
            <a:gdLst>
              <a:gd name="connsiteX0" fmla="*/ 0 w 1027927"/>
              <a:gd name="connsiteY0" fmla="*/ 801758 h 832954"/>
              <a:gd name="connsiteX1" fmla="*/ 122548 w 1027927"/>
              <a:gd name="connsiteY1" fmla="*/ 377552 h 832954"/>
              <a:gd name="connsiteX2" fmla="*/ 245097 w 1027927"/>
              <a:gd name="connsiteY2" fmla="*/ 141882 h 832954"/>
              <a:gd name="connsiteX3" fmla="*/ 433633 w 1027927"/>
              <a:gd name="connsiteY3" fmla="*/ 479 h 832954"/>
              <a:gd name="connsiteX4" fmla="*/ 688157 w 1027927"/>
              <a:gd name="connsiteY4" fmla="*/ 104174 h 832954"/>
              <a:gd name="connsiteX5" fmla="*/ 895546 w 1027927"/>
              <a:gd name="connsiteY5" fmla="*/ 320991 h 832954"/>
              <a:gd name="connsiteX6" fmla="*/ 961534 w 1027927"/>
              <a:gd name="connsiteY6" fmla="*/ 584941 h 832954"/>
              <a:gd name="connsiteX7" fmla="*/ 1018095 w 1027927"/>
              <a:gd name="connsiteY7" fmla="*/ 811185 h 832954"/>
              <a:gd name="connsiteX8" fmla="*/ 1027522 w 1027927"/>
              <a:gd name="connsiteY8" fmla="*/ 811185 h 8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7927" h="832954">
                <a:moveTo>
                  <a:pt x="0" y="801758"/>
                </a:moveTo>
                <a:cubicBezTo>
                  <a:pt x="40849" y="644644"/>
                  <a:pt x="81699" y="487531"/>
                  <a:pt x="122548" y="377552"/>
                </a:cubicBezTo>
                <a:cubicBezTo>
                  <a:pt x="163398" y="267573"/>
                  <a:pt x="193250" y="204727"/>
                  <a:pt x="245097" y="141882"/>
                </a:cubicBezTo>
                <a:cubicBezTo>
                  <a:pt x="296945" y="79036"/>
                  <a:pt x="359790" y="6764"/>
                  <a:pt x="433633" y="479"/>
                </a:cubicBezTo>
                <a:cubicBezTo>
                  <a:pt x="507476" y="-5806"/>
                  <a:pt x="611172" y="50755"/>
                  <a:pt x="688157" y="104174"/>
                </a:cubicBezTo>
                <a:cubicBezTo>
                  <a:pt x="765142" y="157593"/>
                  <a:pt x="849983" y="240863"/>
                  <a:pt x="895546" y="320991"/>
                </a:cubicBezTo>
                <a:cubicBezTo>
                  <a:pt x="941109" y="401119"/>
                  <a:pt x="961534" y="584941"/>
                  <a:pt x="961534" y="584941"/>
                </a:cubicBezTo>
                <a:cubicBezTo>
                  <a:pt x="981959" y="666640"/>
                  <a:pt x="1007097" y="773478"/>
                  <a:pt x="1018095" y="811185"/>
                </a:cubicBezTo>
                <a:cubicBezTo>
                  <a:pt x="1029093" y="848892"/>
                  <a:pt x="1028307" y="830038"/>
                  <a:pt x="1027522" y="81118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048250" y="5105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58565" y="5105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1518469" y="4471449"/>
            <a:ext cx="1510482" cy="651652"/>
          </a:xfrm>
          <a:custGeom>
            <a:avLst/>
            <a:gdLst>
              <a:gd name="connsiteX0" fmla="*/ 0 w 2158738"/>
              <a:gd name="connsiteY0" fmla="*/ 704704 h 704704"/>
              <a:gd name="connsiteX1" fmla="*/ 207390 w 2158738"/>
              <a:gd name="connsiteY1" fmla="*/ 337059 h 704704"/>
              <a:gd name="connsiteX2" fmla="*/ 499620 w 2158738"/>
              <a:gd name="connsiteY2" fmla="*/ 63681 h 704704"/>
              <a:gd name="connsiteX3" fmla="*/ 904973 w 2158738"/>
              <a:gd name="connsiteY3" fmla="*/ 16547 h 704704"/>
              <a:gd name="connsiteX4" fmla="*/ 1244338 w 2158738"/>
              <a:gd name="connsiteY4" fmla="*/ 289925 h 704704"/>
              <a:gd name="connsiteX5" fmla="*/ 1498862 w 2158738"/>
              <a:gd name="connsiteY5" fmla="*/ 478461 h 704704"/>
              <a:gd name="connsiteX6" fmla="*/ 1772239 w 2158738"/>
              <a:gd name="connsiteY6" fmla="*/ 619863 h 704704"/>
              <a:gd name="connsiteX7" fmla="*/ 2158738 w 2158738"/>
              <a:gd name="connsiteY7" fmla="*/ 695277 h 70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8738" h="704704">
                <a:moveTo>
                  <a:pt x="0" y="704704"/>
                </a:moveTo>
                <a:cubicBezTo>
                  <a:pt x="62060" y="574300"/>
                  <a:pt x="124120" y="443896"/>
                  <a:pt x="207390" y="337059"/>
                </a:cubicBezTo>
                <a:cubicBezTo>
                  <a:pt x="290660" y="230222"/>
                  <a:pt x="383356" y="117100"/>
                  <a:pt x="499620" y="63681"/>
                </a:cubicBezTo>
                <a:cubicBezTo>
                  <a:pt x="615884" y="10262"/>
                  <a:pt x="780853" y="-21160"/>
                  <a:pt x="904973" y="16547"/>
                </a:cubicBezTo>
                <a:cubicBezTo>
                  <a:pt x="1029093" y="54254"/>
                  <a:pt x="1145357" y="212939"/>
                  <a:pt x="1244338" y="289925"/>
                </a:cubicBezTo>
                <a:cubicBezTo>
                  <a:pt x="1343319" y="366911"/>
                  <a:pt x="1410879" y="423471"/>
                  <a:pt x="1498862" y="478461"/>
                </a:cubicBezTo>
                <a:cubicBezTo>
                  <a:pt x="1586845" y="533451"/>
                  <a:pt x="1662260" y="583727"/>
                  <a:pt x="1772239" y="619863"/>
                </a:cubicBezTo>
                <a:cubicBezTo>
                  <a:pt x="1882218" y="655999"/>
                  <a:pt x="2020478" y="675638"/>
                  <a:pt x="2158738" y="69527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053172" y="4378523"/>
            <a:ext cx="1027927" cy="740616"/>
          </a:xfrm>
          <a:custGeom>
            <a:avLst/>
            <a:gdLst>
              <a:gd name="connsiteX0" fmla="*/ 0 w 1027927"/>
              <a:gd name="connsiteY0" fmla="*/ 801758 h 832954"/>
              <a:gd name="connsiteX1" fmla="*/ 122548 w 1027927"/>
              <a:gd name="connsiteY1" fmla="*/ 377552 h 832954"/>
              <a:gd name="connsiteX2" fmla="*/ 245097 w 1027927"/>
              <a:gd name="connsiteY2" fmla="*/ 141882 h 832954"/>
              <a:gd name="connsiteX3" fmla="*/ 433633 w 1027927"/>
              <a:gd name="connsiteY3" fmla="*/ 479 h 832954"/>
              <a:gd name="connsiteX4" fmla="*/ 688157 w 1027927"/>
              <a:gd name="connsiteY4" fmla="*/ 104174 h 832954"/>
              <a:gd name="connsiteX5" fmla="*/ 895546 w 1027927"/>
              <a:gd name="connsiteY5" fmla="*/ 320991 h 832954"/>
              <a:gd name="connsiteX6" fmla="*/ 961534 w 1027927"/>
              <a:gd name="connsiteY6" fmla="*/ 584941 h 832954"/>
              <a:gd name="connsiteX7" fmla="*/ 1018095 w 1027927"/>
              <a:gd name="connsiteY7" fmla="*/ 811185 h 832954"/>
              <a:gd name="connsiteX8" fmla="*/ 1027522 w 1027927"/>
              <a:gd name="connsiteY8" fmla="*/ 811185 h 8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7927" h="832954">
                <a:moveTo>
                  <a:pt x="0" y="801758"/>
                </a:moveTo>
                <a:cubicBezTo>
                  <a:pt x="40849" y="644644"/>
                  <a:pt x="81699" y="487531"/>
                  <a:pt x="122548" y="377552"/>
                </a:cubicBezTo>
                <a:cubicBezTo>
                  <a:pt x="163398" y="267573"/>
                  <a:pt x="193250" y="204727"/>
                  <a:pt x="245097" y="141882"/>
                </a:cubicBezTo>
                <a:cubicBezTo>
                  <a:pt x="296945" y="79036"/>
                  <a:pt x="359790" y="6764"/>
                  <a:pt x="433633" y="479"/>
                </a:cubicBezTo>
                <a:cubicBezTo>
                  <a:pt x="507476" y="-5806"/>
                  <a:pt x="611172" y="50755"/>
                  <a:pt x="688157" y="104174"/>
                </a:cubicBezTo>
                <a:cubicBezTo>
                  <a:pt x="765142" y="157593"/>
                  <a:pt x="849983" y="240863"/>
                  <a:pt x="895546" y="320991"/>
                </a:cubicBezTo>
                <a:cubicBezTo>
                  <a:pt x="941109" y="401119"/>
                  <a:pt x="961534" y="584941"/>
                  <a:pt x="961534" y="584941"/>
                </a:cubicBezTo>
                <a:cubicBezTo>
                  <a:pt x="981959" y="666640"/>
                  <a:pt x="1007097" y="773478"/>
                  <a:pt x="1018095" y="811185"/>
                </a:cubicBezTo>
                <a:cubicBezTo>
                  <a:pt x="1029093" y="848892"/>
                  <a:pt x="1028307" y="830038"/>
                  <a:pt x="1027522" y="81118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71922" y="3578827"/>
            <a:ext cx="80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to total level density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Problems:</a:t>
            </a:r>
          </a:p>
          <a:p>
            <a:pPr>
              <a:buFontTx/>
              <a:buChar char="-"/>
            </a:pPr>
            <a:r>
              <a:rPr lang="en-US" sz="1600" dirty="0" smtClean="0"/>
              <a:t>only scaling at ends (small problem)</a:t>
            </a:r>
          </a:p>
          <a:p>
            <a:pPr>
              <a:buFontTx/>
              <a:buChar char="-"/>
            </a:pPr>
            <a:r>
              <a:rPr lang="en-US" sz="1600" dirty="0" smtClean="0"/>
              <a:t>How to choose sigma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Krapp_nov15_intro_TD</a:t>
            </a:r>
            <a:endParaRPr lang="da-DK"/>
          </a:p>
        </p:txBody>
      </p:sp>
      <p:cxnSp>
        <p:nvCxnSpPr>
          <p:cNvPr id="6" name="Straight Connector 5"/>
          <p:cNvCxnSpPr/>
          <p:nvPr/>
        </p:nvCxnSpPr>
        <p:spPr>
          <a:xfrm>
            <a:off x="2672907" y="3097094"/>
            <a:ext cx="0" cy="3048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89977" y="6085251"/>
            <a:ext cx="548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5315925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esolved at low E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2744" y="3832017"/>
            <a:ext cx="2461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esolved at S</a:t>
            </a: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Flowchart: Summing Junction 10"/>
          <p:cNvSpPr/>
          <p:nvPr/>
        </p:nvSpPr>
        <p:spPr>
          <a:xfrm>
            <a:off x="6352923" y="3415995"/>
            <a:ext cx="228600" cy="228600"/>
          </a:xfrm>
          <a:prstGeom prst="flowChartSummingJunction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646983" y="5772683"/>
            <a:ext cx="403605" cy="314663"/>
          </a:xfrm>
          <a:custGeom>
            <a:avLst/>
            <a:gdLst>
              <a:gd name="connsiteX0" fmla="*/ 0 w 403605"/>
              <a:gd name="connsiteY0" fmla="*/ 314663 h 314663"/>
              <a:gd name="connsiteX1" fmla="*/ 65987 w 403605"/>
              <a:gd name="connsiteY1" fmla="*/ 31859 h 314663"/>
              <a:gd name="connsiteX2" fmla="*/ 65987 w 403605"/>
              <a:gd name="connsiteY2" fmla="*/ 31859 h 314663"/>
              <a:gd name="connsiteX3" fmla="*/ 103695 w 403605"/>
              <a:gd name="connsiteY3" fmla="*/ 3578 h 314663"/>
              <a:gd name="connsiteX4" fmla="*/ 141402 w 403605"/>
              <a:gd name="connsiteY4" fmla="*/ 13005 h 314663"/>
              <a:gd name="connsiteX5" fmla="*/ 141402 w 403605"/>
              <a:gd name="connsiteY5" fmla="*/ 116700 h 314663"/>
              <a:gd name="connsiteX6" fmla="*/ 150829 w 403605"/>
              <a:gd name="connsiteY6" fmla="*/ 173261 h 314663"/>
              <a:gd name="connsiteX7" fmla="*/ 207389 w 403605"/>
              <a:gd name="connsiteY7" fmla="*/ 116700 h 314663"/>
              <a:gd name="connsiteX8" fmla="*/ 235670 w 403605"/>
              <a:gd name="connsiteY8" fmla="*/ 41285 h 314663"/>
              <a:gd name="connsiteX9" fmla="*/ 292231 w 403605"/>
              <a:gd name="connsiteY9" fmla="*/ 116700 h 314663"/>
              <a:gd name="connsiteX10" fmla="*/ 395925 w 403605"/>
              <a:gd name="connsiteY10" fmla="*/ 22432 h 314663"/>
              <a:gd name="connsiteX11" fmla="*/ 395925 w 403605"/>
              <a:gd name="connsiteY11" fmla="*/ 41285 h 314663"/>
              <a:gd name="connsiteX12" fmla="*/ 395925 w 403605"/>
              <a:gd name="connsiteY12" fmla="*/ 41285 h 31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605" h="314663">
                <a:moveTo>
                  <a:pt x="0" y="314663"/>
                </a:moveTo>
                <a:lnTo>
                  <a:pt x="65987" y="31859"/>
                </a:lnTo>
                <a:lnTo>
                  <a:pt x="65987" y="31859"/>
                </a:lnTo>
                <a:cubicBezTo>
                  <a:pt x="72272" y="27146"/>
                  <a:pt x="91126" y="6720"/>
                  <a:pt x="103695" y="3578"/>
                </a:cubicBezTo>
                <a:cubicBezTo>
                  <a:pt x="116264" y="436"/>
                  <a:pt x="135118" y="-5849"/>
                  <a:pt x="141402" y="13005"/>
                </a:cubicBezTo>
                <a:cubicBezTo>
                  <a:pt x="147686" y="31859"/>
                  <a:pt x="139831" y="89991"/>
                  <a:pt x="141402" y="116700"/>
                </a:cubicBezTo>
                <a:cubicBezTo>
                  <a:pt x="142973" y="143409"/>
                  <a:pt x="139831" y="173261"/>
                  <a:pt x="150829" y="173261"/>
                </a:cubicBezTo>
                <a:cubicBezTo>
                  <a:pt x="161827" y="173261"/>
                  <a:pt x="193249" y="138696"/>
                  <a:pt x="207389" y="116700"/>
                </a:cubicBezTo>
                <a:cubicBezTo>
                  <a:pt x="221529" y="94704"/>
                  <a:pt x="221530" y="41285"/>
                  <a:pt x="235670" y="41285"/>
                </a:cubicBezTo>
                <a:cubicBezTo>
                  <a:pt x="249810" y="41285"/>
                  <a:pt x="265522" y="119842"/>
                  <a:pt x="292231" y="116700"/>
                </a:cubicBezTo>
                <a:cubicBezTo>
                  <a:pt x="318940" y="113558"/>
                  <a:pt x="378643" y="35001"/>
                  <a:pt x="395925" y="22432"/>
                </a:cubicBezTo>
                <a:cubicBezTo>
                  <a:pt x="413207" y="9863"/>
                  <a:pt x="395925" y="41285"/>
                  <a:pt x="395925" y="41285"/>
                </a:cubicBezTo>
                <a:lnTo>
                  <a:pt x="395925" y="41285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85912" y="3412714"/>
            <a:ext cx="2527570" cy="2416760"/>
          </a:xfrm>
          <a:custGeom>
            <a:avLst/>
            <a:gdLst>
              <a:gd name="connsiteX0" fmla="*/ 0 w 2527570"/>
              <a:gd name="connsiteY0" fmla="*/ 2416760 h 2416760"/>
              <a:gd name="connsiteX1" fmla="*/ 329938 w 2527570"/>
              <a:gd name="connsiteY1" fmla="*/ 1841725 h 2416760"/>
              <a:gd name="connsiteX2" fmla="*/ 772998 w 2527570"/>
              <a:gd name="connsiteY2" fmla="*/ 1285543 h 2416760"/>
              <a:gd name="connsiteX3" fmla="*/ 1517716 w 2527570"/>
              <a:gd name="connsiteY3" fmla="*/ 653948 h 2416760"/>
              <a:gd name="connsiteX4" fmla="*/ 2366128 w 2527570"/>
              <a:gd name="connsiteY4" fmla="*/ 97766 h 2416760"/>
              <a:gd name="connsiteX5" fmla="*/ 2526384 w 2527570"/>
              <a:gd name="connsiteY5" fmla="*/ 3498 h 241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7570" h="2416760">
                <a:moveTo>
                  <a:pt x="0" y="2416760"/>
                </a:moveTo>
                <a:cubicBezTo>
                  <a:pt x="100552" y="2223510"/>
                  <a:pt x="201105" y="2030261"/>
                  <a:pt x="329938" y="1841725"/>
                </a:cubicBezTo>
                <a:cubicBezTo>
                  <a:pt x="458771" y="1653189"/>
                  <a:pt x="575035" y="1483506"/>
                  <a:pt x="772998" y="1285543"/>
                </a:cubicBezTo>
                <a:cubicBezTo>
                  <a:pt x="970961" y="1087580"/>
                  <a:pt x="1252194" y="851911"/>
                  <a:pt x="1517716" y="653948"/>
                </a:cubicBezTo>
                <a:cubicBezTo>
                  <a:pt x="1783238" y="455985"/>
                  <a:pt x="2198017" y="206174"/>
                  <a:pt x="2366128" y="97766"/>
                </a:cubicBezTo>
                <a:cubicBezTo>
                  <a:pt x="2534239" y="-10642"/>
                  <a:pt x="2530311" y="-3572"/>
                  <a:pt x="2526384" y="3498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448805" y="2435274"/>
            <a:ext cx="9525" cy="677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107496" y="5440130"/>
            <a:ext cx="1445" cy="255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 rot="21256080">
            <a:off x="2669749" y="5359727"/>
            <a:ext cx="491140" cy="480460"/>
          </a:xfrm>
          <a:custGeom>
            <a:avLst/>
            <a:gdLst>
              <a:gd name="connsiteX0" fmla="*/ 0 w 403605"/>
              <a:gd name="connsiteY0" fmla="*/ 314663 h 314663"/>
              <a:gd name="connsiteX1" fmla="*/ 65987 w 403605"/>
              <a:gd name="connsiteY1" fmla="*/ 31859 h 314663"/>
              <a:gd name="connsiteX2" fmla="*/ 65987 w 403605"/>
              <a:gd name="connsiteY2" fmla="*/ 31859 h 314663"/>
              <a:gd name="connsiteX3" fmla="*/ 103695 w 403605"/>
              <a:gd name="connsiteY3" fmla="*/ 3578 h 314663"/>
              <a:gd name="connsiteX4" fmla="*/ 141402 w 403605"/>
              <a:gd name="connsiteY4" fmla="*/ 13005 h 314663"/>
              <a:gd name="connsiteX5" fmla="*/ 141402 w 403605"/>
              <a:gd name="connsiteY5" fmla="*/ 116700 h 314663"/>
              <a:gd name="connsiteX6" fmla="*/ 150829 w 403605"/>
              <a:gd name="connsiteY6" fmla="*/ 173261 h 314663"/>
              <a:gd name="connsiteX7" fmla="*/ 207389 w 403605"/>
              <a:gd name="connsiteY7" fmla="*/ 116700 h 314663"/>
              <a:gd name="connsiteX8" fmla="*/ 235670 w 403605"/>
              <a:gd name="connsiteY8" fmla="*/ 41285 h 314663"/>
              <a:gd name="connsiteX9" fmla="*/ 292231 w 403605"/>
              <a:gd name="connsiteY9" fmla="*/ 116700 h 314663"/>
              <a:gd name="connsiteX10" fmla="*/ 395925 w 403605"/>
              <a:gd name="connsiteY10" fmla="*/ 22432 h 314663"/>
              <a:gd name="connsiteX11" fmla="*/ 395925 w 403605"/>
              <a:gd name="connsiteY11" fmla="*/ 41285 h 314663"/>
              <a:gd name="connsiteX12" fmla="*/ 395925 w 403605"/>
              <a:gd name="connsiteY12" fmla="*/ 41285 h 31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605" h="314663">
                <a:moveTo>
                  <a:pt x="0" y="314663"/>
                </a:moveTo>
                <a:lnTo>
                  <a:pt x="65987" y="31859"/>
                </a:lnTo>
                <a:lnTo>
                  <a:pt x="65987" y="31859"/>
                </a:lnTo>
                <a:cubicBezTo>
                  <a:pt x="72272" y="27146"/>
                  <a:pt x="91126" y="6720"/>
                  <a:pt x="103695" y="3578"/>
                </a:cubicBezTo>
                <a:cubicBezTo>
                  <a:pt x="116264" y="436"/>
                  <a:pt x="135118" y="-5849"/>
                  <a:pt x="141402" y="13005"/>
                </a:cubicBezTo>
                <a:cubicBezTo>
                  <a:pt x="147686" y="31859"/>
                  <a:pt x="139831" y="89991"/>
                  <a:pt x="141402" y="116700"/>
                </a:cubicBezTo>
                <a:cubicBezTo>
                  <a:pt x="142973" y="143409"/>
                  <a:pt x="139831" y="173261"/>
                  <a:pt x="150829" y="173261"/>
                </a:cubicBezTo>
                <a:cubicBezTo>
                  <a:pt x="161827" y="173261"/>
                  <a:pt x="193249" y="138696"/>
                  <a:pt x="207389" y="116700"/>
                </a:cubicBezTo>
                <a:cubicBezTo>
                  <a:pt x="221529" y="94704"/>
                  <a:pt x="221530" y="41285"/>
                  <a:pt x="235670" y="41285"/>
                </a:cubicBezTo>
                <a:cubicBezTo>
                  <a:pt x="249810" y="41285"/>
                  <a:pt x="265522" y="119842"/>
                  <a:pt x="292231" y="116700"/>
                </a:cubicBezTo>
                <a:cubicBezTo>
                  <a:pt x="318940" y="113558"/>
                  <a:pt x="378643" y="35001"/>
                  <a:pt x="395925" y="22432"/>
                </a:cubicBezTo>
                <a:cubicBezTo>
                  <a:pt x="413207" y="9863"/>
                  <a:pt x="395925" y="41285"/>
                  <a:pt x="395925" y="41285"/>
                </a:cubicBezTo>
                <a:lnTo>
                  <a:pt x="395925" y="41285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140578" y="2637666"/>
            <a:ext cx="2413650" cy="2727256"/>
          </a:xfrm>
          <a:custGeom>
            <a:avLst/>
            <a:gdLst>
              <a:gd name="connsiteX0" fmla="*/ 0 w 2527570"/>
              <a:gd name="connsiteY0" fmla="*/ 2416760 h 2416760"/>
              <a:gd name="connsiteX1" fmla="*/ 329938 w 2527570"/>
              <a:gd name="connsiteY1" fmla="*/ 1841725 h 2416760"/>
              <a:gd name="connsiteX2" fmla="*/ 772998 w 2527570"/>
              <a:gd name="connsiteY2" fmla="*/ 1285543 h 2416760"/>
              <a:gd name="connsiteX3" fmla="*/ 1517716 w 2527570"/>
              <a:gd name="connsiteY3" fmla="*/ 653948 h 2416760"/>
              <a:gd name="connsiteX4" fmla="*/ 2366128 w 2527570"/>
              <a:gd name="connsiteY4" fmla="*/ 97766 h 2416760"/>
              <a:gd name="connsiteX5" fmla="*/ 2526384 w 2527570"/>
              <a:gd name="connsiteY5" fmla="*/ 3498 h 241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7570" h="2416760">
                <a:moveTo>
                  <a:pt x="0" y="2416760"/>
                </a:moveTo>
                <a:cubicBezTo>
                  <a:pt x="100552" y="2223510"/>
                  <a:pt x="201105" y="2030261"/>
                  <a:pt x="329938" y="1841725"/>
                </a:cubicBezTo>
                <a:cubicBezTo>
                  <a:pt x="458771" y="1653189"/>
                  <a:pt x="575035" y="1483506"/>
                  <a:pt x="772998" y="1285543"/>
                </a:cubicBezTo>
                <a:cubicBezTo>
                  <a:pt x="970961" y="1087580"/>
                  <a:pt x="1252194" y="851911"/>
                  <a:pt x="1517716" y="653948"/>
                </a:cubicBezTo>
                <a:cubicBezTo>
                  <a:pt x="1783238" y="455985"/>
                  <a:pt x="2198017" y="206174"/>
                  <a:pt x="2366128" y="97766"/>
                </a:cubicBezTo>
                <a:cubicBezTo>
                  <a:pt x="2534239" y="-10642"/>
                  <a:pt x="2530311" y="-3572"/>
                  <a:pt x="2526384" y="349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/>
          <p:cNvSpPr/>
          <p:nvPr/>
        </p:nvSpPr>
        <p:spPr>
          <a:xfrm>
            <a:off x="6352923" y="1966608"/>
            <a:ext cx="228600" cy="228600"/>
          </a:xfrm>
          <a:prstGeom prst="flowChartSummingJunct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9000" y="3954817"/>
            <a:ext cx="327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2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4726</TotalTime>
  <Words>84</Words>
  <Application>Microsoft Office PowerPoint</Application>
  <PresentationFormat>On-screen Show (4:3)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Times New Roman</vt:lpstr>
      <vt:lpstr>Office Theme</vt:lpstr>
      <vt:lpstr>Angular momentum dynamics</vt:lpstr>
      <vt:lpstr>Distribution of angular momentum of the calculated total level density </vt:lpstr>
      <vt:lpstr>Shrinking of total distribution along decay cascade</vt:lpstr>
      <vt:lpstr>Shrinking of actual distribution along decay cascade</vt:lpstr>
      <vt:lpstr>Views of gamma-cascades – total or actual level density</vt:lpstr>
      <vt:lpstr>Scaling to total level density</vt:lpstr>
    </vt:vector>
  </TitlesOfParts>
  <Company>Niels Bohr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distributions</dc:title>
  <dc:creator>Thomas Dossing</dc:creator>
  <cp:lastModifiedBy>Thomas Dossing</cp:lastModifiedBy>
  <cp:revision>322</cp:revision>
  <cp:lastPrinted>2015-11-12T21:42:13Z</cp:lastPrinted>
  <dcterms:created xsi:type="dcterms:W3CDTF">2004-07-05T09:52:42Z</dcterms:created>
  <dcterms:modified xsi:type="dcterms:W3CDTF">2015-11-16T09:37:39Z</dcterms:modified>
</cp:coreProperties>
</file>