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A7"/>
    <a:srgbClr val="76428D"/>
    <a:srgbClr val="0032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44" autoAdjust="0"/>
  </p:normalViewPr>
  <p:slideViewPr>
    <p:cSldViewPr snapToObjects="1">
      <p:cViewPr>
        <p:scale>
          <a:sx n="100" d="100"/>
          <a:sy n="100" d="100"/>
        </p:scale>
        <p:origin x="-946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F4E9B-EC91-4D6A-95C2-760E78FEA15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6C09-2B7A-40C7-B480-A62D5F51D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40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b="1" dirty="0" smtClean="0"/>
              <a:t>Hvordan sette inn nye sidetyper:</a:t>
            </a:r>
          </a:p>
          <a:p>
            <a:r>
              <a:rPr lang="nb-NO" sz="1200" dirty="0" smtClean="0"/>
              <a:t>1. Velg «Hjem»-fanen</a:t>
            </a:r>
          </a:p>
          <a:p>
            <a:r>
              <a:rPr lang="nb-NO" sz="1200" dirty="0" smtClean="0"/>
              <a:t>2. </a:t>
            </a:r>
            <a:r>
              <a:rPr lang="nb-NO" sz="1200" smtClean="0"/>
              <a:t>Trykk nederst på «Nytt lysbilde»-knappen, og velg ønsket oppsett.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6C09-2B7A-40C7-B480-A62D5F51D17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056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For å</a:t>
            </a:r>
            <a:r>
              <a:rPr lang="nb-NO" baseline="0" dirty="0" smtClean="0"/>
              <a:t> sette inn bunntekst på presentasjonen går du til «Sett inn» i menyen og velger «Topptekst og bunntekst».</a:t>
            </a:r>
          </a:p>
          <a:p>
            <a:r>
              <a:rPr lang="nb-NO" baseline="0" dirty="0" smtClean="0"/>
              <a:t>Her skriver du inn ønske bunntekst i «Bunntekst»-feltet og trykker «Bruk på alle» for å sette den på alle sidene.</a:t>
            </a: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6C09-2B7A-40C7-B480-A62D5F51D1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12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54"/>
          <a:stretch/>
        </p:blipFill>
        <p:spPr>
          <a:xfrm>
            <a:off x="-4984" y="3510644"/>
            <a:ext cx="9144000" cy="1632856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3547730"/>
            <a:ext cx="7772400" cy="617734"/>
          </a:xfrm>
        </p:spPr>
        <p:txBody>
          <a:bodyPr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85800" y="4139619"/>
            <a:ext cx="7772400" cy="448457"/>
          </a:xfrm>
        </p:spPr>
        <p:txBody>
          <a:bodyPr wrap="square">
            <a:sp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13" name="Plassholder for bilde 2"/>
          <p:cNvSpPr>
            <a:spLocks noGrp="1"/>
          </p:cNvSpPr>
          <p:nvPr>
            <p:ph type="pic" idx="10"/>
          </p:nvPr>
        </p:nvSpPr>
        <p:spPr>
          <a:xfrm>
            <a:off x="0" y="1979"/>
            <a:ext cx="9144000" cy="31318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pic>
        <p:nvPicPr>
          <p:cNvPr id="15" name="Bilde 14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5" y="3175903"/>
            <a:ext cx="1682357" cy="306299"/>
          </a:xfrm>
          <a:prstGeom prst="rect">
            <a:avLst/>
          </a:prstGeom>
        </p:spPr>
      </p:pic>
      <p:sp>
        <p:nvSpPr>
          <p:cNvPr id="7" name="Plassholder f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685720" y="4803998"/>
            <a:ext cx="7772479" cy="309958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smtClean="0"/>
              <a:t>Sted, dato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872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forsid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85"/>
          <a:stretch/>
        </p:blipFill>
        <p:spPr>
          <a:xfrm>
            <a:off x="0" y="0"/>
            <a:ext cx="9143245" cy="4707326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392860"/>
            <a:ext cx="7772400" cy="617734"/>
          </a:xfrm>
        </p:spPr>
        <p:txBody>
          <a:bodyPr>
            <a:spAutoFit/>
          </a:bodyPr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85800" y="1990830"/>
            <a:ext cx="7772400" cy="448457"/>
          </a:xfrm>
        </p:spPr>
        <p:txBody>
          <a:bodyPr wrap="square">
            <a:sp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10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6732240" y="4993004"/>
            <a:ext cx="1080120" cy="108011"/>
          </a:xfrm>
          <a:prstGeom prst="rect">
            <a:avLst/>
          </a:prstGeom>
        </p:spPr>
        <p:txBody>
          <a:bodyPr anchor="ctr" anchorCtr="0"/>
          <a:lstStyle>
            <a:lvl1pPr>
              <a:defRPr sz="800">
                <a:solidFill>
                  <a:srgbClr val="003244"/>
                </a:solidFill>
              </a:defRPr>
            </a:lvl1pPr>
          </a:lstStyle>
          <a:p>
            <a:fld id="{9F04CED1-5078-4C24-AE53-0DCA142BB1CB}" type="datetime1">
              <a:rPr lang="en-GB" smtClean="0"/>
              <a:t>30/06/2014</a:t>
            </a:fld>
            <a:endParaRPr lang="nb-NO" dirty="0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6732240" y="4776980"/>
            <a:ext cx="2160240" cy="162017"/>
          </a:xfrm>
          <a:prstGeom prst="rect">
            <a:avLst/>
          </a:prstGeom>
        </p:spPr>
        <p:txBody>
          <a:bodyPr anchor="ctr" anchorCtr="0"/>
          <a:lstStyle>
            <a:lvl1pPr algn="l">
              <a:defRPr sz="1000" b="1">
                <a:solidFill>
                  <a:srgbClr val="039BAF"/>
                </a:solidFill>
              </a:defRPr>
            </a:lvl1pPr>
          </a:lstStyle>
          <a:p>
            <a:r>
              <a:rPr lang="nb-NO" smtClean="0"/>
              <a:t>Tema for presentasjonen</a:t>
            </a:r>
            <a:endParaRPr lang="nb-NO" dirty="0"/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7884368" y="4993004"/>
            <a:ext cx="648072" cy="108011"/>
          </a:xfrm>
          <a:prstGeom prst="rect">
            <a:avLst/>
          </a:prstGeom>
        </p:spPr>
        <p:txBody>
          <a:bodyPr anchor="ctr" anchorCtr="0"/>
          <a:lstStyle>
            <a:lvl1pPr>
              <a:defRPr sz="800">
                <a:solidFill>
                  <a:srgbClr val="003244"/>
                </a:solidFill>
              </a:defRPr>
            </a:lvl1pPr>
          </a:lstStyle>
          <a:p>
            <a:fld id="{CDA22134-EA94-4B2E-9154-EB8F13265450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5" name="Bilde 14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9" y="4852886"/>
            <a:ext cx="1076709" cy="19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1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732240" y="4993004"/>
            <a:ext cx="1080120" cy="108011"/>
          </a:xfrm>
          <a:prstGeom prst="rect">
            <a:avLst/>
          </a:prstGeom>
        </p:spPr>
        <p:txBody>
          <a:bodyPr anchor="ctr" anchorCtr="0"/>
          <a:lstStyle>
            <a:lvl1pPr>
              <a:defRPr sz="800">
                <a:solidFill>
                  <a:srgbClr val="003244"/>
                </a:solidFill>
              </a:defRPr>
            </a:lvl1pPr>
          </a:lstStyle>
          <a:p>
            <a:fld id="{53A88941-7672-4A1B-94A8-048F089FA1C7}" type="datetime1">
              <a:rPr lang="en-GB" smtClean="0"/>
              <a:t>30/06/2014</a:t>
            </a:fld>
            <a:endParaRPr lang="nb-NO" dirty="0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6732240" y="4776980"/>
            <a:ext cx="2160240" cy="162017"/>
          </a:xfrm>
          <a:prstGeom prst="rect">
            <a:avLst/>
          </a:prstGeom>
        </p:spPr>
        <p:txBody>
          <a:bodyPr anchor="ctr" anchorCtr="0"/>
          <a:lstStyle>
            <a:lvl1pPr algn="l">
              <a:defRPr sz="1000" b="1">
                <a:solidFill>
                  <a:srgbClr val="039BAF"/>
                </a:solidFill>
              </a:defRPr>
            </a:lvl1pPr>
          </a:lstStyle>
          <a:p>
            <a:r>
              <a:rPr lang="nb-NO" smtClean="0"/>
              <a:t>Tema for presentasjonen</a:t>
            </a:r>
            <a:endParaRPr lang="nb-NO" dirty="0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7884368" y="4993004"/>
            <a:ext cx="648072" cy="108011"/>
          </a:xfrm>
          <a:prstGeom prst="rect">
            <a:avLst/>
          </a:prstGeom>
        </p:spPr>
        <p:txBody>
          <a:bodyPr anchor="ctr" anchorCtr="0"/>
          <a:lstStyle>
            <a:lvl1pPr>
              <a:defRPr sz="800">
                <a:solidFill>
                  <a:srgbClr val="003244"/>
                </a:solidFill>
              </a:defRPr>
            </a:lvl1pPr>
          </a:lstStyle>
          <a:p>
            <a:fld id="{CDA22134-EA94-4B2E-9154-EB8F13265450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2227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6732240" y="4993004"/>
            <a:ext cx="1080120" cy="108011"/>
          </a:xfrm>
          <a:prstGeom prst="rect">
            <a:avLst/>
          </a:prstGeom>
        </p:spPr>
        <p:txBody>
          <a:bodyPr anchor="ctr" anchorCtr="0"/>
          <a:lstStyle>
            <a:lvl1pPr>
              <a:defRPr sz="800">
                <a:solidFill>
                  <a:srgbClr val="003244"/>
                </a:solidFill>
              </a:defRPr>
            </a:lvl1pPr>
          </a:lstStyle>
          <a:p>
            <a:fld id="{E692B00F-72DD-47B6-B9DC-59FAF71AB96B}" type="datetime1">
              <a:rPr lang="en-GB" smtClean="0"/>
              <a:t>30/06/2014</a:t>
            </a:fld>
            <a:endParaRPr lang="nb-NO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6732240" y="4776980"/>
            <a:ext cx="2160240" cy="162017"/>
          </a:xfrm>
          <a:prstGeom prst="rect">
            <a:avLst/>
          </a:prstGeom>
        </p:spPr>
        <p:txBody>
          <a:bodyPr anchor="ctr" anchorCtr="0"/>
          <a:lstStyle>
            <a:lvl1pPr algn="l">
              <a:defRPr sz="1000" b="1">
                <a:solidFill>
                  <a:srgbClr val="039BAF"/>
                </a:solidFill>
              </a:defRPr>
            </a:lvl1pPr>
          </a:lstStyle>
          <a:p>
            <a:r>
              <a:rPr lang="nb-NO" smtClean="0"/>
              <a:t>Tema for presentasjonen</a:t>
            </a:r>
            <a:endParaRPr lang="nb-NO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7884368" y="4993004"/>
            <a:ext cx="648072" cy="108011"/>
          </a:xfrm>
          <a:prstGeom prst="rect">
            <a:avLst/>
          </a:prstGeom>
        </p:spPr>
        <p:txBody>
          <a:bodyPr anchor="ctr" anchorCtr="0"/>
          <a:lstStyle>
            <a:lvl1pPr>
              <a:defRPr sz="800">
                <a:solidFill>
                  <a:srgbClr val="003244"/>
                </a:solidFill>
              </a:defRPr>
            </a:lvl1pPr>
          </a:lstStyle>
          <a:p>
            <a:fld id="{CDA22134-EA94-4B2E-9154-EB8F13265450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4" name="Plassholder for innhold 2"/>
          <p:cNvSpPr>
            <a:spLocks noGrp="1"/>
          </p:cNvSpPr>
          <p:nvPr>
            <p:ph idx="1"/>
          </p:nvPr>
        </p:nvSpPr>
        <p:spPr>
          <a:xfrm>
            <a:off x="468000" y="1274400"/>
            <a:ext cx="3960000" cy="3394472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15" name="Plassholder for innhold 2"/>
          <p:cNvSpPr>
            <a:spLocks noGrp="1"/>
          </p:cNvSpPr>
          <p:nvPr>
            <p:ph idx="11"/>
          </p:nvPr>
        </p:nvSpPr>
        <p:spPr>
          <a:xfrm>
            <a:off x="4724400" y="1274400"/>
            <a:ext cx="3960000" cy="3394472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5390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nnholdsde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innhold 2"/>
          <p:cNvSpPr>
            <a:spLocks noGrp="1"/>
          </p:cNvSpPr>
          <p:nvPr>
            <p:ph idx="1"/>
          </p:nvPr>
        </p:nvSpPr>
        <p:spPr>
          <a:xfrm>
            <a:off x="468000" y="1274400"/>
            <a:ext cx="3960000" cy="16200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5" name="Plassholder for innhold 2"/>
          <p:cNvSpPr>
            <a:spLocks noGrp="1"/>
          </p:cNvSpPr>
          <p:nvPr>
            <p:ph idx="11"/>
          </p:nvPr>
        </p:nvSpPr>
        <p:spPr>
          <a:xfrm>
            <a:off x="4724400" y="1274400"/>
            <a:ext cx="3960000" cy="16200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12" name="Plassholder for innhold 2"/>
          <p:cNvSpPr>
            <a:spLocks noGrp="1"/>
          </p:cNvSpPr>
          <p:nvPr>
            <p:ph idx="12"/>
          </p:nvPr>
        </p:nvSpPr>
        <p:spPr>
          <a:xfrm>
            <a:off x="468000" y="3047231"/>
            <a:ext cx="3960000" cy="16200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3" name="Plassholder for innhold 2"/>
          <p:cNvSpPr>
            <a:spLocks noGrp="1"/>
          </p:cNvSpPr>
          <p:nvPr>
            <p:ph idx="13"/>
          </p:nvPr>
        </p:nvSpPr>
        <p:spPr>
          <a:xfrm>
            <a:off x="4724400" y="3047231"/>
            <a:ext cx="3960000" cy="16200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732240" y="4993004"/>
            <a:ext cx="1080120" cy="108011"/>
          </a:xfrm>
          <a:prstGeom prst="rect">
            <a:avLst/>
          </a:prstGeom>
        </p:spPr>
        <p:txBody>
          <a:bodyPr anchor="ctr" anchorCtr="0"/>
          <a:lstStyle>
            <a:lvl1pPr>
              <a:defRPr sz="800">
                <a:solidFill>
                  <a:srgbClr val="003244"/>
                </a:solidFill>
              </a:defRPr>
            </a:lvl1pPr>
          </a:lstStyle>
          <a:p>
            <a:fld id="{20E9F786-D602-44A0-8ABF-187EDB8D3475}" type="datetime1">
              <a:rPr lang="en-GB" smtClean="0"/>
              <a:t>30/06/2014</a:t>
            </a:fld>
            <a:endParaRPr lang="nb-NO" dirty="0"/>
          </a:p>
        </p:txBody>
      </p:sp>
      <p:sp>
        <p:nvSpPr>
          <p:cNvPr id="17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6732240" y="4776980"/>
            <a:ext cx="2160240" cy="162017"/>
          </a:xfrm>
          <a:prstGeom prst="rect">
            <a:avLst/>
          </a:prstGeom>
        </p:spPr>
        <p:txBody>
          <a:bodyPr anchor="ctr" anchorCtr="0"/>
          <a:lstStyle>
            <a:lvl1pPr algn="l">
              <a:defRPr sz="1000" b="1">
                <a:solidFill>
                  <a:srgbClr val="039BAF"/>
                </a:solidFill>
              </a:defRPr>
            </a:lvl1pPr>
          </a:lstStyle>
          <a:p>
            <a:r>
              <a:rPr lang="nb-NO" dirty="0" smtClean="0"/>
              <a:t>Tema for presentasjonen</a:t>
            </a:r>
            <a:endParaRPr lang="nb-NO" dirty="0"/>
          </a:p>
        </p:txBody>
      </p:sp>
      <p:sp>
        <p:nvSpPr>
          <p:cNvPr id="1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7884368" y="4993004"/>
            <a:ext cx="648072" cy="108011"/>
          </a:xfrm>
          <a:prstGeom prst="rect">
            <a:avLst/>
          </a:prstGeom>
        </p:spPr>
        <p:txBody>
          <a:bodyPr anchor="ctr" anchorCtr="0"/>
          <a:lstStyle>
            <a:lvl1pPr>
              <a:defRPr sz="800">
                <a:solidFill>
                  <a:srgbClr val="003244"/>
                </a:solidFill>
              </a:defRPr>
            </a:lvl1pPr>
          </a:lstStyle>
          <a:p>
            <a:fld id="{CDA22134-EA94-4B2E-9154-EB8F13265450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0940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innhold 2"/>
          <p:cNvSpPr>
            <a:spLocks noGrp="1"/>
          </p:cNvSpPr>
          <p:nvPr>
            <p:ph idx="1"/>
          </p:nvPr>
        </p:nvSpPr>
        <p:spPr>
          <a:xfrm>
            <a:off x="468000" y="1993538"/>
            <a:ext cx="3960000" cy="2675334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5" name="Plassholder for innhold 2"/>
          <p:cNvSpPr>
            <a:spLocks noGrp="1"/>
          </p:cNvSpPr>
          <p:nvPr>
            <p:ph idx="11"/>
          </p:nvPr>
        </p:nvSpPr>
        <p:spPr>
          <a:xfrm>
            <a:off x="4724400" y="1993538"/>
            <a:ext cx="3960000" cy="2675334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8000" y="1274400"/>
            <a:ext cx="3960000" cy="719138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4400" y="1274400"/>
            <a:ext cx="3960000" cy="719138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732240" y="4993004"/>
            <a:ext cx="1080120" cy="108011"/>
          </a:xfrm>
          <a:prstGeom prst="rect">
            <a:avLst/>
          </a:prstGeom>
        </p:spPr>
        <p:txBody>
          <a:bodyPr anchor="ctr" anchorCtr="0"/>
          <a:lstStyle>
            <a:lvl1pPr>
              <a:defRPr sz="800">
                <a:solidFill>
                  <a:srgbClr val="003244"/>
                </a:solidFill>
              </a:defRPr>
            </a:lvl1pPr>
          </a:lstStyle>
          <a:p>
            <a:fld id="{919E8146-CCDF-4D24-8B94-4AB04B10F4F3}" type="datetime1">
              <a:rPr lang="en-GB" smtClean="0"/>
              <a:t>30/06/2014</a:t>
            </a:fld>
            <a:endParaRPr lang="nb-NO" dirty="0"/>
          </a:p>
        </p:txBody>
      </p:sp>
      <p:sp>
        <p:nvSpPr>
          <p:cNvPr id="13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6732240" y="4776980"/>
            <a:ext cx="2160240" cy="162017"/>
          </a:xfrm>
          <a:prstGeom prst="rect">
            <a:avLst/>
          </a:prstGeom>
        </p:spPr>
        <p:txBody>
          <a:bodyPr anchor="ctr" anchorCtr="0"/>
          <a:lstStyle>
            <a:lvl1pPr algn="l">
              <a:defRPr sz="1000" b="1">
                <a:solidFill>
                  <a:srgbClr val="039BAF"/>
                </a:solidFill>
              </a:defRPr>
            </a:lvl1pPr>
          </a:lstStyle>
          <a:p>
            <a:r>
              <a:rPr lang="nb-NO" dirty="0" smtClean="0"/>
              <a:t>Tema for presentasjonen</a:t>
            </a:r>
            <a:endParaRPr lang="nb-NO" dirty="0"/>
          </a:p>
        </p:txBody>
      </p:sp>
      <p:sp>
        <p:nvSpPr>
          <p:cNvPr id="17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7884368" y="4993004"/>
            <a:ext cx="648072" cy="108011"/>
          </a:xfrm>
          <a:prstGeom prst="rect">
            <a:avLst/>
          </a:prstGeom>
        </p:spPr>
        <p:txBody>
          <a:bodyPr anchor="ctr" anchorCtr="0"/>
          <a:lstStyle>
            <a:lvl1pPr>
              <a:defRPr sz="800">
                <a:solidFill>
                  <a:srgbClr val="003244"/>
                </a:solidFill>
              </a:defRPr>
            </a:lvl1pPr>
          </a:lstStyle>
          <a:p>
            <a:fld id="{CDA22134-EA94-4B2E-9154-EB8F13265450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88429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tel og innhold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>
          <a:xfrm>
            <a:off x="0" y="4743900"/>
            <a:ext cx="9144000" cy="39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732240" y="4993004"/>
            <a:ext cx="1080120" cy="108011"/>
          </a:xfrm>
          <a:prstGeom prst="rect">
            <a:avLst/>
          </a:prstGeom>
        </p:spPr>
        <p:txBody>
          <a:bodyPr anchor="ctr" anchorCtr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27FE511A-FF9A-472A-9E23-3D48F92D4DC0}" type="datetime1">
              <a:rPr lang="en-GB" smtClean="0"/>
              <a:t>30/06/2014</a:t>
            </a:fld>
            <a:endParaRPr lang="nb-NO" dirty="0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6732240" y="4776980"/>
            <a:ext cx="2160240" cy="162017"/>
          </a:xfrm>
          <a:prstGeom prst="rect">
            <a:avLst/>
          </a:prstGeom>
        </p:spPr>
        <p:txBody>
          <a:bodyPr anchor="ctr" anchorCtr="0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Tema for presentasjonen</a:t>
            </a:r>
            <a:endParaRPr lang="nb-NO" dirty="0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7884368" y="4993004"/>
            <a:ext cx="648072" cy="108011"/>
          </a:xfrm>
          <a:prstGeom prst="rect">
            <a:avLst/>
          </a:prstGeom>
        </p:spPr>
        <p:txBody>
          <a:bodyPr anchor="ctr" anchorCtr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CDA22134-EA94-4B2E-9154-EB8F13265450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0" name="Bild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1" y="4853406"/>
            <a:ext cx="1076709" cy="19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75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innholdsdeler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innhold 2"/>
          <p:cNvSpPr>
            <a:spLocks noGrp="1"/>
          </p:cNvSpPr>
          <p:nvPr>
            <p:ph idx="1"/>
          </p:nvPr>
        </p:nvSpPr>
        <p:spPr>
          <a:xfrm>
            <a:off x="468000" y="1274400"/>
            <a:ext cx="3960000" cy="3394472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15" name="Plassholder for innhold 2"/>
          <p:cNvSpPr>
            <a:spLocks noGrp="1"/>
          </p:cNvSpPr>
          <p:nvPr>
            <p:ph idx="11"/>
          </p:nvPr>
        </p:nvSpPr>
        <p:spPr>
          <a:xfrm>
            <a:off x="4724400" y="1274400"/>
            <a:ext cx="3960000" cy="3394472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8" name="Rektangel 7"/>
          <p:cNvSpPr/>
          <p:nvPr userDrawn="1"/>
        </p:nvSpPr>
        <p:spPr>
          <a:xfrm>
            <a:off x="0" y="4743900"/>
            <a:ext cx="9144000" cy="39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b-NO"/>
          </a:p>
        </p:txBody>
      </p:sp>
      <p:sp>
        <p:nvSpPr>
          <p:cNvPr id="9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732240" y="4993004"/>
            <a:ext cx="1080120" cy="108011"/>
          </a:xfrm>
          <a:prstGeom prst="rect">
            <a:avLst/>
          </a:prstGeom>
        </p:spPr>
        <p:txBody>
          <a:bodyPr anchor="ctr" anchorCtr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5B52CD9B-7AD0-42AA-9B08-7F9546B2FBBD}" type="datetime1">
              <a:rPr lang="en-GB" smtClean="0"/>
              <a:t>30/06/2014</a:t>
            </a:fld>
            <a:endParaRPr lang="nb-NO" dirty="0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6732240" y="4776980"/>
            <a:ext cx="2160240" cy="162017"/>
          </a:xfrm>
          <a:prstGeom prst="rect">
            <a:avLst/>
          </a:prstGeom>
        </p:spPr>
        <p:txBody>
          <a:bodyPr anchor="ctr" anchorCtr="0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Tema for presentasjonen</a:t>
            </a:r>
            <a:endParaRPr lang="nb-NO" dirty="0"/>
          </a:p>
        </p:txBody>
      </p:sp>
      <p:sp>
        <p:nvSpPr>
          <p:cNvPr id="1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7884368" y="4993004"/>
            <a:ext cx="648072" cy="108011"/>
          </a:xfrm>
          <a:prstGeom prst="rect">
            <a:avLst/>
          </a:prstGeom>
        </p:spPr>
        <p:txBody>
          <a:bodyPr anchor="ctr" anchorCtr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CDA22134-EA94-4B2E-9154-EB8F13265450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20" name="Bilde 1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1" y="4853406"/>
            <a:ext cx="1076709" cy="19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5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re innholdsdeler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innhold 2"/>
          <p:cNvSpPr>
            <a:spLocks noGrp="1"/>
          </p:cNvSpPr>
          <p:nvPr>
            <p:ph idx="1"/>
          </p:nvPr>
        </p:nvSpPr>
        <p:spPr>
          <a:xfrm>
            <a:off x="468000" y="1274400"/>
            <a:ext cx="3960000" cy="16200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5" name="Plassholder for innhold 2"/>
          <p:cNvSpPr>
            <a:spLocks noGrp="1"/>
          </p:cNvSpPr>
          <p:nvPr>
            <p:ph idx="11"/>
          </p:nvPr>
        </p:nvSpPr>
        <p:spPr>
          <a:xfrm>
            <a:off x="4724400" y="1274400"/>
            <a:ext cx="3960000" cy="16200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8" name="Rektangel 7"/>
          <p:cNvSpPr/>
          <p:nvPr userDrawn="1"/>
        </p:nvSpPr>
        <p:spPr>
          <a:xfrm>
            <a:off x="0" y="4743900"/>
            <a:ext cx="9144000" cy="39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b-NO"/>
          </a:p>
        </p:txBody>
      </p:sp>
      <p:sp>
        <p:nvSpPr>
          <p:cNvPr id="9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732240" y="4993003"/>
            <a:ext cx="1080120" cy="108011"/>
          </a:xfrm>
          <a:prstGeom prst="rect">
            <a:avLst/>
          </a:prstGeom>
        </p:spPr>
        <p:txBody>
          <a:bodyPr anchor="ctr" anchorCtr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33B7CEE7-F3CB-4083-BA63-49020C90ECA2}" type="datetime1">
              <a:rPr lang="en-GB" smtClean="0"/>
              <a:t>30/06/2014</a:t>
            </a:fld>
            <a:endParaRPr lang="nb-NO" dirty="0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6732240" y="4776979"/>
            <a:ext cx="2160240" cy="162017"/>
          </a:xfrm>
          <a:prstGeom prst="rect">
            <a:avLst/>
          </a:prstGeom>
        </p:spPr>
        <p:txBody>
          <a:bodyPr anchor="ctr" anchorCtr="0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Tema for presentasjonen</a:t>
            </a:r>
            <a:endParaRPr lang="nb-NO" dirty="0"/>
          </a:p>
        </p:txBody>
      </p:sp>
      <p:sp>
        <p:nvSpPr>
          <p:cNvPr id="1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7884368" y="4993003"/>
            <a:ext cx="648072" cy="108011"/>
          </a:xfrm>
          <a:prstGeom prst="rect">
            <a:avLst/>
          </a:prstGeom>
        </p:spPr>
        <p:txBody>
          <a:bodyPr anchor="ctr" anchorCtr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CDA22134-EA94-4B2E-9154-EB8F13265450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1" name="Bilde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1" y="4895100"/>
            <a:ext cx="1076709" cy="145800"/>
          </a:xfrm>
          <a:prstGeom prst="rect">
            <a:avLst/>
          </a:prstGeom>
        </p:spPr>
      </p:pic>
      <p:sp>
        <p:nvSpPr>
          <p:cNvPr id="12" name="Plassholder for innhold 2"/>
          <p:cNvSpPr>
            <a:spLocks noGrp="1"/>
          </p:cNvSpPr>
          <p:nvPr>
            <p:ph idx="12"/>
          </p:nvPr>
        </p:nvSpPr>
        <p:spPr>
          <a:xfrm>
            <a:off x="468000" y="3047231"/>
            <a:ext cx="3960000" cy="16200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3" name="Plassholder for innhold 2"/>
          <p:cNvSpPr>
            <a:spLocks noGrp="1"/>
          </p:cNvSpPr>
          <p:nvPr>
            <p:ph idx="13"/>
          </p:nvPr>
        </p:nvSpPr>
        <p:spPr>
          <a:xfrm>
            <a:off x="4724400" y="3047231"/>
            <a:ext cx="3960000" cy="16200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1810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menligning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innhold 2"/>
          <p:cNvSpPr>
            <a:spLocks noGrp="1"/>
          </p:cNvSpPr>
          <p:nvPr>
            <p:ph idx="1"/>
          </p:nvPr>
        </p:nvSpPr>
        <p:spPr>
          <a:xfrm>
            <a:off x="468000" y="1993538"/>
            <a:ext cx="3960000" cy="2675334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5" name="Plassholder for innhold 2"/>
          <p:cNvSpPr>
            <a:spLocks noGrp="1"/>
          </p:cNvSpPr>
          <p:nvPr>
            <p:ph idx="11"/>
          </p:nvPr>
        </p:nvSpPr>
        <p:spPr>
          <a:xfrm>
            <a:off x="4724400" y="1993538"/>
            <a:ext cx="3960000" cy="2675334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8" name="Rektangel 7"/>
          <p:cNvSpPr/>
          <p:nvPr userDrawn="1"/>
        </p:nvSpPr>
        <p:spPr>
          <a:xfrm>
            <a:off x="0" y="4743900"/>
            <a:ext cx="9144000" cy="39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b-NO"/>
          </a:p>
        </p:txBody>
      </p:sp>
      <p:sp>
        <p:nvSpPr>
          <p:cNvPr id="9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732240" y="4993003"/>
            <a:ext cx="1080120" cy="108011"/>
          </a:xfrm>
          <a:prstGeom prst="rect">
            <a:avLst/>
          </a:prstGeom>
        </p:spPr>
        <p:txBody>
          <a:bodyPr anchor="ctr" anchorCtr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B4626DA4-9692-4CFD-90CB-A8A96C346DD4}" type="datetime1">
              <a:rPr lang="en-GB" smtClean="0"/>
              <a:t>30/06/2014</a:t>
            </a:fld>
            <a:endParaRPr lang="nb-NO" dirty="0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6732240" y="4776979"/>
            <a:ext cx="2160240" cy="162017"/>
          </a:xfrm>
          <a:prstGeom prst="rect">
            <a:avLst/>
          </a:prstGeom>
        </p:spPr>
        <p:txBody>
          <a:bodyPr anchor="ctr" anchorCtr="0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Tema for presentasjonen</a:t>
            </a:r>
            <a:endParaRPr lang="nb-NO" dirty="0"/>
          </a:p>
        </p:txBody>
      </p:sp>
      <p:sp>
        <p:nvSpPr>
          <p:cNvPr id="1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7884368" y="4993003"/>
            <a:ext cx="648072" cy="108011"/>
          </a:xfrm>
          <a:prstGeom prst="rect">
            <a:avLst/>
          </a:prstGeom>
        </p:spPr>
        <p:txBody>
          <a:bodyPr anchor="ctr" anchorCtr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CDA22134-EA94-4B2E-9154-EB8F13265450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1" name="Bilde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1" y="4895100"/>
            <a:ext cx="1076709" cy="1458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8000" y="1274400"/>
            <a:ext cx="3960000" cy="719138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4400" y="1274400"/>
            <a:ext cx="3960000" cy="719138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41198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54"/>
          <a:stretch/>
        </p:blipFill>
        <p:spPr>
          <a:xfrm>
            <a:off x="-4984" y="3510644"/>
            <a:ext cx="9144000" cy="1632856"/>
          </a:xfrm>
          <a:prstGeom prst="rect">
            <a:avLst/>
          </a:prstGeom>
          <a:solidFill>
            <a:srgbClr val="0093A7"/>
          </a:solidFill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3547730"/>
            <a:ext cx="7772400" cy="617734"/>
          </a:xfrm>
        </p:spPr>
        <p:txBody>
          <a:bodyPr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85800" y="4139619"/>
            <a:ext cx="7772400" cy="448457"/>
          </a:xfrm>
        </p:spPr>
        <p:txBody>
          <a:bodyPr wrap="square">
            <a:sp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13" name="Plassholder for bilde 2"/>
          <p:cNvSpPr>
            <a:spLocks noGrp="1"/>
          </p:cNvSpPr>
          <p:nvPr>
            <p:ph type="pic" idx="10"/>
          </p:nvPr>
        </p:nvSpPr>
        <p:spPr>
          <a:xfrm>
            <a:off x="0" y="1979"/>
            <a:ext cx="9144000" cy="31318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pic>
        <p:nvPicPr>
          <p:cNvPr id="8" name="Bilde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5" y="3175903"/>
            <a:ext cx="1682357" cy="306299"/>
          </a:xfrm>
          <a:prstGeom prst="rect">
            <a:avLst/>
          </a:prstGeom>
        </p:spPr>
      </p:pic>
      <p:sp>
        <p:nvSpPr>
          <p:cNvPr id="7" name="Plassholder f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685720" y="4803998"/>
            <a:ext cx="7772479" cy="309958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smtClean="0"/>
              <a:t>Sted, dato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4550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54"/>
          <a:stretch/>
        </p:blipFill>
        <p:spPr>
          <a:xfrm>
            <a:off x="-4984" y="3510644"/>
            <a:ext cx="9144000" cy="1632856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3547730"/>
            <a:ext cx="7772400" cy="617734"/>
          </a:xfrm>
        </p:spPr>
        <p:txBody>
          <a:bodyPr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85800" y="4139619"/>
            <a:ext cx="7772400" cy="448457"/>
          </a:xfrm>
        </p:spPr>
        <p:txBody>
          <a:bodyPr wrap="square">
            <a:sp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13" name="Plassholder for bilde 2"/>
          <p:cNvSpPr>
            <a:spLocks noGrp="1"/>
          </p:cNvSpPr>
          <p:nvPr>
            <p:ph type="pic" idx="10"/>
          </p:nvPr>
        </p:nvSpPr>
        <p:spPr>
          <a:xfrm>
            <a:off x="0" y="1979"/>
            <a:ext cx="9144000" cy="31318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pic>
        <p:nvPicPr>
          <p:cNvPr id="8" name="Bilde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5" y="3175903"/>
            <a:ext cx="1682357" cy="306299"/>
          </a:xfrm>
          <a:prstGeom prst="rect">
            <a:avLst/>
          </a:prstGeom>
        </p:spPr>
      </p:pic>
      <p:sp>
        <p:nvSpPr>
          <p:cNvPr id="7" name="Plassholder f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685720" y="4803998"/>
            <a:ext cx="7772479" cy="309958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smtClean="0"/>
              <a:t>Sted, dato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3131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54"/>
          <a:stretch/>
        </p:blipFill>
        <p:spPr>
          <a:xfrm>
            <a:off x="-4984" y="3510644"/>
            <a:ext cx="9144000" cy="1632856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3547730"/>
            <a:ext cx="7772400" cy="617734"/>
          </a:xfrm>
        </p:spPr>
        <p:txBody>
          <a:bodyPr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85800" y="4139619"/>
            <a:ext cx="7772400" cy="448457"/>
          </a:xfrm>
        </p:spPr>
        <p:txBody>
          <a:bodyPr wrap="square">
            <a:sp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13" name="Plassholder for bilde 2"/>
          <p:cNvSpPr>
            <a:spLocks noGrp="1"/>
          </p:cNvSpPr>
          <p:nvPr>
            <p:ph type="pic" idx="10"/>
          </p:nvPr>
        </p:nvSpPr>
        <p:spPr>
          <a:xfrm>
            <a:off x="0" y="1979"/>
            <a:ext cx="9144000" cy="31318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pic>
        <p:nvPicPr>
          <p:cNvPr id="8" name="Bilde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5" y="3175903"/>
            <a:ext cx="1682357" cy="306299"/>
          </a:xfrm>
          <a:prstGeom prst="rect">
            <a:avLst/>
          </a:prstGeom>
        </p:spPr>
      </p:pic>
      <p:sp>
        <p:nvSpPr>
          <p:cNvPr id="7" name="Plassholder f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685720" y="4803998"/>
            <a:ext cx="7772479" cy="309958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smtClean="0"/>
              <a:t>Sted, dato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4720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54"/>
          <a:stretch/>
        </p:blipFill>
        <p:spPr>
          <a:xfrm>
            <a:off x="-4984" y="3510644"/>
            <a:ext cx="9144000" cy="1632856"/>
          </a:xfrm>
          <a:prstGeom prst="rect">
            <a:avLst/>
          </a:prstGeom>
          <a:solidFill>
            <a:srgbClr val="76428D"/>
          </a:solidFill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3547730"/>
            <a:ext cx="7772400" cy="617734"/>
          </a:xfrm>
        </p:spPr>
        <p:txBody>
          <a:bodyPr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85800" y="4139619"/>
            <a:ext cx="7772400" cy="448457"/>
          </a:xfrm>
        </p:spPr>
        <p:txBody>
          <a:bodyPr wrap="square">
            <a:sp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13" name="Plassholder for bilde 2"/>
          <p:cNvSpPr>
            <a:spLocks noGrp="1"/>
          </p:cNvSpPr>
          <p:nvPr>
            <p:ph type="pic" idx="10"/>
          </p:nvPr>
        </p:nvSpPr>
        <p:spPr>
          <a:xfrm>
            <a:off x="0" y="1979"/>
            <a:ext cx="9144000" cy="31318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pic>
        <p:nvPicPr>
          <p:cNvPr id="8" name="Bilde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5" y="3175903"/>
            <a:ext cx="1682357" cy="306299"/>
          </a:xfrm>
          <a:prstGeom prst="rect">
            <a:avLst/>
          </a:prstGeom>
        </p:spPr>
      </p:pic>
      <p:sp>
        <p:nvSpPr>
          <p:cNvPr id="7" name="Plassholder f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685720" y="4803998"/>
            <a:ext cx="7772479" cy="309958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smtClean="0"/>
              <a:t>Sted, dato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0450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Tittellysbilde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54"/>
          <a:stretch/>
        </p:blipFill>
        <p:spPr>
          <a:xfrm>
            <a:off x="-4984" y="3510644"/>
            <a:ext cx="9144000" cy="1632856"/>
          </a:xfrm>
          <a:prstGeom prst="rect">
            <a:avLst/>
          </a:prstGeom>
          <a:solidFill>
            <a:schemeClr val="accent4"/>
          </a:solidFill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3547730"/>
            <a:ext cx="7772400" cy="617734"/>
          </a:xfrm>
        </p:spPr>
        <p:txBody>
          <a:bodyPr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85800" y="4139619"/>
            <a:ext cx="7772400" cy="448457"/>
          </a:xfrm>
        </p:spPr>
        <p:txBody>
          <a:bodyPr wrap="square">
            <a:sp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13" name="Plassholder for bilde 2"/>
          <p:cNvSpPr>
            <a:spLocks noGrp="1"/>
          </p:cNvSpPr>
          <p:nvPr>
            <p:ph type="pic" idx="10"/>
          </p:nvPr>
        </p:nvSpPr>
        <p:spPr>
          <a:xfrm>
            <a:off x="0" y="1979"/>
            <a:ext cx="9144000" cy="31318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pic>
        <p:nvPicPr>
          <p:cNvPr id="8" name="Bilde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5" y="3175903"/>
            <a:ext cx="1682357" cy="306299"/>
          </a:xfrm>
          <a:prstGeom prst="rect">
            <a:avLst/>
          </a:prstGeom>
        </p:spPr>
      </p:pic>
      <p:sp>
        <p:nvSpPr>
          <p:cNvPr id="7" name="Plassholder f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685720" y="4803998"/>
            <a:ext cx="7772479" cy="309958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smtClean="0"/>
              <a:t>Sted, dato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2388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0" y="0"/>
            <a:ext cx="9143245" cy="470877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392860"/>
            <a:ext cx="7772400" cy="617734"/>
          </a:xfrm>
        </p:spPr>
        <p:txBody>
          <a:bodyPr>
            <a:spAutoFit/>
          </a:bodyPr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85800" y="1990830"/>
            <a:ext cx="7772400" cy="448457"/>
          </a:xfrm>
        </p:spPr>
        <p:txBody>
          <a:bodyPr wrap="square">
            <a:sp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10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6732240" y="4993004"/>
            <a:ext cx="1080120" cy="108011"/>
          </a:xfrm>
          <a:prstGeom prst="rect">
            <a:avLst/>
          </a:prstGeom>
        </p:spPr>
        <p:txBody>
          <a:bodyPr anchor="ctr" anchorCtr="0"/>
          <a:lstStyle>
            <a:lvl1pPr>
              <a:defRPr sz="800">
                <a:solidFill>
                  <a:srgbClr val="003244"/>
                </a:solidFill>
              </a:defRPr>
            </a:lvl1pPr>
          </a:lstStyle>
          <a:p>
            <a:fld id="{BDEC36AE-1A69-4ADA-8CC3-4C4F5B7069B4}" type="datetime1">
              <a:rPr lang="en-GB" smtClean="0"/>
              <a:t>30/06/2014</a:t>
            </a:fld>
            <a:endParaRPr lang="nb-NO" dirty="0"/>
          </a:p>
        </p:txBody>
      </p:sp>
      <p:sp>
        <p:nvSpPr>
          <p:cNvPr id="14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6732240" y="4776980"/>
            <a:ext cx="2160240" cy="162017"/>
          </a:xfrm>
          <a:prstGeom prst="rect">
            <a:avLst/>
          </a:prstGeom>
        </p:spPr>
        <p:txBody>
          <a:bodyPr anchor="ctr" anchorCtr="0"/>
          <a:lstStyle>
            <a:lvl1pPr algn="l">
              <a:defRPr sz="1000" b="1">
                <a:solidFill>
                  <a:srgbClr val="039BAF"/>
                </a:solidFill>
              </a:defRPr>
            </a:lvl1pPr>
          </a:lstStyle>
          <a:p>
            <a:r>
              <a:rPr lang="nb-NO" smtClean="0"/>
              <a:t>Tema for presentasjonen</a:t>
            </a:r>
            <a:endParaRPr lang="nb-NO" dirty="0"/>
          </a:p>
        </p:txBody>
      </p:sp>
      <p:sp>
        <p:nvSpPr>
          <p:cNvPr id="1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7884368" y="4993004"/>
            <a:ext cx="648072" cy="108011"/>
          </a:xfrm>
          <a:prstGeom prst="rect">
            <a:avLst/>
          </a:prstGeom>
        </p:spPr>
        <p:txBody>
          <a:bodyPr anchor="ctr" anchorCtr="0"/>
          <a:lstStyle>
            <a:lvl1pPr>
              <a:defRPr sz="800">
                <a:solidFill>
                  <a:srgbClr val="003244"/>
                </a:solidFill>
              </a:defRPr>
            </a:lvl1pPr>
          </a:lstStyle>
          <a:p>
            <a:fld id="{CDA22134-EA94-4B2E-9154-EB8F13265450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7" name="Bilde 16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9" y="4852886"/>
            <a:ext cx="1076709" cy="19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fors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0" y="0"/>
            <a:ext cx="9143245" cy="4708772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392860"/>
            <a:ext cx="7772400" cy="617734"/>
          </a:xfrm>
        </p:spPr>
        <p:txBody>
          <a:bodyPr>
            <a:spAutoFit/>
          </a:bodyPr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85800" y="1990830"/>
            <a:ext cx="7772400" cy="448457"/>
          </a:xfrm>
        </p:spPr>
        <p:txBody>
          <a:bodyPr wrap="square">
            <a:sp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6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6732240" y="4993004"/>
            <a:ext cx="1080120" cy="108011"/>
          </a:xfrm>
          <a:prstGeom prst="rect">
            <a:avLst/>
          </a:prstGeom>
        </p:spPr>
        <p:txBody>
          <a:bodyPr anchor="ctr" anchorCtr="0"/>
          <a:lstStyle>
            <a:lvl1pPr>
              <a:defRPr sz="800">
                <a:solidFill>
                  <a:srgbClr val="003244"/>
                </a:solidFill>
              </a:defRPr>
            </a:lvl1pPr>
          </a:lstStyle>
          <a:p>
            <a:fld id="{C4248762-6B60-4956-9FBA-93A3F82E54D0}" type="datetime1">
              <a:rPr lang="en-GB" smtClean="0"/>
              <a:t>30/06/2014</a:t>
            </a:fld>
            <a:endParaRPr lang="nb-NO" dirty="0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6732240" y="4776980"/>
            <a:ext cx="2160240" cy="162017"/>
          </a:xfrm>
          <a:prstGeom prst="rect">
            <a:avLst/>
          </a:prstGeom>
        </p:spPr>
        <p:txBody>
          <a:bodyPr anchor="ctr" anchorCtr="0"/>
          <a:lstStyle>
            <a:lvl1pPr algn="l">
              <a:defRPr sz="1000" b="1">
                <a:solidFill>
                  <a:srgbClr val="039BAF"/>
                </a:solidFill>
              </a:defRPr>
            </a:lvl1pPr>
          </a:lstStyle>
          <a:p>
            <a:r>
              <a:rPr lang="nb-NO" smtClean="0"/>
              <a:t>Tema for presentasjonen</a:t>
            </a:r>
            <a:endParaRPr lang="nb-NO" dirty="0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7884368" y="4993004"/>
            <a:ext cx="648072" cy="108011"/>
          </a:xfrm>
          <a:prstGeom prst="rect">
            <a:avLst/>
          </a:prstGeom>
        </p:spPr>
        <p:txBody>
          <a:bodyPr anchor="ctr" anchorCtr="0"/>
          <a:lstStyle>
            <a:lvl1pPr>
              <a:defRPr sz="800">
                <a:solidFill>
                  <a:srgbClr val="003244"/>
                </a:solidFill>
              </a:defRPr>
            </a:lvl1pPr>
          </a:lstStyle>
          <a:p>
            <a:fld id="{CDA22134-EA94-4B2E-9154-EB8F13265450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1" name="Bilde 10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9" y="4852886"/>
            <a:ext cx="1076709" cy="19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forsid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0" y="0"/>
            <a:ext cx="9143245" cy="4708772"/>
          </a:xfrm>
          <a:prstGeom prst="rect">
            <a:avLst/>
          </a:prstGeom>
          <a:solidFill>
            <a:srgbClr val="0093A7"/>
          </a:solidFill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392860"/>
            <a:ext cx="7772400" cy="617734"/>
          </a:xfrm>
        </p:spPr>
        <p:txBody>
          <a:bodyPr>
            <a:spAutoFit/>
          </a:bodyPr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85800" y="1990830"/>
            <a:ext cx="7772400" cy="448457"/>
          </a:xfrm>
        </p:spPr>
        <p:txBody>
          <a:bodyPr wrap="square">
            <a:sp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9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6732240" y="4993004"/>
            <a:ext cx="1080120" cy="108011"/>
          </a:xfrm>
          <a:prstGeom prst="rect">
            <a:avLst/>
          </a:prstGeom>
        </p:spPr>
        <p:txBody>
          <a:bodyPr anchor="ctr" anchorCtr="0"/>
          <a:lstStyle>
            <a:lvl1pPr>
              <a:defRPr sz="800">
                <a:solidFill>
                  <a:srgbClr val="003244"/>
                </a:solidFill>
              </a:defRPr>
            </a:lvl1pPr>
          </a:lstStyle>
          <a:p>
            <a:fld id="{81B73CA6-7F09-4DF1-A212-D9DE2445C34C}" type="datetime1">
              <a:rPr lang="en-GB" smtClean="0"/>
              <a:t>30/06/2014</a:t>
            </a:fld>
            <a:endParaRPr lang="nb-NO" dirty="0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6732240" y="4776980"/>
            <a:ext cx="2160240" cy="162017"/>
          </a:xfrm>
          <a:prstGeom prst="rect">
            <a:avLst/>
          </a:prstGeom>
        </p:spPr>
        <p:txBody>
          <a:bodyPr anchor="ctr" anchorCtr="0"/>
          <a:lstStyle>
            <a:lvl1pPr algn="l">
              <a:defRPr sz="1000" b="1">
                <a:solidFill>
                  <a:srgbClr val="039BAF"/>
                </a:solidFill>
              </a:defRPr>
            </a:lvl1pPr>
          </a:lstStyle>
          <a:p>
            <a:r>
              <a:rPr lang="nb-NO" smtClean="0"/>
              <a:t>Tema for presentasjonen</a:t>
            </a:r>
            <a:endParaRPr lang="nb-NO" dirty="0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7884368" y="4993004"/>
            <a:ext cx="648072" cy="108011"/>
          </a:xfrm>
          <a:prstGeom prst="rect">
            <a:avLst/>
          </a:prstGeom>
        </p:spPr>
        <p:txBody>
          <a:bodyPr anchor="ctr" anchorCtr="0"/>
          <a:lstStyle>
            <a:lvl1pPr>
              <a:defRPr sz="800">
                <a:solidFill>
                  <a:srgbClr val="003244"/>
                </a:solidFill>
              </a:defRPr>
            </a:lvl1pPr>
          </a:lstStyle>
          <a:p>
            <a:fld id="{CDA22134-EA94-4B2E-9154-EB8F13265450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4" name="Bilde 13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9" y="4852886"/>
            <a:ext cx="1076709" cy="19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9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68000" y="500981"/>
            <a:ext cx="8208000" cy="617734"/>
          </a:xfrm>
          <a:prstGeom prst="rect">
            <a:avLst/>
          </a:prstGeom>
        </p:spPr>
        <p:txBody>
          <a:bodyPr vert="horz" lIns="90000" tIns="46800" rIns="90000" bIns="46800" rtlCol="0" anchor="b" anchorCtr="0">
            <a:sp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68000" y="1274400"/>
            <a:ext cx="8208000" cy="3394472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732240" y="4993004"/>
            <a:ext cx="1080120" cy="108011"/>
          </a:xfrm>
          <a:prstGeom prst="rect">
            <a:avLst/>
          </a:prstGeom>
        </p:spPr>
        <p:txBody>
          <a:bodyPr anchor="ctr" anchorCtr="0"/>
          <a:lstStyle>
            <a:lvl1pPr>
              <a:defRPr sz="800">
                <a:solidFill>
                  <a:srgbClr val="003244"/>
                </a:solidFill>
              </a:defRPr>
            </a:lvl1pPr>
          </a:lstStyle>
          <a:p>
            <a:fld id="{C0BA5433-A7CA-4A71-8BE0-96931DEAF267}" type="datetime1">
              <a:rPr lang="en-GB" smtClean="0"/>
              <a:t>30/06/2014</a:t>
            </a:fld>
            <a:endParaRPr lang="nb-NO" dirty="0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6732240" y="4776980"/>
            <a:ext cx="2160240" cy="162017"/>
          </a:xfrm>
          <a:prstGeom prst="rect">
            <a:avLst/>
          </a:prstGeom>
        </p:spPr>
        <p:txBody>
          <a:bodyPr anchor="ctr" anchorCtr="0"/>
          <a:lstStyle>
            <a:lvl1pPr algn="l">
              <a:defRPr sz="1000" b="1">
                <a:solidFill>
                  <a:srgbClr val="039BAF"/>
                </a:solidFill>
              </a:defRPr>
            </a:lvl1pPr>
          </a:lstStyle>
          <a:p>
            <a:r>
              <a:rPr lang="nb-NO" dirty="0" smtClean="0"/>
              <a:t>Tema for presentasjonen</a:t>
            </a:r>
            <a:endParaRPr lang="nb-NO" dirty="0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7884368" y="4993004"/>
            <a:ext cx="648072" cy="108011"/>
          </a:xfrm>
          <a:prstGeom prst="rect">
            <a:avLst/>
          </a:prstGeom>
        </p:spPr>
        <p:txBody>
          <a:bodyPr anchor="ctr" anchorCtr="0"/>
          <a:lstStyle>
            <a:lvl1pPr>
              <a:defRPr sz="800">
                <a:solidFill>
                  <a:srgbClr val="003244"/>
                </a:solidFill>
              </a:defRPr>
            </a:lvl1pPr>
          </a:lstStyle>
          <a:p>
            <a:fld id="{CDA22134-EA94-4B2E-9154-EB8F13265450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3" name="Rett linje 12"/>
          <p:cNvCxnSpPr/>
          <p:nvPr/>
        </p:nvCxnSpPr>
        <p:spPr>
          <a:xfrm>
            <a:off x="0" y="4742876"/>
            <a:ext cx="9144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de 14"/>
          <p:cNvPicPr>
            <a:picLocks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9" y="4852886"/>
            <a:ext cx="1076709" cy="19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50" r:id="rId11"/>
    <p:sldLayoutId id="2147483652" r:id="rId12"/>
    <p:sldLayoutId id="2147483668" r:id="rId13"/>
    <p:sldLayoutId id="2147483669" r:id="rId14"/>
    <p:sldLayoutId id="2147483653" r:id="rId15"/>
    <p:sldLayoutId id="2147483654" r:id="rId16"/>
    <p:sldLayoutId id="2147483670" r:id="rId17"/>
    <p:sldLayoutId id="2147483671" r:id="rId18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rgbClr val="00324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rgbClr val="003244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rgbClr val="00324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rgbClr val="00324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rgbClr val="00324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rgbClr val="00324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CPPA </a:t>
            </a:r>
            <a:r>
              <a:rPr lang="en-GB" dirty="0" err="1" smtClean="0"/>
              <a:t>og</a:t>
            </a:r>
            <a:r>
              <a:rPr lang="en-GB" dirty="0" smtClean="0"/>
              <a:t> digital dialog</a:t>
            </a:r>
            <a:endParaRPr lang="en-GB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Problemstilling</a:t>
            </a:r>
            <a:r>
              <a:rPr lang="en-GB" dirty="0" smtClean="0"/>
              <a:t> </a:t>
            </a:r>
            <a:r>
              <a:rPr lang="en-GB" dirty="0" err="1" smtClean="0"/>
              <a:t>rundt</a:t>
            </a:r>
            <a:r>
              <a:rPr lang="en-GB" dirty="0" smtClean="0"/>
              <a:t> Service-Action</a:t>
            </a:r>
            <a:endParaRPr lang="en-GB" dirty="0"/>
          </a:p>
        </p:txBody>
      </p:sp>
      <p:sp>
        <p:nvSpPr>
          <p:cNvPr id="7" name="Plassholder for bilde 6"/>
          <p:cNvSpPr>
            <a:spLocks noGrp="1"/>
          </p:cNvSpPr>
          <p:nvPr>
            <p:ph type="pic" idx="10"/>
          </p:nvPr>
        </p:nvSpPr>
        <p:spPr/>
      </p:sp>
      <p:sp>
        <p:nvSpPr>
          <p:cNvPr id="8" name="Plassholder for tekst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Oslo, 2014-06-30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3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Skal det adderes ting etter hvert?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Kommer det nye prosesser/aksjoner i fremtiden som vi må ta høyde for når vi planlegger?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A88941-7672-4A1B-94A8-048F089FA1C7}" type="datetime1">
              <a:rPr lang="en-GB" smtClean="0"/>
              <a:t>30/06/2014</a:t>
            </a:fld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A22134-EA94-4B2E-9154-EB8F13265450}" type="slidenum">
              <a:rPr lang="nb-NO" smtClean="0"/>
              <a:pPr/>
              <a:t>10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1695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CPP/CPA</a:t>
            </a:r>
            <a:endParaRPr lang="nb-NO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Beskriver hva slags kombinasjoner meldinger/applikasjonskvittering en </a:t>
            </a:r>
            <a:r>
              <a:rPr lang="nb-NO" dirty="0" err="1" smtClean="0"/>
              <a:t>kommunikasjonspart</a:t>
            </a:r>
            <a:r>
              <a:rPr lang="nb-NO" dirty="0" smtClean="0"/>
              <a:t> støtter</a:t>
            </a:r>
          </a:p>
          <a:p>
            <a:r>
              <a:rPr lang="nb-NO" dirty="0" smtClean="0"/>
              <a:t>Uttrykker støtten for meldinger ved hjelp av:</a:t>
            </a:r>
          </a:p>
          <a:p>
            <a:pPr lvl="1"/>
            <a:r>
              <a:rPr lang="nb-NO" dirty="0" err="1" smtClean="0"/>
              <a:t>CollaborationRole</a:t>
            </a:r>
            <a:r>
              <a:rPr lang="nb-NO" dirty="0" smtClean="0"/>
              <a:t> – knytter sammen bruken av </a:t>
            </a:r>
            <a:r>
              <a:rPr lang="nb-NO" dirty="0" err="1" smtClean="0"/>
              <a:t>Role</a:t>
            </a:r>
            <a:r>
              <a:rPr lang="nb-NO" dirty="0"/>
              <a:t>,</a:t>
            </a:r>
            <a:r>
              <a:rPr lang="nb-NO" dirty="0" smtClean="0"/>
              <a:t> Service og Action, til en prosessbeskrivelse og binder dette til en såkalt </a:t>
            </a:r>
            <a:r>
              <a:rPr lang="nb-NO" dirty="0" err="1" smtClean="0"/>
              <a:t>Packaging</a:t>
            </a:r>
            <a:r>
              <a:rPr lang="nb-NO" dirty="0" smtClean="0"/>
              <a:t> (meldingspakke). </a:t>
            </a:r>
            <a:r>
              <a:rPr lang="nb-NO" dirty="0" smtClean="0"/>
              <a:t>Sier også hva slags leveringskanal som skal benyttes, </a:t>
            </a:r>
            <a:r>
              <a:rPr lang="nb-NO" dirty="0" err="1" smtClean="0"/>
              <a:t>ChannelId</a:t>
            </a:r>
            <a:endParaRPr lang="nb-NO" dirty="0" smtClean="0"/>
          </a:p>
          <a:p>
            <a:pPr lvl="1"/>
            <a:r>
              <a:rPr lang="nb-NO" dirty="0" err="1" smtClean="0"/>
              <a:t>Packaging</a:t>
            </a:r>
            <a:r>
              <a:rPr lang="nb-NO" dirty="0" smtClean="0"/>
              <a:t> beskriver hvordan meldingene settes sammen (</a:t>
            </a:r>
            <a:r>
              <a:rPr lang="nb-NO" dirty="0" err="1" smtClean="0"/>
              <a:t>meldinshode</a:t>
            </a:r>
            <a:r>
              <a:rPr lang="nb-NO" dirty="0" smtClean="0"/>
              <a:t>/fagmelding) og eventuelt pakkes (</a:t>
            </a:r>
            <a:r>
              <a:rPr lang="nb-NO" dirty="0" err="1" smtClean="0"/>
              <a:t>zip</a:t>
            </a:r>
            <a:r>
              <a:rPr lang="nb-NO" dirty="0" smtClean="0"/>
              <a:t>)</a:t>
            </a:r>
            <a:endParaRPr lang="nb-NO" dirty="0"/>
          </a:p>
        </p:txBody>
      </p:sp>
      <p:sp>
        <p:nvSpPr>
          <p:cNvPr id="9" name="Plassholder for dato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EE8241-1140-4E0E-AFA7-901483700061}" type="datetime1">
              <a:rPr lang="en-GB" smtClean="0"/>
              <a:t>30/06/2014</a:t>
            </a:fld>
            <a:endParaRPr lang="nb-NO" dirty="0"/>
          </a:p>
        </p:txBody>
      </p:sp>
      <p:sp>
        <p:nvSpPr>
          <p:cNvPr id="11" name="Plassholder for lysbildenumm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A22134-EA94-4B2E-9154-EB8F13265450}" type="slidenum">
              <a:rPr lang="nb-NO" smtClean="0"/>
              <a:pPr/>
              <a:t>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43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CPP/CPA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DeliveryChannel</a:t>
            </a:r>
            <a:r>
              <a:rPr lang="nb-NO" dirty="0" smtClean="0"/>
              <a:t> definerer både</a:t>
            </a:r>
          </a:p>
          <a:p>
            <a:pPr lvl="1"/>
            <a:r>
              <a:rPr lang="nb-NO" dirty="0" smtClean="0"/>
              <a:t>Transportprotokoll (i Transport) med endepunkt</a:t>
            </a:r>
          </a:p>
          <a:p>
            <a:pPr lvl="1"/>
            <a:r>
              <a:rPr lang="nb-NO" dirty="0" smtClean="0"/>
              <a:t>Metode for dokumentutveksling (</a:t>
            </a:r>
            <a:r>
              <a:rPr lang="nb-NO" dirty="0" err="1" smtClean="0"/>
              <a:t>DocExchange</a:t>
            </a:r>
            <a:r>
              <a:rPr lang="nb-NO" dirty="0" smtClean="0"/>
              <a:t>)</a:t>
            </a:r>
          </a:p>
          <a:p>
            <a:pPr lvl="2"/>
            <a:r>
              <a:rPr lang="nb-NO" dirty="0" smtClean="0"/>
              <a:t>Definerer hvordan signering og kryptering skal gjennomføres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A88941-7672-4A1B-94A8-048F089FA1C7}" type="datetime1">
              <a:rPr lang="en-GB" smtClean="0"/>
              <a:t>30/06/2014</a:t>
            </a:fld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A22134-EA94-4B2E-9154-EB8F13265450}" type="slidenum">
              <a:rPr lang="nb-NO" smtClean="0"/>
              <a:pPr/>
              <a:t>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330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Strukturen for Service/Action/</a:t>
            </a:r>
            <a:r>
              <a:rPr lang="nb-NO" dirty="0" err="1" smtClean="0"/>
              <a:t>Role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Tradisjonelle meldinger (Henvisning/Epikrise/</a:t>
            </a:r>
            <a:r>
              <a:rPr lang="nb-NO" dirty="0" err="1" smtClean="0"/>
              <a:t>Labmeldinger</a:t>
            </a:r>
            <a:r>
              <a:rPr lang="nb-NO" dirty="0" smtClean="0"/>
              <a:t> </a:t>
            </a:r>
            <a:r>
              <a:rPr lang="nb-NO" dirty="0" err="1" smtClean="0"/>
              <a:t>etc</a:t>
            </a:r>
            <a:r>
              <a:rPr lang="nb-NO" dirty="0" smtClean="0"/>
              <a:t>) knytter en meldingstype opp mot en aksjonstype hentet fra kodeverk 8279. Eksempel: EPIKRISE</a:t>
            </a:r>
          </a:p>
          <a:p>
            <a:r>
              <a:rPr lang="nb-NO" dirty="0" smtClean="0"/>
              <a:t>Unntak: for eksempel </a:t>
            </a:r>
            <a:r>
              <a:rPr lang="nb-NO" dirty="0" err="1" smtClean="0"/>
              <a:t>eResept</a:t>
            </a:r>
            <a:r>
              <a:rPr lang="nb-NO" dirty="0" smtClean="0"/>
              <a:t> som benytter en kode (ER) for å uttrykke støtte for alle meldingene i </a:t>
            </a:r>
            <a:r>
              <a:rPr lang="nb-NO" dirty="0" err="1" smtClean="0"/>
              <a:t>eResept</a:t>
            </a:r>
            <a:r>
              <a:rPr lang="nb-NO" dirty="0" smtClean="0"/>
              <a:t>-porteføljen</a:t>
            </a:r>
          </a:p>
          <a:p>
            <a:r>
              <a:rPr lang="nb-NO" dirty="0" err="1" smtClean="0"/>
              <a:t>DigitalDialog</a:t>
            </a:r>
            <a:r>
              <a:rPr lang="nb-NO" dirty="0" smtClean="0"/>
              <a:t> bruker en kombinasjon av disse metodene, og knytter flere «meldinger» opp mot samme kode i 8279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A88941-7672-4A1B-94A8-048F089FA1C7}" type="datetime1">
              <a:rPr lang="en-GB" smtClean="0"/>
              <a:t>30/06/2014</a:t>
            </a:fld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A22134-EA94-4B2E-9154-EB8F13265450}" type="slidenum">
              <a:rPr lang="nb-NO" smtClean="0"/>
              <a:pPr/>
              <a:t>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821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Service/Action i CPPA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CPP/CPA dokumentasjonen slår fast at: kombinasjonen Service/Action må være unik innenfor en CPA. Det vil si at koden DIALOG_INNBYGGER_TIMERESERVASJON bare kan gjengis en gang i CPA, selv om den kan ligge mange ganger i CPP</a:t>
            </a:r>
          </a:p>
          <a:p>
            <a:r>
              <a:rPr lang="nb-NO" dirty="0"/>
              <a:t>Vi må vurdere </a:t>
            </a:r>
            <a:r>
              <a:rPr lang="nb-NO" dirty="0" smtClean="0"/>
              <a:t>det er </a:t>
            </a:r>
            <a:r>
              <a:rPr lang="nb-NO" dirty="0"/>
              <a:t>mulig å uttrykke alle ønskelige kombinasjoner av </a:t>
            </a:r>
            <a:r>
              <a:rPr lang="nb-NO" dirty="0" smtClean="0"/>
              <a:t>meldinger/aksjoner det er behov for i </a:t>
            </a:r>
            <a:r>
              <a:rPr lang="nb-NO" dirty="0" err="1" smtClean="0"/>
              <a:t>DigitalDialog</a:t>
            </a:r>
            <a:r>
              <a:rPr lang="nb-NO" dirty="0" smtClean="0"/>
              <a:t>, </a:t>
            </a:r>
            <a:r>
              <a:rPr lang="nb-NO" dirty="0"/>
              <a:t>innenfor begrensningene som ligger i </a:t>
            </a:r>
            <a:r>
              <a:rPr lang="nb-NO" dirty="0" smtClean="0"/>
              <a:t>CPP/CPA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A88941-7672-4A1B-94A8-048F089FA1C7}" type="datetime1">
              <a:rPr lang="en-GB" smtClean="0"/>
              <a:t>30/06/2014</a:t>
            </a:fld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A22134-EA94-4B2E-9154-EB8F13265450}" type="slidenum">
              <a:rPr lang="nb-NO" smtClean="0"/>
              <a:pPr/>
              <a:t>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2852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Digital dialog prosesser/aksjoner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DIALOG_INNBYGGER_TIMERESERVASJON</a:t>
            </a:r>
          </a:p>
          <a:p>
            <a:pPr lvl="1"/>
            <a:r>
              <a:rPr lang="nb-NO" dirty="0" smtClean="0"/>
              <a:t>Del innbyggers bestilte time, asynkron</a:t>
            </a:r>
          </a:p>
          <a:p>
            <a:pPr lvl="1"/>
            <a:r>
              <a:rPr lang="nb-NO" dirty="0" smtClean="0"/>
              <a:t>Hent innbyggers bestilte timer, synkron</a:t>
            </a:r>
          </a:p>
          <a:p>
            <a:pPr lvl="1"/>
            <a:r>
              <a:rPr lang="nb-NO" dirty="0" smtClean="0"/>
              <a:t>Svar innbyggers bestilte timer, synkron</a:t>
            </a:r>
          </a:p>
          <a:p>
            <a:pPr lvl="1"/>
            <a:r>
              <a:rPr lang="nb-NO" dirty="0" smtClean="0"/>
              <a:t>Hent ledige timer, synkron</a:t>
            </a:r>
          </a:p>
          <a:p>
            <a:pPr lvl="1"/>
            <a:r>
              <a:rPr lang="nb-NO" dirty="0" smtClean="0"/>
              <a:t>Svar hent ledige timer, synkron</a:t>
            </a:r>
          </a:p>
          <a:p>
            <a:pPr lvl="1"/>
            <a:r>
              <a:rPr lang="nb-NO" dirty="0" smtClean="0"/>
              <a:t>Reservasjon time, asynkron</a:t>
            </a:r>
          </a:p>
          <a:p>
            <a:pPr lvl="1"/>
            <a:r>
              <a:rPr lang="nb-NO" dirty="0" smtClean="0"/>
              <a:t>Svar reservasjon time, asynkron</a:t>
            </a:r>
          </a:p>
          <a:p>
            <a:pPr lvl="1"/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A88941-7672-4A1B-94A8-048F089FA1C7}" type="datetime1">
              <a:rPr lang="en-GB" smtClean="0"/>
              <a:t>30/06/2014</a:t>
            </a:fld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A22134-EA94-4B2E-9154-EB8F13265450}" type="slidenum">
              <a:rPr lang="nb-NO" smtClean="0"/>
              <a:pPr/>
              <a:t>6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9028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Digital dialog prosesser/aksjoner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DIALOG_INNBYGGER_TIMEONSKE</a:t>
            </a:r>
          </a:p>
          <a:p>
            <a:pPr lvl="1"/>
            <a:r>
              <a:rPr lang="nb-NO" dirty="0" smtClean="0"/>
              <a:t>Forespørsel timeønske, asynkron</a:t>
            </a:r>
          </a:p>
          <a:p>
            <a:pPr lvl="1"/>
            <a:r>
              <a:rPr lang="nb-NO" dirty="0" smtClean="0"/>
              <a:t>Svar timeønske, asynkron</a:t>
            </a:r>
          </a:p>
          <a:p>
            <a:r>
              <a:rPr lang="nb-NO" dirty="0"/>
              <a:t>DIALOG_INNBYGGER_EKONSULTASJON </a:t>
            </a:r>
            <a:endParaRPr lang="nb-NO" dirty="0" smtClean="0"/>
          </a:p>
          <a:p>
            <a:pPr lvl="1"/>
            <a:r>
              <a:rPr lang="nb-NO" dirty="0" smtClean="0"/>
              <a:t>Forespørsel </a:t>
            </a:r>
            <a:r>
              <a:rPr lang="nb-NO" dirty="0" err="1" smtClean="0"/>
              <a:t>ekonsultasjon</a:t>
            </a:r>
            <a:r>
              <a:rPr lang="nb-NO" dirty="0" smtClean="0"/>
              <a:t>, asynkron</a:t>
            </a:r>
          </a:p>
          <a:p>
            <a:pPr lvl="1"/>
            <a:r>
              <a:rPr lang="nb-NO" dirty="0" smtClean="0"/>
              <a:t>Svar </a:t>
            </a:r>
            <a:r>
              <a:rPr lang="nb-NO" dirty="0" err="1" smtClean="0"/>
              <a:t>ekonsultasjon</a:t>
            </a:r>
            <a:r>
              <a:rPr lang="nb-NO" dirty="0" smtClean="0"/>
              <a:t>, asynkron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A88941-7672-4A1B-94A8-048F089FA1C7}" type="datetime1">
              <a:rPr lang="en-GB" smtClean="0"/>
              <a:t>30/06/2014</a:t>
            </a:fld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A22134-EA94-4B2E-9154-EB8F13265450}" type="slidenum">
              <a:rPr lang="nb-NO" smtClean="0"/>
              <a:pPr/>
              <a:t>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5230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Digital dialog prosesser/aksjoner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DIALOG_INNBYGGER_EKONTAKT</a:t>
            </a:r>
          </a:p>
          <a:p>
            <a:pPr lvl="1"/>
            <a:r>
              <a:rPr lang="nb-NO" dirty="0"/>
              <a:t>Forespørsel </a:t>
            </a:r>
            <a:r>
              <a:rPr lang="nb-NO" dirty="0" err="1"/>
              <a:t>ekontakt</a:t>
            </a:r>
            <a:r>
              <a:rPr lang="nb-NO" dirty="0"/>
              <a:t>, asynkron</a:t>
            </a:r>
          </a:p>
          <a:p>
            <a:pPr lvl="1"/>
            <a:r>
              <a:rPr lang="nb-NO" dirty="0"/>
              <a:t>Svar </a:t>
            </a:r>
            <a:r>
              <a:rPr lang="nb-NO" dirty="0" err="1"/>
              <a:t>ekontakt</a:t>
            </a:r>
            <a:r>
              <a:rPr lang="nb-NO" dirty="0"/>
              <a:t>, asynkron</a:t>
            </a:r>
          </a:p>
          <a:p>
            <a:pPr lvl="1"/>
            <a:r>
              <a:rPr lang="nb-NO" dirty="0" smtClean="0"/>
              <a:t>Melding til innbygger, asynkron</a:t>
            </a:r>
          </a:p>
          <a:p>
            <a:pPr lvl="1"/>
            <a:r>
              <a:rPr lang="nb-NO" dirty="0" smtClean="0"/>
              <a:t>Svar melding </a:t>
            </a:r>
            <a:r>
              <a:rPr lang="nb-NO" dirty="0"/>
              <a:t>til innbygger, </a:t>
            </a:r>
            <a:r>
              <a:rPr lang="nb-NO" dirty="0" smtClean="0"/>
              <a:t>asynkron</a:t>
            </a:r>
          </a:p>
          <a:p>
            <a:r>
              <a:rPr lang="nb-NO" dirty="0" smtClean="0"/>
              <a:t>DIALOG_INNBYGGER_TEST</a:t>
            </a:r>
          </a:p>
          <a:p>
            <a:pPr lvl="1"/>
            <a:r>
              <a:rPr lang="nb-NO" dirty="0" smtClean="0"/>
              <a:t>Kommunikasjonstest forespørsel, synkron</a:t>
            </a:r>
          </a:p>
          <a:p>
            <a:pPr lvl="1"/>
            <a:r>
              <a:rPr lang="nb-NO" dirty="0" smtClean="0"/>
              <a:t>Kommunikasjonstest svar, synkron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A88941-7672-4A1B-94A8-048F089FA1C7}" type="datetime1">
              <a:rPr lang="en-GB" smtClean="0"/>
              <a:t>30/06/2014</a:t>
            </a:fld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A22134-EA94-4B2E-9154-EB8F13265450}" type="slidenum">
              <a:rPr lang="nb-NO" smtClean="0"/>
              <a:pPr/>
              <a:t>8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552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Digital dialog prosesser/aksjoner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smtClean="0"/>
              <a:t>DIALOG_INNBYGGER_RESEPTFORNYELSE</a:t>
            </a:r>
          </a:p>
          <a:p>
            <a:pPr lvl="1"/>
            <a:r>
              <a:rPr lang="nb-NO" dirty="0" smtClean="0"/>
              <a:t>Forespørsel reseptfornying fritekst, asynkron</a:t>
            </a:r>
          </a:p>
          <a:p>
            <a:pPr lvl="1"/>
            <a:r>
              <a:rPr lang="nb-NO" dirty="0" smtClean="0"/>
              <a:t>Forespørsel reseptfornying M1, asynkron</a:t>
            </a:r>
          </a:p>
          <a:p>
            <a:pPr lvl="1"/>
            <a:r>
              <a:rPr lang="nb-NO" dirty="0" smtClean="0"/>
              <a:t>Svar reseptfornying fritekst, asynkron</a:t>
            </a:r>
          </a:p>
          <a:p>
            <a:pPr lvl="1"/>
            <a:r>
              <a:rPr lang="nb-NO" dirty="0" smtClean="0"/>
              <a:t>Svar reseptfornying M1, asynkron</a:t>
            </a:r>
          </a:p>
          <a:p>
            <a:r>
              <a:rPr lang="nb-NO" dirty="0" smtClean="0"/>
              <a:t>DIALOG_INNBYGGER_DIGITALBRUKER</a:t>
            </a:r>
          </a:p>
          <a:p>
            <a:pPr lvl="1"/>
            <a:r>
              <a:rPr lang="nb-NO" dirty="0" smtClean="0"/>
              <a:t>Varsel endring, asynkron</a:t>
            </a:r>
          </a:p>
          <a:p>
            <a:pPr lvl="1"/>
            <a:r>
              <a:rPr lang="nb-NO" dirty="0" smtClean="0"/>
              <a:t>Hent digitale brukere, asynkron</a:t>
            </a:r>
          </a:p>
          <a:p>
            <a:pPr lvl="1"/>
            <a:r>
              <a:rPr lang="nb-NO" dirty="0" smtClean="0"/>
              <a:t>Svar digitale brukere, asynkron</a:t>
            </a:r>
          </a:p>
          <a:p>
            <a:pPr lvl="1"/>
            <a:r>
              <a:rPr lang="nb-NO" dirty="0" smtClean="0"/>
              <a:t>Sjekk digitale brukere, asynkron</a:t>
            </a:r>
          </a:p>
          <a:p>
            <a:pPr lvl="1"/>
            <a:r>
              <a:rPr lang="nb-NO" dirty="0" smtClean="0"/>
              <a:t>Svar sjekk digitale brukere, asynkron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A88941-7672-4A1B-94A8-048F089FA1C7}" type="datetime1">
              <a:rPr lang="en-GB" smtClean="0"/>
              <a:t>30/06/2014</a:t>
            </a:fld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A22134-EA94-4B2E-9154-EB8F13265450}" type="slidenum">
              <a:rPr lang="nb-NO" smtClean="0"/>
              <a:pPr/>
              <a:t>9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65294429"/>
      </p:ext>
    </p:extLst>
  </p:cSld>
  <p:clrMapOvr>
    <a:masterClrMapping/>
  </p:clrMapOvr>
</p:sld>
</file>

<file path=ppt/theme/theme1.xml><?xml version="1.0" encoding="utf-8"?>
<a:theme xmlns:a="http://schemas.openxmlformats.org/drawingml/2006/main" name="PPT_16_9_ENG">
  <a:themeElements>
    <a:clrScheme name="Helsedir">
      <a:dk1>
        <a:sysClr val="windowText" lastClr="000000"/>
      </a:dk1>
      <a:lt1>
        <a:sysClr val="window" lastClr="FFFFFF"/>
      </a:lt1>
      <a:dk2>
        <a:srgbClr val="00546E"/>
      </a:dk2>
      <a:lt2>
        <a:srgbClr val="EEECE1"/>
      </a:lt2>
      <a:accent1>
        <a:srgbClr val="43BCBA"/>
      </a:accent1>
      <a:accent2>
        <a:srgbClr val="92C431"/>
      </a:accent2>
      <a:accent3>
        <a:srgbClr val="FCD004"/>
      </a:accent3>
      <a:accent4>
        <a:srgbClr val="F19B07"/>
      </a:accent4>
      <a:accent5>
        <a:srgbClr val="E63C28"/>
      </a:accent5>
      <a:accent6>
        <a:srgbClr val="E64B7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PPT_16_9_ENG</Template>
  <TotalTime>50</TotalTime>
  <Words>499</Words>
  <Application>Microsoft Office PowerPoint</Application>
  <PresentationFormat>Skjermfremvisning (16:9)</PresentationFormat>
  <Paragraphs>84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1" baseType="lpstr">
      <vt:lpstr>PPT_16_9_ENG</vt:lpstr>
      <vt:lpstr>CPPA og digital dialog</vt:lpstr>
      <vt:lpstr>CPP/CPA</vt:lpstr>
      <vt:lpstr>CPP/CPA</vt:lpstr>
      <vt:lpstr>Strukturen for Service/Action/Role</vt:lpstr>
      <vt:lpstr>Service/Action i CPPA</vt:lpstr>
      <vt:lpstr>Digital dialog prosesser/aksjoner</vt:lpstr>
      <vt:lpstr>Digital dialog prosesser/aksjoner</vt:lpstr>
      <vt:lpstr>Digital dialog prosesser/aksjoner</vt:lpstr>
      <vt:lpstr>Digital dialog prosesser/aksjoner</vt:lpstr>
      <vt:lpstr>Skal det adderes ting etter hvert?</vt:lpstr>
    </vt:vector>
  </TitlesOfParts>
  <Company>Helsedirektoratet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CPPA og digital dialog</dc:title>
  <dc:creator>Thomas Tveit Rosenlund</dc:creator>
  <cp:lastModifiedBy>Thomas Tveit Rosenlund</cp:lastModifiedBy>
  <cp:revision>6</cp:revision>
  <dcterms:created xsi:type="dcterms:W3CDTF">2014-06-30T07:04:06Z</dcterms:created>
  <dcterms:modified xsi:type="dcterms:W3CDTF">2014-06-30T07:54:49Z</dcterms:modified>
</cp:coreProperties>
</file>