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719983"/>
            <a:ext cx="6141006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 b="1" dirty="0" smtClean="0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</a:rPr>
              <a:t>Kim &amp; Bop Web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6892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ko-KR" altLang="en-US" sz="1750" dirty="0" smtClean="0"/>
              <a:t>개인 프로젝트 </a:t>
            </a:r>
            <a:r>
              <a:rPr lang="en-US" altLang="ko-KR" sz="1750" dirty="0" smtClean="0"/>
              <a:t>– </a:t>
            </a:r>
            <a:r>
              <a:rPr lang="ko-KR" altLang="en-US" sz="1750" dirty="0" smtClean="0"/>
              <a:t>웹 구현</a:t>
            </a:r>
            <a:endParaRPr lang="en-US" altLang="ko-KR" sz="1750" dirty="0" smtClean="0"/>
          </a:p>
          <a:p>
            <a:pPr marL="0" indent="0" algn="l">
              <a:lnSpc>
                <a:spcPts val="2850"/>
              </a:lnSpc>
              <a:buNone/>
              <a:defRPr/>
            </a:pPr>
            <a:r>
              <a:rPr lang="ko-KR" altLang="en-US" sz="1750" dirty="0" smtClean="0"/>
              <a:t>디지털 </a:t>
            </a:r>
            <a:r>
              <a:rPr lang="ko-KR" altLang="en-US" sz="1750" dirty="0" err="1" smtClean="0"/>
              <a:t>아카데미아</a:t>
            </a:r>
            <a:r>
              <a:rPr lang="ko-KR" altLang="en-US" sz="1750" dirty="0" smtClean="0"/>
              <a:t> </a:t>
            </a:r>
            <a:r>
              <a:rPr lang="en-US" altLang="ko-KR" sz="1750" dirty="0" smtClean="0"/>
              <a:t>6</a:t>
            </a:r>
            <a:r>
              <a:rPr lang="ko-KR" altLang="en-US" sz="1750" dirty="0" smtClean="0"/>
              <a:t>기 </a:t>
            </a:r>
            <a:r>
              <a:rPr lang="ko-KR" altLang="en-US" sz="1750" dirty="0" err="1" smtClean="0"/>
              <a:t>오상민</a:t>
            </a:r>
            <a:endParaRPr lang="en-US" altLang="ko-KR" sz="1750" dirty="0" smtClean="0"/>
          </a:p>
          <a:p>
            <a:pPr marL="0" indent="0" algn="l">
              <a:lnSpc>
                <a:spcPts val="2850"/>
              </a:lnSpc>
              <a:buNone/>
              <a:defRPr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12968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프로젝트 개요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 smtClean="0"/>
              <a:t>프로젝트 사용 기술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어떠한 기술을 사용했는가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dirty="0" smtClean="0">
                <a:solidFill>
                  <a:srgbClr val="403C4E"/>
                </a:solidFill>
                <a:latin typeface="Merriweather Bold" pitchFamily="34" charset="0"/>
              </a:rPr>
              <a:t>프로젝트 구성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프로젝트가 어떻게 구성되어 있는가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프로젝트 세부화 </a:t>
            </a:r>
            <a:r>
              <a:rPr lang="en-US" altLang="ko-KR" sz="220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- Frontend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어떤 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UI 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혹은 디자인을 구현했는가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dirty="0" smtClean="0">
                <a:solidFill>
                  <a:srgbClr val="403C4E"/>
                </a:solidFill>
                <a:latin typeface="Merriweather Bold" pitchFamily="34" charset="0"/>
              </a:rPr>
              <a:t>프로젝트 세부화 </a:t>
            </a:r>
            <a:r>
              <a:rPr lang="en-US" altLang="ko-KR" sz="2200" b="1" dirty="0" smtClean="0">
                <a:solidFill>
                  <a:srgbClr val="403C4E"/>
                </a:solidFill>
                <a:latin typeface="Merriweather Bold" pitchFamily="34" charset="0"/>
              </a:rPr>
              <a:t>-</a:t>
            </a:r>
            <a:r>
              <a:rPr lang="ko-KR" altLang="en-US" sz="2200" b="1" dirty="0" smtClean="0">
                <a:solidFill>
                  <a:srgbClr val="403C4E"/>
                </a:solidFill>
                <a:latin typeface="Merriweather Bold" pitchFamily="34" charset="0"/>
              </a:rPr>
              <a:t> </a:t>
            </a:r>
            <a:r>
              <a:rPr lang="en-US" altLang="ko-KR" sz="2200" b="1" dirty="0" smtClean="0">
                <a:solidFill>
                  <a:srgbClr val="403C4E"/>
                </a:solidFill>
                <a:latin typeface="Merriweather Bold" pitchFamily="34" charset="0"/>
              </a:rPr>
              <a:t>Backend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어떻게 </a:t>
            </a:r>
            <a:r>
              <a:rPr lang="ko-KR" altLang="en-US" sz="1750" dirty="0" err="1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백엔드를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구현했는가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pic>
        <p:nvPicPr>
          <p:cNvPr id="1026" name="Picture 2" descr="https://i.pinimg.com/736x/cd/e7/0f/cde70fa675d3d4a3d4f79546172554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" y="0"/>
            <a:ext cx="5878284" cy="82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509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프론트엔드 기술 구성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23958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5334595"/>
            <a:ext cx="2254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HTML5 시맨틱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5825014"/>
            <a:ext cx="22542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접근성을 향상시키는 시맨틱 마크업을 구현했습니다.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278" y="523958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19067" y="5334595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CSS3 레이아웃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919067" y="5825014"/>
            <a:ext cx="225432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Flexbox와 Grid를 활용한 반응형 디자인을 적용했습니다.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523958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250674" y="5334595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ES6+ JavaScript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250674" y="5825014"/>
            <a:ext cx="225432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비동기 통신과 동적 콘텐츠 로딩을 구현했습니다.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8491" y="5239583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582281" y="5334595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모던 UI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1582281" y="5825014"/>
            <a:ext cx="225432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사용자 친화적인 컴포넌트 라이브러리를 활용했습니다.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58114"/>
            <a:ext cx="59396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Google Maps API 구현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338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위치 기반 서비스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1501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지역별 김밥집 위치를 시각화하고 현재 위치 기반 추천을 제공합니다.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448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실시간 위치 추적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870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가까운 맛집 자동 검색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292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거리별 정렬 기능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3338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네비게이션 기능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9150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경로 안내와 소요 시간 계산으로 사용자 편의성을 극대화했습니다.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4819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최적 경로 안내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9241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교통 상황 반영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36638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커스텀 마커 디자인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02499"/>
            <a:ext cx="61010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FastAPI 백엔드 아키텍처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비동기 API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576292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3.9 기반 비동기 RESTful API로 높은 성능을 구현했습니다. Swagger 자동 문서화로 개발 효율성을 높였습니다.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데이터베이스 연동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576292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SQLAlchemy ORM을 통한 효율적인 데이터베이스 관리를 구현했습니다. 복잡한 쿼리도 간단하게 처리합니다.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보안 시스템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576292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JWT 토큰 기반 사용자 인증으로 보안을 강화했습니다. 마이크로서비스 아키텍처로 확장성을 확보했습니다.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66626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데이터베이스 및 데이터 처리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데이터 수집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셀레니움 기반 웹 크롤링 자동화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데이터 분석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머신러닝 기반 감성 분석 시스템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예측 모델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로지스틱 회귀로 사용자 선호도 예측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성능 최적화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2680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Redis 캐시로 응답 속도 향상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웹사이트 주요 기능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메뉴 분석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재료별 필터링과 상세 메뉴 분석을 제공합니다.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633" y="3353991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맞춤형 추천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개인 취향을 반영한 김밥 추천 알고리즘을 구현했습니다.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201" y="3353991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소셜 기능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리뷰, 좋아요, 공유 기능으로 커뮤니티를 형성했습니다.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201" y="5613559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모바일 연동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모바일앱과 연동되는 API 엔드포인트를 제공합니다.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5633" y="5613559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60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개발 과정 및 향후 계획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1915001"/>
            <a:ext cx="30480" cy="5448538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</p:sp>
      <p:sp>
        <p:nvSpPr>
          <p:cNvPr id="5" name="Shape 2"/>
          <p:cNvSpPr/>
          <p:nvPr/>
        </p:nvSpPr>
        <p:spPr>
          <a:xfrm>
            <a:off x="1273612" y="2154912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</p:sp>
      <p:sp>
        <p:nvSpPr>
          <p:cNvPr id="6" name="Shape 3"/>
          <p:cNvSpPr/>
          <p:nvPr/>
        </p:nvSpPr>
        <p:spPr>
          <a:xfrm>
            <a:off x="793790" y="19150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1957507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3011" y="19928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협업 시스템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83011" y="2483287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Git 기반 협업과 CI/CD 파이프라인으로 효율적인 개발을 진행했습니다.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273612" y="390263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</p:sp>
      <p:sp>
        <p:nvSpPr>
          <p:cNvPr id="11" name="Shape 7"/>
          <p:cNvSpPr/>
          <p:nvPr/>
        </p:nvSpPr>
        <p:spPr>
          <a:xfrm>
            <a:off x="793790" y="36627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3705225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183011" y="37405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클라우드 인프라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2183011" y="4231005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AWS 클라우드 인프라와 성능 모니터링 시스템을 구축했습니다.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1273612" y="528744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</p:sp>
      <p:sp>
        <p:nvSpPr>
          <p:cNvPr id="16" name="Shape 11"/>
          <p:cNvSpPr/>
          <p:nvPr/>
        </p:nvSpPr>
        <p:spPr>
          <a:xfrm>
            <a:off x="793790" y="50475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090041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183011" y="5125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SEO 최적화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2183011" y="5615821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검색 엔진 최적화 전략으로 웹사이트 가시성을 높였습니다.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1273612" y="667226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</p:sp>
      <p:sp>
        <p:nvSpPr>
          <p:cNvPr id="21" name="Shape 15"/>
          <p:cNvSpPr/>
          <p:nvPr/>
        </p:nvSpPr>
        <p:spPr>
          <a:xfrm>
            <a:off x="793790" y="64323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6474857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183011" y="6510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AI 확장 계획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2183011" y="700063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향후 AI 기반 맛집 추천 알고리즘 개발을 계획하고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321</Words>
  <Application>Microsoft Office PowerPoint</Application>
  <PresentationFormat>사용자 지정</PresentationFormat>
  <Paragraphs>75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Merriweather Bold</vt:lpstr>
      <vt:lpstr>Open Sans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PptxGenJS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6</cp:revision>
  <dcterms:created xsi:type="dcterms:W3CDTF">2025-05-28T01:47:54Z</dcterms:created>
  <dcterms:modified xsi:type="dcterms:W3CDTF">2025-05-28T11:07:57Z</dcterms:modified>
  <cp:version/>
</cp:coreProperties>
</file>