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x="14630400" cy="8229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7960"/>
            <a:ext cx="13166640" cy="137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굴림"/>
              </a:rPr>
              <a:t>Click to edit the title text format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Click to edit the outline text format</a:t>
            </a:r>
            <a:endParaRPr b="0" lang="en-US" sz="18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Second Outline Level</a:t>
            </a:r>
            <a:endParaRPr b="0" lang="en-US" sz="1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Third Outline Level</a:t>
            </a:r>
            <a:endParaRPr b="0" lang="en-US" sz="18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굴림"/>
              </a:rPr>
              <a:t>Fourth Outline Level</a:t>
            </a:r>
            <a:endParaRPr b="0" lang="en-US" sz="18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Fifth Outline Level</a:t>
            </a:r>
            <a:endParaRPr b="0" lang="en-US" sz="18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Sixth Outline Level</a:t>
            </a:r>
            <a:endParaRPr b="0" lang="en-US" sz="18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굴림"/>
              </a:rPr>
              <a:t>Seventh Outline Level</a:t>
            </a:r>
            <a:endParaRPr b="0" lang="en-US" sz="18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굴림"/>
              </a:rPr>
              <a:t>Click to edit the title text format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Click to edit the outline text format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Second Outline Level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Third Outline Level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Fourth Outline Level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Fifth Outline Level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Sixth Outline Level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Seventh Outline Level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31520" y="327960"/>
            <a:ext cx="13166640" cy="137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굴림"/>
              </a:rPr>
              <a:t>Click to edit the title text format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Click to edit the outline text format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Second Outline Level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Third Outline Level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Fourth Outline Level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Fifth Outline Level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Sixth Outline Level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Seventh Outline Level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312000" y="21600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이른아침커피브루 프로젝트 발표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823560" y="18720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HTML / CSS / JavaScript 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주요 페이지 소개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카드 형태 상품 페이지 등 포함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페이지 간 흐름도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홈 → 제품 → 장바구니 → 배송조회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디렉터리 구조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/static/css, /static/js, *.html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파일 구성 방식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공통 헤더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/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푸터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+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개별 콘텐츠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홈페이지 소개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메인 소개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브랜드 철학 등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제품 페이지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제품 정보를 카드 형태로 정렬하여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UI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구성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상품명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가격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썸네일 이미지 포함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클릭 시 상세 정보 페이지로 이동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프론트단 처리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게시판 기능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사용자 글쓰기 폼 제공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제목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내용 입력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목록에서 최신글 우선 정렬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추천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신고 기능 제공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(UI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만 구현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장바구니 기능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JS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기반 수량 조절 기능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(+/-)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실시간 총액 계산 기능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삭제 버튼 및 주문하기 연결 포함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로컬스토리지로 임시 저장 가능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배송 조회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배송 상태 입력 후 버튼 클릭 시 상태 출력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프론트엔드 기반으로 가짜 결과 출력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유효성 검증 포함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회원 구조 없음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로그인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회원가입 없이 자유롭게 이용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장점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접근 편의성 높음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단점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개인화 기능 제공 어려움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팀명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&amp;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프로젝트 명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이른아침커피브루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/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정적 웹사이트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공통 레이아웃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헤더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/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푸터 구성 고정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반응형 처리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미디어 쿼리로 모바일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태블릿 대응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%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기반 너비 설정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이미지 자동 리사이징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메뉴는 햄버거 형태 전환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색상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/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폰트 가이드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오렌지 브라운 계열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+ Noto Sans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카드 레이아웃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상품 카드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/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게시글 카드 구조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네비게이션 디자인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상단 고정형 메뉴 바 구현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페이지 스크롤 시에도 유지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선택된 메뉴 항목 강조 스타일 적용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반응형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CSS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미디어 쿼리 구성 방식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배경 이미지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일부 섹션 배경 이미지 사용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UX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편의성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간결하고 접근 쉬운 구조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헤더 고정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CSS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로 고정된 메뉴바 구현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게시판 폼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form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요소 구성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검증 로직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-792000" y="-72000"/>
            <a:ext cx="498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3faf46"/>
                </a:solidFill>
                <a:latin typeface="Calibri"/>
                <a:ea typeface="DejaVu Sans"/>
              </a:rPr>
              <a:t> </a:t>
            </a:r>
            <a:r>
              <a:rPr b="0" lang="en-US" sz="4000" spc="-1" strike="noStrike">
                <a:solidFill>
                  <a:srgbClr val="3faf46"/>
                </a:solidFill>
                <a:latin typeface="Calibri"/>
                <a:ea typeface="DejaVu Sans"/>
              </a:rPr>
              <a:t>팀원소개</a:t>
            </a:r>
            <a:r>
              <a:rPr b="0" lang="en-US" sz="4000" spc="-1" strike="noStrike">
                <a:solidFill>
                  <a:srgbClr val="3faf46"/>
                </a:solidFill>
                <a:latin typeface="Calibri"/>
                <a:ea typeface="DejaVu Sans"/>
              </a:rPr>
              <a:t>&amp;</a:t>
            </a:r>
            <a:r>
              <a:rPr b="0" lang="en-US" sz="4000" spc="-1" strike="noStrike">
                <a:solidFill>
                  <a:srgbClr val="3faf46"/>
                </a:solidFill>
                <a:latin typeface="Calibri"/>
                <a:ea typeface="DejaVu Sans"/>
              </a:rPr>
              <a:t>역할</a:t>
            </a:r>
            <a:endParaRPr b="0" lang="en-US" sz="4000" spc="-1" strike="noStrike">
              <a:latin typeface="굴림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728000" y="1800000"/>
            <a:ext cx="2559240" cy="3656520"/>
          </a:xfrm>
          <a:prstGeom prst="roundRect">
            <a:avLst>
              <a:gd name="adj" fmla="val 16667"/>
            </a:avLst>
          </a:prstGeom>
          <a:solidFill>
            <a:srgbClr val="fcebcf"/>
          </a:solidFill>
          <a:ln>
            <a:solidFill>
              <a:srgbClr val="996515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[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사진 자리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]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br/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오상민</a:t>
            </a:r>
            <a:br/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팀장 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/ 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전체 기획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, 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발표</a:t>
            </a:r>
            <a:endParaRPr b="0" lang="en-US" sz="1300" spc="-1" strike="noStrike">
              <a:latin typeface="굴림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720040" y="1814760"/>
            <a:ext cx="2559240" cy="3656520"/>
          </a:xfrm>
          <a:prstGeom prst="roundRect">
            <a:avLst>
              <a:gd name="adj" fmla="val 16667"/>
            </a:avLst>
          </a:prstGeom>
          <a:solidFill>
            <a:srgbClr val="fcebcf"/>
          </a:solidFill>
          <a:ln>
            <a:solidFill>
              <a:srgbClr val="996515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[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사진 자리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]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br/>
            <a:r>
              <a:rPr b="1" lang="en-US" sz="1300" spc="-1" strike="noStrike">
                <a:solidFill>
                  <a:srgbClr val="996515"/>
                </a:solidFill>
                <a:latin typeface="Calibri"/>
                <a:ea typeface="굴림"/>
              </a:rPr>
              <a:t>황대훈</a:t>
            </a:r>
            <a:br/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HTML 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제품 페이지 밖틀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장바구니 홈페이지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회사소개 페이지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 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게시판 페이지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배송현황 페이지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CSS, 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반응형 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ppt</a:t>
            </a:r>
            <a:endParaRPr b="0" lang="en-US" sz="1300" spc="-1" strike="noStrike">
              <a:latin typeface="굴림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9608040" y="1944000"/>
            <a:ext cx="2559240" cy="3656520"/>
          </a:xfrm>
          <a:prstGeom prst="roundRect">
            <a:avLst>
              <a:gd name="adj" fmla="val 16667"/>
            </a:avLst>
          </a:prstGeom>
          <a:solidFill>
            <a:srgbClr val="fcebcf"/>
          </a:solidFill>
          <a:ln>
            <a:solidFill>
              <a:srgbClr val="996515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[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사진 자리</a:t>
            </a:r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]</a:t>
            </a:r>
            <a:endParaRPr b="0" lang="en-US" sz="13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br/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이정민</a:t>
            </a:r>
            <a:br/>
            <a:r>
              <a:rPr b="0" lang="en-US" sz="1300" spc="-1" strike="noStrike">
                <a:solidFill>
                  <a:srgbClr val="996515"/>
                </a:solidFill>
                <a:latin typeface="Calibri"/>
                <a:ea typeface="DejaVu Sans"/>
              </a:rPr>
              <a:t>HTML/</a:t>
            </a:r>
            <a:endParaRPr b="0" lang="en-US" sz="13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장바구니 수량 조절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JS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로 수량 증감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+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가격 계산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배송조회 로직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입력값에 따른 동적 결과 처리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공통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JS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처리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헤더 등 반복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UI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구성 모듈화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CSS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분리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외부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CSS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활용한 효율적 구성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장바구니 구현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JS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만으로 비동기적 동작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로컬스토리지 활용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데이터 저장 대체 방식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UX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개선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최소 클릭 설계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CSS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유지보수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파일 분리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+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네이밍 룰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코드 정리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중복 제거 및 모듈화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향후 개선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회원제 추가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/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기능 확장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🗓️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2025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년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월 개발 일정</a:t>
            </a:r>
            <a:endParaRPr b="0" lang="en-US" sz="4400" spc="-1" strike="noStrike">
              <a:latin typeface="굴림"/>
            </a:endParaRPr>
          </a:p>
        </p:txBody>
      </p:sp>
      <p:graphicFrame>
        <p:nvGraphicFramePr>
          <p:cNvPr id="123" name="Table 2"/>
          <p:cNvGraphicFramePr/>
          <p:nvPr/>
        </p:nvGraphicFramePr>
        <p:xfrm>
          <a:off x="914400" y="1828800"/>
          <a:ext cx="12801240" cy="502848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71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일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fd3a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월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fd3a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화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fd3a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수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fd3a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목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fd3a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금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fd3a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토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fd3a3"/>
                    </a:solidFill>
                  </a:tcPr>
                </a:tc>
              </a:tr>
              <a:tr h="7182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</a:tr>
              <a:tr h="71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</a:tr>
              <a:tr h="71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13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16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17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</a:tr>
              <a:tr h="71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</a:tr>
              <a:tr h="718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26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28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996515"/>
                          </a:solidFill>
                          <a:latin typeface="Calibri"/>
                        </a:rPr>
                        <a:t>31</a:t>
                      </a:r>
                      <a:endParaRPr b="0" lang="en-US" sz="1800" spc="-1" strike="noStrike">
                        <a:latin typeface="굴림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</a:tr>
              <a:tr h="7196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8e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시연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/ </a:t>
            </a: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스크린샷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실제 웹페이지 스크린샷 삽입 필요</a:t>
            </a:r>
            <a:endParaRPr b="0" lang="en-US" sz="3200" spc="-1" strike="noStrike">
              <a:latin typeface="굴림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홈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제품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장바구니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게시판 페이지 위주로 구성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384000" y="3700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후기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312000" y="173916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팀 프로젝트 협업의 의미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096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Q&amp;A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5280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질문 응답용 슬라이드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09636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Q&amp;A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09636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Q&amp;A</a:t>
            </a:r>
            <a:endParaRPr b="0" lang="en-US" sz="4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72000" y="22536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끝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938760" y="15120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제작 목적 및 배경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추가 슬라이드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400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내용을 추가하세요</a:t>
            </a:r>
            <a:r>
              <a:rPr b="0" lang="en-US" sz="2000" spc="-1" strike="noStrike">
                <a:solidFill>
                  <a:srgbClr val="996515"/>
                </a:solidFill>
                <a:latin typeface="Calibri"/>
                <a:ea typeface="DejaVu Sans"/>
              </a:rPr>
              <a:t>.</a:t>
            </a:r>
            <a:endParaRPr b="0" lang="en-US" sz="2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사용한 기술 스택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HTML, CSS, JavaScript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작업 범위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전체 프론트엔드 구성 및 정적 처리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프로젝트 일정 요약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2025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년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5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월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~ 6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월 초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996515"/>
                </a:solidFill>
                <a:latin typeface="Calibri"/>
                <a:ea typeface="DejaVu Sans"/>
              </a:rPr>
              <a:t>전체 사이트 맵</a:t>
            </a:r>
            <a:endParaRPr b="0" lang="en-US" sz="4400" spc="-1" strike="noStrike">
              <a:latin typeface="굴림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996515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홈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제품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장바구니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게시판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, </a:t>
            </a:r>
            <a:r>
              <a:rPr b="0" lang="en-US" sz="3200" spc="-1" strike="noStrike">
                <a:solidFill>
                  <a:srgbClr val="996515"/>
                </a:solidFill>
                <a:latin typeface="Calibri"/>
                <a:ea typeface="DejaVu Sans"/>
              </a:rPr>
              <a:t>배송조회</a:t>
            </a:r>
            <a:endParaRPr b="0" lang="en-US" sz="32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Neat_Office/6.2.8.2$Windows_x86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ko-KR</dc:language>
  <cp:lastModifiedBy/>
  <dcterms:modified xsi:type="dcterms:W3CDTF">2025-06-07T14:19:14Z</dcterms:modified>
  <cp:revision>5</cp:revision>
  <dc:subject/>
  <dc:title>이른아침커피브루 프로젝트 발표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43</vt:i4>
  </property>
</Properties>
</file>