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>
        <p:scale>
          <a:sx n="44" d="100"/>
          <a:sy n="44" d="100"/>
        </p:scale>
        <p:origin x="2656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32C1EC-378F-FA40-BB3B-24879D5A7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EB8E38-8711-AE48-9247-C4494EE04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93E8CE-7A51-4E4C-9377-9A7BD826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CAC-67B9-0042-9DA6-095510CA50D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C65412-3EB9-1148-8A91-D0FDFF72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0B1969-3B0E-1342-984F-82F70249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AB48-E908-674B-811A-720FCDB96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65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644A5-EF33-A447-84C4-34C69410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DDC8E2-D220-9D46-81E5-3F616B392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79FFA0-57EF-1C48-8FBA-77C4E1AA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CAC-67B9-0042-9DA6-095510CA50D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AF38C4-EAF6-1345-A303-CE9DAF1A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1B569C-3500-CF48-8E9E-BD9DCB03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AB48-E908-674B-811A-720FCDB96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76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23CA75-07EB-A443-9FAE-7BE42E867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96E943-B5CC-834D-A883-169AF515E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C3CCCA-3A1F-9241-AEE6-259AA7E0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CAC-67B9-0042-9DA6-095510CA50D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DD3156-4EDC-1047-918F-58843E38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CFC8E3-12E4-D44A-88F8-40181D8E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AB48-E908-674B-811A-720FCDB96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54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2EE983-E87D-854A-A147-68F30B95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6714F8-74F5-C44D-A08F-ED71CB168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3764A6-87F9-834B-9687-E694E4A6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CAC-67B9-0042-9DA6-095510CA50D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ECEF78-0E10-B546-877B-8CFC64C7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E9D2B9-4CFC-6B4E-A3E8-A5033651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AB48-E908-674B-811A-720FCDB96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24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7B86C0-780A-874C-BE77-E4CD15FA3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AC446C-4B12-024A-9F75-CA6D78294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33EEA5-0248-B042-A8C7-E6E97474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CAC-67B9-0042-9DA6-095510CA50D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2C61A-0BB1-7F4A-893E-81ABCA60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62BB98-4780-624A-8F5C-6578ED5A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AB48-E908-674B-811A-720FCDB96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68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99F4B-963D-0E47-9910-B99D4D37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50DDB5-9234-B643-8EB0-A24E8F59B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58912E-C83C-7F47-AE21-69734923F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4FE614-AE36-A04B-B914-DB948E00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CAC-67B9-0042-9DA6-095510CA50D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518B1F-B348-1C4F-98CD-C9FC2F47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AF95EF-113C-E943-B3E0-0EB308FD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AB48-E908-674B-811A-720FCDB96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24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2056BE-1AF1-FC4C-B679-F93CEA0A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58BB23-5FC8-4D43-ACEE-AA65232C5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AA233E-14D5-494E-80C0-5F5089AE5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7F60A9-3714-C54A-85AB-04ACFF547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29C080-CA93-F84F-BBD3-1B190D050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E35D3D-DF55-1A46-A4A1-5B00C0C0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CAC-67B9-0042-9DA6-095510CA50D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DC2E1C-2AA7-1742-995B-1C588208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629AD4-0A00-2641-95A6-455056D1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AB48-E908-674B-811A-720FCDB96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67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E21B34-574F-2744-B7AE-A2CA4056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026D6E-DEC3-C545-B551-1F2DA9F4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CAC-67B9-0042-9DA6-095510CA50D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AC9018-4D25-8543-9DAB-BA49B9F2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26B5CB-E6B0-8942-84EF-709A317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AB48-E908-674B-811A-720FCDB96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7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A2555E5-EE68-9D41-93B8-BB081EEA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CAC-67B9-0042-9DA6-095510CA50D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C92E82-879F-4841-B11E-CF1097F9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5F26D6-AE90-B849-A4E0-1DE54908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AB48-E908-674B-811A-720FCDB96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2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9B323-ADA3-A94D-994F-CF86CC8C6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B58E0D-3932-B24D-934F-ECE2D58B6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A903CC-B03A-9043-A8E1-A3733DB14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010593-9AE2-734E-BDE7-DDB962BD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CAC-67B9-0042-9DA6-095510CA50D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A06949-CCFC-394A-9D32-49D7659C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8706A1-47C8-124B-9D7B-67A45563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AB48-E908-674B-811A-720FCDB96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96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DA597A-7998-D34E-AB4A-26A6F813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18AF17-3F74-3249-AE00-D7A048BA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486CD3-330D-A341-80AC-5AB234305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9E3B27-71C9-B842-834E-90C09BE3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CAC-67B9-0042-9DA6-095510CA50D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9DE45F-843E-924F-B47B-39ADA4A6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35134A-F971-0541-86E0-7AF7D079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AB48-E908-674B-811A-720FCDB96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77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8BF4FE-72BD-E14A-BE1D-8EDC73E1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54916-9E3D-3942-9FC5-71EE983AD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6F89BD-5A7C-D740-9720-20C0EC5E3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A6CAC-67B9-0042-9DA6-095510CA50D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4FCAC1-8F1A-C841-9AB6-DB90B58A5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2A4BEC-DF03-6C4A-B757-C8C43FB42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BAB48-E908-674B-811A-720FCDB96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05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D51A390-8EB9-F14E-8433-940A73AB6518}"/>
              </a:ext>
            </a:extLst>
          </p:cNvPr>
          <p:cNvGrpSpPr/>
          <p:nvPr/>
        </p:nvGrpSpPr>
        <p:grpSpPr>
          <a:xfrm>
            <a:off x="1354667" y="2453858"/>
            <a:ext cx="13216739" cy="3563484"/>
            <a:chOff x="1354667" y="2453858"/>
            <a:chExt cx="13216739" cy="356348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FA3E768-EF51-0A41-BDE5-A846231BC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4667" y="2453858"/>
              <a:ext cx="13216739" cy="3563484"/>
            </a:xfrm>
            <a:prstGeom prst="rect">
              <a:avLst/>
            </a:prstGeom>
          </p:spPr>
        </p:pic>
        <p:pic>
          <p:nvPicPr>
            <p:cNvPr id="1026" name="Picture 2" descr="Osamu S. (@osm3dan) | Twitter">
              <a:extLst>
                <a:ext uri="{FF2B5EF4-FFF2-40B4-BE49-F238E27FC236}">
                  <a16:creationId xmlns:a16="http://schemas.microsoft.com/office/drawing/2014/main" id="{147837E3-FC3D-0747-9B15-1771FF8CB9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5000"/>
                      </a14:imgEffect>
                      <a14:imgEffect>
                        <a14:brightnessContrast bright="1000" contras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" t="7523" b="9587"/>
            <a:stretch/>
          </p:blipFill>
          <p:spPr bwMode="auto">
            <a:xfrm>
              <a:off x="1661899" y="2746512"/>
              <a:ext cx="3406956" cy="2921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FE73036-FE84-D646-80E2-9A4B9A3BBDEC}"/>
                </a:ext>
              </a:extLst>
            </p:cNvPr>
            <p:cNvSpPr txBox="1"/>
            <p:nvPr/>
          </p:nvSpPr>
          <p:spPr>
            <a:xfrm>
              <a:off x="5376087" y="3106749"/>
              <a:ext cx="8830025" cy="1807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ja-JP" sz="16600" dirty="0">
                  <a:latin typeface="Bauhaus 93" pitchFamily="82" charset="0"/>
                  <a:cs typeface="Aharoni" panose="020F0502020204030204" pitchFamily="34" charset="0"/>
                </a:rPr>
                <a:t>osm3dan</a:t>
              </a:r>
              <a:endParaRPr kumimoji="1" lang="ja-JP" altLang="en-US" sz="16600">
                <a:latin typeface="Bauhaus 93" pitchFamily="82" charset="0"/>
                <a:cs typeface="Aharon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57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Bauhaus 93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三反畑 修</dc:creator>
  <cp:lastModifiedBy>三反畑 修</cp:lastModifiedBy>
  <cp:revision>5</cp:revision>
  <dcterms:created xsi:type="dcterms:W3CDTF">2020-10-15T05:20:26Z</dcterms:created>
  <dcterms:modified xsi:type="dcterms:W3CDTF">2020-10-16T00:39:35Z</dcterms:modified>
</cp:coreProperties>
</file>