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17C0-83C4-E313-6742-7E364EBE0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90AF0-87B2-1D51-7ADC-98CE3FE87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93D0-F448-9C2E-7AAC-6FBCF36F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41A1-ADC4-BA3E-05E8-B07A25B5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28CF-4E62-E8AD-FEEA-C959897F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0AB4-0BD8-A96D-B476-B7793C7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22177-A3C5-6FAC-1F87-CC5134F3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6DF7-FAB2-7B8C-17D0-69554310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0A481-27EA-6686-09BB-193BE411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21A8-F1AE-696F-A437-486ACC49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6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D217E-0D53-FED8-652D-AB740710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410EA-C374-C750-3423-81796F63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DA124-9EE1-3865-BEB6-CAE113B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36E5-8AA2-9682-1416-12ED6B97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F5E3-CD5A-174B-2D6F-FCB0F025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9132-4422-DA96-79B3-88101DDC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A2DF-DCB3-8E71-926D-6C76FB17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4A861-26AB-5D27-22ED-88A26A7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EF94-0445-42DB-A937-9E330C06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0C63-AE3E-7846-46EE-59CEA5BF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ECCE-1F9E-266F-47B9-FCB10FB1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C0A15-3DE6-DF1B-3E23-BCFD7BEDC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D7BC-0CB2-1617-24A8-E871AFDB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D4FD-096C-E8C7-01E1-5B67B73A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1D11-7729-95FA-FA94-15EA373C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73BF-DE17-6436-0F77-6F05A3A0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4734-1597-EC80-FBA5-971A1134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C75D-5FE5-B6A7-A8C0-35FB202D5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16EE-5C17-78DC-BC11-9E37EC92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D942-581E-3E50-DB1F-22C511A8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7DF9-6CDC-C6BC-A384-D61CDD03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9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2C19-BC0A-C562-07CB-2571DBE7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73597-04AD-EAC1-3A82-A711D4B0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C9629-9F63-DE9C-23B1-28AD062C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792F5-6187-8857-46B5-B625573AB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D3EA2-535D-0EA5-0816-7E9F0FC69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DE30C-5315-ADD6-CD15-D16FA0DA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F71E0-B489-73DE-AE50-2B9E1C14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161FF-7A87-9920-B86E-67F7CA9E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7901-8FB5-BBB6-ED95-FB164164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6D9AB-1244-BA24-282D-86B4599C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3BBA6-7BD3-A838-DE5B-B37A9654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CCE4-0F67-C38B-0A90-1577BCAD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4AB13-A575-839D-B4B4-025DD7BA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FCBB5-B29A-226E-8CF1-0D3984B7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169EC-74EF-F4E0-C94E-48FE2170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79B0-F353-1BF8-0BA6-500939BF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EBD3-C195-AF9C-7F82-ECDE79715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5C6E7-5634-F83A-448D-A20B07CB4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D3EEF-D854-F2E8-A2C9-7693DD63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5DFD9-7D11-77E9-158D-60EB6D7F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2BF64-06DB-4641-EAC8-67C2A90A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3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4754-1FE0-9A56-C1B3-310D09AA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95360-3F3D-DE9E-F65B-F2C70668D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7CD1-C644-535D-4D52-F81603DA5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C2C2-86E9-442E-D785-C29D26EC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F4EC3-6733-CC27-A617-465F60F9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79259-B814-97F2-65F2-6857C13C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72E18-020D-261D-57C4-325251E6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BEA8B-2817-BA62-787A-F90E3A12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10119-D0F2-9E0E-9376-557A38C7A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B937D-7E7D-4C94-88BA-549799047D7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D594-AB8D-DCEC-FDFA-CA573EDBB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1648-79AD-1893-5762-EB5F58FC8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121EF-15F7-4CBC-ABF0-0273E0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9D3120B-416D-C416-6E03-39C429B1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0829" y="643467"/>
            <a:ext cx="7930341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3684-3C2C-D87C-6F7F-F8BDF466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BF12-E3B3-9F5E-A9B3-0464AD73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Rawy</dc:creator>
  <cp:lastModifiedBy>Osama Rawy</cp:lastModifiedBy>
  <cp:revision>1</cp:revision>
  <dcterms:created xsi:type="dcterms:W3CDTF">2024-05-04T06:42:55Z</dcterms:created>
  <dcterms:modified xsi:type="dcterms:W3CDTF">2024-05-04T06:51:42Z</dcterms:modified>
</cp:coreProperties>
</file>