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1" r:id="rId17"/>
    <p:sldId id="26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185591"/>
            <a:ext cx="7766936" cy="1497765"/>
          </a:xfrm>
        </p:spPr>
        <p:txBody>
          <a:bodyPr/>
          <a:lstStyle/>
          <a:p>
            <a:r>
              <a:rPr lang="en-US" sz="6000" dirty="0" smtClean="0"/>
              <a:t>Autonomous UAV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37149"/>
            <a:ext cx="7766936" cy="15583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Group Members: Osman Ali </a:t>
            </a:r>
            <a:r>
              <a:rPr lang="en-US" dirty="0" err="1" smtClean="0"/>
              <a:t>Mian</a:t>
            </a:r>
            <a:r>
              <a:rPr lang="en-US" dirty="0" smtClean="0"/>
              <a:t> 11k-2123</a:t>
            </a:r>
          </a:p>
          <a:p>
            <a:r>
              <a:rPr lang="en-US" dirty="0" err="1" smtClean="0"/>
              <a:t>Mohsin</a:t>
            </a:r>
            <a:r>
              <a:rPr lang="en-US" dirty="0" smtClean="0"/>
              <a:t> </a:t>
            </a:r>
            <a:r>
              <a:rPr lang="en-US" dirty="0" err="1" smtClean="0"/>
              <a:t>Mansoor</a:t>
            </a:r>
            <a:r>
              <a:rPr lang="en-US" dirty="0" smtClean="0"/>
              <a:t> </a:t>
            </a:r>
            <a:r>
              <a:rPr lang="en-US" dirty="0" err="1" smtClean="0"/>
              <a:t>Kerai</a:t>
            </a:r>
            <a:r>
              <a:rPr lang="en-US" dirty="0" smtClean="0"/>
              <a:t> 11k-2219</a:t>
            </a:r>
          </a:p>
          <a:p>
            <a:r>
              <a:rPr lang="en-US" dirty="0" err="1" smtClean="0"/>
              <a:t>Mahak</a:t>
            </a:r>
            <a:r>
              <a:rPr lang="en-US" dirty="0" smtClean="0"/>
              <a:t> </a:t>
            </a:r>
            <a:r>
              <a:rPr lang="en-US" dirty="0" err="1" smtClean="0"/>
              <a:t>Mohbat</a:t>
            </a:r>
            <a:r>
              <a:rPr lang="en-US" dirty="0" smtClean="0"/>
              <a:t> Ali 11k-2197</a:t>
            </a:r>
          </a:p>
          <a:p>
            <a:r>
              <a:rPr lang="en-US" dirty="0" smtClean="0"/>
              <a:t>Hira Farman 11k-2205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3634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2: Manual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Controlling AR Drone using open loop commands </a:t>
            </a:r>
          </a:p>
          <a:p>
            <a:endParaRPr lang="en-US" sz="2800" dirty="0" smtClean="0"/>
          </a:p>
          <a:p>
            <a:r>
              <a:rPr lang="en-US" sz="2800" dirty="0" smtClean="0"/>
              <a:t>Test Runs Included: </a:t>
            </a:r>
          </a:p>
          <a:p>
            <a:pPr lvl="1"/>
            <a:r>
              <a:rPr lang="en-US" sz="2600" dirty="0" smtClean="0"/>
              <a:t>Make a circle</a:t>
            </a:r>
          </a:p>
          <a:p>
            <a:pPr lvl="1"/>
            <a:r>
              <a:rPr lang="en-US" sz="2600" dirty="0" smtClean="0"/>
              <a:t>Make a square</a:t>
            </a:r>
          </a:p>
          <a:p>
            <a:pPr lvl="1"/>
            <a:r>
              <a:rPr lang="en-US" sz="2600" dirty="0" smtClean="0"/>
              <a:t>Make the letter “Z”</a:t>
            </a:r>
          </a:p>
          <a:p>
            <a:endParaRPr lang="en-US" sz="2800" dirty="0" smtClean="0"/>
          </a:p>
          <a:p>
            <a:r>
              <a:rPr lang="en-US" sz="2800" dirty="0" smtClean="0"/>
              <a:t>To see any delays in command issue-execution cycle  </a:t>
            </a:r>
          </a:p>
          <a:p>
            <a:pPr lvl="1"/>
            <a:endParaRPr lang="en-US" sz="26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Experiment 3: The Cockpit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Navigation experiments  using video feed from the drone</a:t>
            </a:r>
          </a:p>
          <a:p>
            <a:endParaRPr lang="en-US" sz="2400" dirty="0" smtClean="0"/>
          </a:p>
          <a:p>
            <a:r>
              <a:rPr lang="en-US" sz="2400" dirty="0" smtClean="0"/>
              <a:t>Previous experiments were observing drone from the outside</a:t>
            </a:r>
          </a:p>
          <a:p>
            <a:endParaRPr lang="en-US" sz="2400" dirty="0" smtClean="0"/>
          </a:p>
          <a:p>
            <a:r>
              <a:rPr lang="en-US" sz="2400" dirty="0" smtClean="0"/>
              <a:t>Used video feed from drone where the pilot could observe the world only through drones camera.  </a:t>
            </a:r>
          </a:p>
          <a:p>
            <a:endParaRPr lang="en-US" sz="2400" dirty="0" smtClean="0"/>
          </a:p>
          <a:p>
            <a:r>
              <a:rPr lang="en-US" sz="2400" dirty="0" smtClean="0"/>
              <a:t>Helped analyze the quality of image received over time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4: The Autonomous Flight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86266"/>
            <a:ext cx="8596668" cy="388077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PD Control Was Implemented to Navigate the drone (Video Included)</a:t>
            </a:r>
          </a:p>
          <a:p>
            <a:endParaRPr lang="en-US" sz="2400" dirty="0" smtClean="0"/>
          </a:p>
          <a:p>
            <a:r>
              <a:rPr lang="en-US" sz="2400" dirty="0" smtClean="0"/>
              <a:t>Send the drone from point [0,0,0] in the world to the following points</a:t>
            </a:r>
          </a:p>
          <a:p>
            <a:pPr lvl="1"/>
            <a:r>
              <a:rPr lang="en-US" sz="2200" dirty="0" smtClean="0"/>
              <a:t>[100,0,0</a:t>
            </a:r>
            <a:r>
              <a:rPr lang="en-US" sz="2200" dirty="0" smtClean="0"/>
              <a:t>]</a:t>
            </a:r>
          </a:p>
          <a:p>
            <a:pPr lvl="1"/>
            <a:r>
              <a:rPr lang="en-US" sz="2200" dirty="0" smtClean="0"/>
              <a:t>[</a:t>
            </a:r>
            <a:r>
              <a:rPr lang="en-US" sz="2200" dirty="0" smtClean="0"/>
              <a:t>150,80,0]</a:t>
            </a:r>
          </a:p>
          <a:p>
            <a:pPr lvl="1"/>
            <a:r>
              <a:rPr lang="en-US" sz="2200" dirty="0" smtClean="0"/>
              <a:t>[200,200,0]</a:t>
            </a:r>
            <a:endParaRPr lang="en-US" sz="2200" dirty="0" smtClean="0"/>
          </a:p>
          <a:p>
            <a:pPr lvl="1"/>
            <a:r>
              <a:rPr lang="en-US" sz="2200" dirty="0" smtClean="0"/>
              <a:t>All Readings are in cm</a:t>
            </a:r>
          </a:p>
          <a:p>
            <a:endParaRPr lang="en-US" sz="2400" dirty="0" smtClean="0"/>
          </a:p>
          <a:p>
            <a:r>
              <a:rPr lang="en-US" sz="2400" dirty="0" smtClean="0"/>
              <a:t>Erroneous in terms of bearing, due to abnormal yaw updates in the </a:t>
            </a:r>
            <a:r>
              <a:rPr lang="en-US" sz="2400" dirty="0" smtClean="0"/>
              <a:t>drone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Configuring the Proportional and Derivative gains was difficult.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5: Detect 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SRF08 Sonic Sensor mounted on an Arduino. </a:t>
            </a:r>
          </a:p>
          <a:p>
            <a:endParaRPr lang="en-US" sz="2400" dirty="0" smtClean="0"/>
          </a:p>
          <a:p>
            <a:r>
              <a:rPr lang="en-US" sz="2400" dirty="0" smtClean="0"/>
              <a:t>Mount Arduino on the drone (Not done)</a:t>
            </a:r>
          </a:p>
          <a:p>
            <a:endParaRPr lang="en-US" sz="2400" dirty="0" smtClean="0"/>
          </a:p>
          <a:p>
            <a:r>
              <a:rPr lang="en-US" sz="2400" dirty="0" smtClean="0"/>
              <a:t>Take readings from Arduino to decide if drone should go forward</a:t>
            </a:r>
          </a:p>
          <a:p>
            <a:endParaRPr lang="en-US" sz="2400" dirty="0" smtClean="0"/>
          </a:p>
          <a:p>
            <a:r>
              <a:rPr lang="en-US" sz="2400" dirty="0" smtClean="0"/>
              <a:t>Stop the drone if there is an obstacle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6: Outdoor Object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 warm-up for FYP2</a:t>
            </a:r>
          </a:p>
          <a:p>
            <a:endParaRPr lang="en-US" sz="2800" dirty="0" smtClean="0"/>
          </a:p>
          <a:p>
            <a:r>
              <a:rPr lang="en-US" sz="2800" dirty="0" smtClean="0"/>
              <a:t>Object recognition Algorithm, written using OpenCV </a:t>
            </a:r>
            <a:r>
              <a:rPr lang="en-US" sz="2800" dirty="0" smtClean="0"/>
              <a:t>. Detecting Doors and Windows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Extracts HOG features and trains a non-linear SVM classifier.  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Incurred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92" y="2160589"/>
            <a:ext cx="8596668" cy="3880773"/>
          </a:xfrm>
        </p:spPr>
        <p:txBody>
          <a:bodyPr/>
          <a:lstStyle/>
          <a:p>
            <a:pPr marL="800100" lvl="1" indent="-342900"/>
            <a:r>
              <a:rPr lang="en-US" sz="3200" dirty="0" smtClean="0">
                <a:latin typeface="Calibri" pitchFamily="34" charset="0"/>
                <a:cs typeface="Calibri" pitchFamily="34" charset="0"/>
              </a:rPr>
              <a:t>50,000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PKR for the drone</a:t>
            </a:r>
          </a:p>
          <a:p>
            <a:pPr marL="800100" lvl="1" indent="-342900"/>
            <a:r>
              <a:rPr lang="en-US" sz="3200" dirty="0" smtClean="0">
                <a:latin typeface="Calibri" pitchFamily="34" charset="0"/>
                <a:cs typeface="Calibri" pitchFamily="34" charset="0"/>
              </a:rPr>
              <a:t>2,500 PKR Arduino</a:t>
            </a:r>
          </a:p>
          <a:p>
            <a:pPr marL="800100" lvl="1" indent="-342900"/>
            <a:r>
              <a:rPr lang="en-US" sz="3200" dirty="0" smtClean="0">
                <a:latin typeface="Calibri" pitchFamily="34" charset="0"/>
                <a:cs typeface="Calibri" pitchFamily="34" charset="0"/>
              </a:rPr>
              <a:t>400 PKR Sonar Depth Sensor</a:t>
            </a:r>
          </a:p>
          <a:p>
            <a:pPr marL="800100" lvl="1" indent="-342900"/>
            <a:r>
              <a:rPr lang="en-US" sz="3200" dirty="0" smtClean="0">
                <a:latin typeface="Calibri" pitchFamily="34" charset="0"/>
                <a:cs typeface="Calibri" pitchFamily="34" charset="0"/>
              </a:rPr>
              <a:t>8000 PKR Arduino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WiFi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Module (Not Yet Bought)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The Ultrasonic Sensor and Drone are not yet working in collaboration</a:t>
            </a:r>
          </a:p>
          <a:p>
            <a:endParaRPr lang="en-US" sz="2000" dirty="0" smtClean="0"/>
          </a:p>
          <a:p>
            <a:r>
              <a:rPr lang="en-US" sz="2000" dirty="0" smtClean="0"/>
              <a:t>Main Obstacles: </a:t>
            </a:r>
          </a:p>
          <a:p>
            <a:pPr lvl="1"/>
            <a:r>
              <a:rPr lang="en-US" sz="1800" dirty="0" smtClean="0"/>
              <a:t>Cost (Main reason)</a:t>
            </a:r>
          </a:p>
          <a:p>
            <a:pPr lvl="1"/>
            <a:r>
              <a:rPr lang="en-US" sz="1800" dirty="0" smtClean="0"/>
              <a:t>Extra Time Spent on PD </a:t>
            </a:r>
            <a:r>
              <a:rPr lang="en-US" sz="1800" dirty="0" smtClean="0"/>
              <a:t>Control (Inconsistent Documentation Online)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000" dirty="0" smtClean="0"/>
              <a:t>Currently The Drone Responds to the readings from Ultrasonic sensor, but the sensor is only “virtually” on the </a:t>
            </a:r>
            <a:r>
              <a:rPr lang="en-US" sz="2000" dirty="0" smtClean="0"/>
              <a:t>drone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Mount 1 depth sensor perpendicular to the current sensor for sideways obstacles as well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Future Work (FYP 2)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Integrate computer vision with navigation: apply object recognition technique to the images received through drones camera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Find the safest place in those pictures of the scene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Fly to the safest place found and park itself.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6763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03" y="2063936"/>
            <a:ext cx="8596668" cy="229615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err="1" smtClean="0"/>
              <a:t>Thankyou</a:t>
            </a:r>
            <a:r>
              <a:rPr lang="en-US" sz="5400" b="1" dirty="0" smtClean="0"/>
              <a:t>! </a:t>
            </a:r>
            <a:r>
              <a:rPr lang="en-US" sz="5400" b="1" dirty="0" smtClean="0">
                <a:sym typeface="Wingdings" pitchFamily="2" charset="2"/>
              </a:rPr>
              <a:t></a:t>
            </a:r>
            <a:endParaRPr lang="en-US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Autonomous Flying Robots that can carry do the job of portable things</a:t>
            </a:r>
          </a:p>
          <a:p>
            <a:endParaRPr lang="en-US" dirty="0" smtClean="0"/>
          </a:p>
          <a:p>
            <a:r>
              <a:rPr lang="en-US" dirty="0" smtClean="0"/>
              <a:t>Things that may be needed for specific time only.</a:t>
            </a:r>
          </a:p>
          <a:p>
            <a:endParaRPr lang="en-US" dirty="0" smtClean="0"/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Temporary Camera’s : For Re-</a:t>
            </a:r>
            <a:r>
              <a:rPr lang="en-US" dirty="0" err="1" smtClean="0"/>
              <a:t>inforced</a:t>
            </a:r>
            <a:r>
              <a:rPr lang="en-US" dirty="0" smtClean="0"/>
              <a:t> security</a:t>
            </a:r>
          </a:p>
          <a:p>
            <a:pPr lvl="1"/>
            <a:r>
              <a:rPr lang="en-US" dirty="0" smtClean="0"/>
              <a:t>Temporary Light Bulbs: For any casual event</a:t>
            </a:r>
          </a:p>
          <a:p>
            <a:pPr lvl="1"/>
            <a:r>
              <a:rPr lang="en-US" dirty="0" smtClean="0"/>
              <a:t>Temporary </a:t>
            </a:r>
            <a:r>
              <a:rPr lang="en-US" dirty="0" err="1" smtClean="0"/>
              <a:t>WiFi</a:t>
            </a:r>
            <a:r>
              <a:rPr lang="en-US" dirty="0" smtClean="0"/>
              <a:t> Hotspots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Drone Specs  </a:t>
            </a:r>
            <a:endParaRPr lang="en-US" dirty="0"/>
          </a:p>
        </p:txBody>
      </p:sp>
      <p:pic>
        <p:nvPicPr>
          <p:cNvPr id="1026" name="Picture 2" descr="C:\Users\Alfred\Desktop\AR.Drone_spec.png"/>
          <p:cNvPicPr>
            <a:picLocks noChangeAspect="1" noChangeArrowheads="1"/>
          </p:cNvPicPr>
          <p:nvPr/>
        </p:nvPicPr>
        <p:blipFill>
          <a:blip r:embed="rId2"/>
          <a:srcRect t="31112" r="39324"/>
          <a:stretch>
            <a:fillRect/>
          </a:stretch>
        </p:blipFill>
        <p:spPr bwMode="auto">
          <a:xfrm>
            <a:off x="5564579" y="1515291"/>
            <a:ext cx="3919056" cy="3210536"/>
          </a:xfrm>
          <a:prstGeom prst="rect">
            <a:avLst/>
          </a:prstGeom>
          <a:noFill/>
        </p:spPr>
      </p:pic>
      <p:pic>
        <p:nvPicPr>
          <p:cNvPr id="4" name="Picture 2" descr="C:\Users\Alfred\Desktop\AR.Drone_spec.png"/>
          <p:cNvPicPr>
            <a:picLocks noChangeAspect="1" noChangeArrowheads="1"/>
          </p:cNvPicPr>
          <p:nvPr/>
        </p:nvPicPr>
        <p:blipFill>
          <a:blip r:embed="rId2"/>
          <a:srcRect l="54879" t="374" r="-1069" b="72999"/>
          <a:stretch>
            <a:fillRect/>
          </a:stretch>
        </p:blipFill>
        <p:spPr bwMode="auto">
          <a:xfrm>
            <a:off x="650393" y="3788229"/>
            <a:ext cx="4679253" cy="1946366"/>
          </a:xfrm>
          <a:prstGeom prst="rect">
            <a:avLst/>
          </a:prstGeom>
          <a:noFill/>
        </p:spPr>
      </p:pic>
      <p:pic>
        <p:nvPicPr>
          <p:cNvPr id="5" name="Picture 2" descr="C:\Users\Alfred\Desktop\AR.Drone_spec.png"/>
          <p:cNvPicPr>
            <a:picLocks noChangeAspect="1" noChangeArrowheads="1"/>
          </p:cNvPicPr>
          <p:nvPr/>
        </p:nvPicPr>
        <p:blipFill>
          <a:blip r:embed="rId2"/>
          <a:srcRect l="8425" t="374" r="51433" b="72999"/>
          <a:stretch>
            <a:fillRect/>
          </a:stretch>
        </p:blipFill>
        <p:spPr bwMode="auto">
          <a:xfrm>
            <a:off x="862153" y="1693814"/>
            <a:ext cx="4075611" cy="19507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Problem Statement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25015"/>
            <a:ext cx="8762880" cy="37348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dirty="0" smtClean="0"/>
              <a:t>Make The Drone Autonomous Such That</a:t>
            </a:r>
          </a:p>
          <a:p>
            <a:pPr marL="0" indent="0">
              <a:buNone/>
            </a:pPr>
            <a:endParaRPr lang="en-US" sz="3000" dirty="0" smtClean="0"/>
          </a:p>
          <a:p>
            <a:pPr>
              <a:lnSpc>
                <a:spcPct val="150000"/>
              </a:lnSpc>
            </a:pPr>
            <a:r>
              <a:rPr lang="en-US" sz="3000" dirty="0" smtClean="0"/>
              <a:t>It Can Fly From Point A to point B (FYP-1)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Not Hit Any Obstacles In The Process (FYP-1)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Identify a “Safe Spot” and </a:t>
            </a:r>
            <a:r>
              <a:rPr lang="en-US" sz="3000" smtClean="0"/>
              <a:t>Park Itself There </a:t>
            </a:r>
            <a:r>
              <a:rPr lang="en-US" sz="3000" dirty="0" smtClean="0"/>
              <a:t>(FYP-2)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167823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Solution Proposed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0582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sz="3000" dirty="0" smtClean="0"/>
              <a:t>Use a PD control to issue commands to the drone to move from point A to point B</a:t>
            </a:r>
          </a:p>
          <a:p>
            <a:pPr>
              <a:lnSpc>
                <a:spcPct val="200000"/>
              </a:lnSpc>
            </a:pPr>
            <a:r>
              <a:rPr lang="en-US" sz="3000" dirty="0" smtClean="0"/>
              <a:t>Use an Ultrasonic Depth Sensor facing the same direction as the Drone to detect its distance from any obstacle</a:t>
            </a:r>
          </a:p>
          <a:p>
            <a:pPr>
              <a:lnSpc>
                <a:spcPct val="200000"/>
              </a:lnSpc>
            </a:pPr>
            <a:r>
              <a:rPr lang="en-US" sz="3000" dirty="0" smtClean="0"/>
              <a:t>Use of Computer Vision to Process In Coming Image for Safe Place Detection Purpose. (Not For This Time)</a:t>
            </a:r>
          </a:p>
        </p:txBody>
      </p:sp>
    </p:spTree>
    <p:extLst>
      <p:ext uri="{BB962C8B-B14F-4D97-AF65-F5344CB8AC3E}">
        <p14:creationId xmlns:p14="http://schemas.microsoft.com/office/powerpoint/2010/main" xmlns="" val="211083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Solution Break 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827274" cy="411096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400" dirty="0" smtClean="0"/>
              <a:t>In order to achieve the solution some steps need to be followed: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400" b="1" dirty="0" smtClean="0"/>
              <a:t>This Time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Set up Robot </a:t>
            </a:r>
            <a:r>
              <a:rPr lang="en-US" sz="2400" dirty="0"/>
              <a:t>Operating System </a:t>
            </a:r>
            <a:r>
              <a:rPr lang="en-US" sz="2400" dirty="0" smtClean="0"/>
              <a:t>Environment</a:t>
            </a:r>
            <a:r>
              <a:rPr lang="en-US" sz="2400" dirty="0"/>
              <a:t> </a:t>
            </a:r>
            <a:r>
              <a:rPr lang="en-US" sz="2400" dirty="0" smtClean="0"/>
              <a:t>to Issue navigation commands to the drone</a:t>
            </a:r>
            <a:r>
              <a:rPr lang="en-US" sz="2400" dirty="0"/>
              <a:t> </a:t>
            </a:r>
            <a:endParaRPr lang="en-US" sz="2400" dirty="0" smtClean="0"/>
          </a:p>
          <a:p>
            <a:pPr lvl="0">
              <a:lnSpc>
                <a:spcPct val="150000"/>
              </a:lnSpc>
            </a:pPr>
            <a:r>
              <a:rPr lang="en-US" sz="2400" dirty="0"/>
              <a:t>Use Arduino </a:t>
            </a:r>
            <a:r>
              <a:rPr lang="en-US" sz="2400" dirty="0" smtClean="0"/>
              <a:t>equipped </a:t>
            </a:r>
            <a:r>
              <a:rPr lang="en-US" sz="2400" dirty="0"/>
              <a:t>with a </a:t>
            </a:r>
            <a:r>
              <a:rPr lang="en-US" sz="2400" dirty="0" smtClean="0"/>
              <a:t>depth sensor and mount it on drone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400" b="1" dirty="0" smtClean="0"/>
              <a:t>Next Time</a:t>
            </a:r>
            <a:endParaRPr lang="en-US" sz="2400" b="1" dirty="0"/>
          </a:p>
          <a:p>
            <a:pPr lvl="0">
              <a:lnSpc>
                <a:spcPct val="150000"/>
              </a:lnSpc>
            </a:pPr>
            <a:r>
              <a:rPr lang="en-US" sz="2400" dirty="0"/>
              <a:t>Process the r</a:t>
            </a:r>
            <a:r>
              <a:rPr lang="en-US" sz="2400" dirty="0" smtClean="0"/>
              <a:t>aw </a:t>
            </a:r>
            <a:r>
              <a:rPr lang="en-US" sz="2400" dirty="0"/>
              <a:t>i</a:t>
            </a:r>
            <a:r>
              <a:rPr lang="en-US" sz="2400" dirty="0" smtClean="0"/>
              <a:t>mage </a:t>
            </a:r>
            <a:r>
              <a:rPr lang="en-US" sz="2400" dirty="0"/>
              <a:t>d</a:t>
            </a:r>
            <a:r>
              <a:rPr lang="en-US" sz="2400" dirty="0" smtClean="0"/>
              <a:t>ata </a:t>
            </a:r>
            <a:r>
              <a:rPr lang="en-US" sz="2400" dirty="0"/>
              <a:t>b</a:t>
            </a:r>
            <a:r>
              <a:rPr lang="en-US" sz="2400" dirty="0" smtClean="0"/>
              <a:t>eing </a:t>
            </a:r>
            <a:r>
              <a:rPr lang="en-US" sz="2400" dirty="0"/>
              <a:t>r</a:t>
            </a:r>
            <a:r>
              <a:rPr lang="en-US" sz="2400" dirty="0" smtClean="0"/>
              <a:t>eceived from </a:t>
            </a:r>
            <a:r>
              <a:rPr lang="en-US" sz="2400" dirty="0"/>
              <a:t>d</a:t>
            </a:r>
            <a:r>
              <a:rPr lang="en-US" sz="2400" dirty="0" smtClean="0"/>
              <a:t>rone</a:t>
            </a:r>
            <a:r>
              <a:rPr lang="en-US" sz="2400" dirty="0"/>
              <a:t> 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Integrate </a:t>
            </a:r>
            <a:r>
              <a:rPr lang="en-US" sz="2400" dirty="0" smtClean="0"/>
              <a:t>drone </a:t>
            </a:r>
            <a:r>
              <a:rPr lang="en-US" sz="2400" dirty="0"/>
              <a:t>n</a:t>
            </a:r>
            <a:r>
              <a:rPr lang="en-US" sz="2400" dirty="0" smtClean="0"/>
              <a:t>avigation </a:t>
            </a:r>
            <a:r>
              <a:rPr lang="en-US" sz="2400" dirty="0"/>
              <a:t>with </a:t>
            </a:r>
            <a:r>
              <a:rPr lang="en-US" sz="2400" dirty="0" smtClean="0"/>
              <a:t>computer </a:t>
            </a:r>
            <a:r>
              <a:rPr lang="en-US" sz="2400" dirty="0"/>
              <a:t>v</a:t>
            </a:r>
            <a:r>
              <a:rPr lang="en-US" sz="2400" dirty="0" smtClean="0"/>
              <a:t>ision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2564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FYP-I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80283"/>
            <a:ext cx="8596668" cy="3880773"/>
          </a:xfrm>
        </p:spPr>
        <p:txBody>
          <a:bodyPr>
            <a:normAutofit fontScale="85000" lnSpcReduction="10000"/>
          </a:bodyPr>
          <a:lstStyle/>
          <a:p>
            <a:pPr lvl="0">
              <a:lnSpc>
                <a:spcPct val="200000"/>
              </a:lnSpc>
            </a:pPr>
            <a:r>
              <a:rPr lang="en-US" sz="2800" dirty="0" smtClean="0"/>
              <a:t>Drone Should Take Off, and Travel to a given co-ordinate</a:t>
            </a:r>
          </a:p>
          <a:p>
            <a:pPr lvl="0">
              <a:lnSpc>
                <a:spcPct val="200000"/>
              </a:lnSpc>
            </a:pPr>
            <a:r>
              <a:rPr lang="en-US" sz="2800" dirty="0" smtClean="0"/>
              <a:t>The Drone Should not hit any obstacles that come </a:t>
            </a:r>
            <a:r>
              <a:rPr lang="en-US" sz="2800" i="1" u="sng" dirty="0" smtClean="0"/>
              <a:t>in its direction of </a:t>
            </a:r>
            <a:r>
              <a:rPr lang="en-US" sz="2800" i="1" u="sng" dirty="0" smtClean="0"/>
              <a:t>facing (currently 1 sensor only)</a:t>
            </a:r>
            <a:endParaRPr lang="en-US" sz="2800" i="1" u="sng" dirty="0" smtClean="0"/>
          </a:p>
          <a:p>
            <a:pPr lvl="0">
              <a:lnSpc>
                <a:spcPct val="200000"/>
              </a:lnSpc>
            </a:pPr>
            <a:r>
              <a:rPr lang="en-US" sz="2800" dirty="0" smtClean="0"/>
              <a:t>Don’t let the drone move forward if there is an obstacle in front of it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731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5156"/>
            <a:ext cx="8596668" cy="94015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Progress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465"/>
            <a:ext cx="8750002" cy="48682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671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Analyze the amount of weight the drone can carry</a:t>
            </a:r>
          </a:p>
          <a:p>
            <a:endParaRPr lang="en-US" sz="3200" dirty="0" smtClean="0"/>
          </a:p>
          <a:p>
            <a:r>
              <a:rPr lang="en-US" sz="3200" dirty="0" smtClean="0"/>
              <a:t>Needed to see feasibility of attaching an Arduino to the drone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635</Words>
  <Application>Microsoft Office PowerPoint</Application>
  <PresentationFormat>Custom</PresentationFormat>
  <Paragraphs>107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Autonomous UAV</vt:lpstr>
      <vt:lpstr>Possible Applications</vt:lpstr>
      <vt:lpstr>The Drone Specs  </vt:lpstr>
      <vt:lpstr>Problem Statement</vt:lpstr>
      <vt:lpstr>Solution Proposed</vt:lpstr>
      <vt:lpstr>Solution Break Up</vt:lpstr>
      <vt:lpstr>FYP-I</vt:lpstr>
      <vt:lpstr>Progress</vt:lpstr>
      <vt:lpstr>Experiment 1</vt:lpstr>
      <vt:lpstr>Experiment 2: Manual Navigation</vt:lpstr>
      <vt:lpstr>Experiment 3: The Cockpit</vt:lpstr>
      <vt:lpstr>Experiment 4: The Autonomous Flight</vt:lpstr>
      <vt:lpstr>Experiment 5: Detect Obstacles</vt:lpstr>
      <vt:lpstr>Experiment 6: Outdoor Object Recognition</vt:lpstr>
      <vt:lpstr>Cost Incurred So Far</vt:lpstr>
      <vt:lpstr>Improvements Needed</vt:lpstr>
      <vt:lpstr>Future Work (FYP 2)</vt:lpstr>
      <vt:lpstr> Thankyou! 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UAV</dc:title>
  <dc:creator>Hira Farman</dc:creator>
  <cp:lastModifiedBy>Alfred</cp:lastModifiedBy>
  <cp:revision>88</cp:revision>
  <dcterms:created xsi:type="dcterms:W3CDTF">2014-12-05T21:13:45Z</dcterms:created>
  <dcterms:modified xsi:type="dcterms:W3CDTF">2014-12-07T20:12:44Z</dcterms:modified>
</cp:coreProperties>
</file>