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F4839E-E927-47CF-B103-EEC060DC14D0}">
  <a:tblStyle styleId="{7FF4839E-E927-47CF-B103-EEC060DC14D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Average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Oswald-bold.fntdata"/><Relationship Id="rId12" Type="http://schemas.openxmlformats.org/officeDocument/2006/relationships/slide" Target="slides/slide6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a5f03cfb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a5f03cfb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a5f03cfb3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a5f03cfb3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a5f03cfb3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a5f03cfb3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a5f03cfb3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a5f03cfb3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a5f03cfb3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a5f03cfb3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a5f03cfb3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a5f03cfb3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a5f03cfb3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a5f03cfb3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a8db063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a8db063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a5f03cfb3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a5f03cfb3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a5f03cfb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a5f03cfb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a5f03cfb3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a5f03cfb3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a8db063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a8db063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a8db063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a8db063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a5f03cfb3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a5f03cfb3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Comparison of Three Algorithms for Voronoi Diagram Generation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Osman Serhat Yılmaz - 21902903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Kaan Kurçer - 21902348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Fortune’s Algorithm: Vertex Events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Vertex events occur when the sweep line reaches the bottom of a parabolic arc in the beach line.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events represent the creation of a new Voronoi vertex, which is the intersection point of three Voronoi edges.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500" y="2740075"/>
            <a:ext cx="59436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Fortune’s Algorithm: Point Events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events occur when the sweep line encounters a new input point, and these points are used to define the Voronoi cells.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new parabolic arc is created in the beach line, which is a data structure that represents the current state of the diagram as the sweep line moves across the input points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879625"/>
            <a:ext cx="59436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Algorithms &amp; Tools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algorithms were implemented successfully and are compared with each other in terms of performance: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Randomized Incremental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Flipping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tools/libraries </a:t>
            </a:r>
            <a:r>
              <a:rPr lang="en"/>
              <a:t>have</a:t>
            </a:r>
            <a:r>
              <a:rPr lang="en"/>
              <a:t> been used during the implementation: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 for plotting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Tkinter for the interface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Performance</a:t>
            </a:r>
            <a:endParaRPr/>
          </a:p>
        </p:txBody>
      </p:sp>
      <p:pic>
        <p:nvPicPr>
          <p:cNvPr id="137" name="Google Shape;137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5007650" cy="3087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5"/>
          <p:cNvGraphicFramePr/>
          <p:nvPr/>
        </p:nvGraphicFramePr>
        <p:xfrm>
          <a:off x="2201750" y="37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{7FF4839E-E927-47CF-B103-EEC060DC14D0}</a:tableStyleId>
              </a:tblPr>
              <a:tblGrid>
                <a:gridCol w="2124075"/>
                <a:gridCol w="1362075"/>
                <a:gridCol w="1647825"/>
                <a:gridCol w="16002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Incremental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Uniform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Gaussian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0.0547292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0.0512497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0.0303546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0.6181948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0.6153923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0.3640604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2.1364411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2.0782666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1.3257558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8.3478266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8.5434931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5.6070762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33.0469071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19.9199718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17.7604167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39" name="Google Shape;139;p2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572700"/>
            <a:ext cx="5007618" cy="30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Performance</a:t>
            </a:r>
            <a:endParaRPr/>
          </a:p>
        </p:txBody>
      </p:sp>
      <p:pic>
        <p:nvPicPr>
          <p:cNvPr id="145" name="Google Shape;145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5007650" cy="3087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6"/>
          <p:cNvGraphicFramePr/>
          <p:nvPr/>
        </p:nvGraphicFramePr>
        <p:xfrm>
          <a:off x="2201750" y="37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{7FF4839E-E927-47CF-B103-EEC060DC14D0}</a:tableStyleId>
              </a:tblPr>
              <a:tblGrid>
                <a:gridCol w="2124075"/>
                <a:gridCol w="1362075"/>
                <a:gridCol w="1647825"/>
                <a:gridCol w="16002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Incremental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Uniform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Gaussian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0.0547292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0.0512497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0.0303546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0.6181948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0.6153923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0.3640604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2.1364411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2.0782666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1.3257558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8.3478266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8.5434931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5.6070762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33.0469071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19.9199718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17.7604167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7" name="Google Shape;147;p2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572700"/>
            <a:ext cx="5007651" cy="30964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p26"/>
          <p:cNvGraphicFramePr/>
          <p:nvPr/>
        </p:nvGraphicFramePr>
        <p:xfrm>
          <a:off x="2201750" y="37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{7FF4839E-E927-47CF-B103-EEC060DC14D0}</a:tableStyleId>
              </a:tblPr>
              <a:tblGrid>
                <a:gridCol w="2124075"/>
                <a:gridCol w="1362075"/>
                <a:gridCol w="1647825"/>
                <a:gridCol w="16002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Flipping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Uniform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Gaussian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 Points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0.0865438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0.0977953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0.0957385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 Points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1.4456029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1.505821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1.5920878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512 Points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6.6161054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6.2149324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6.5254246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1024 Points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24.8294821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25.4814265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34.2482546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2048 Points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125.3442515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128.7920128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112.4517881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our observations, we have come to </a:t>
            </a:r>
            <a:r>
              <a:rPr lang="en"/>
              <a:t>the conclusion that: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Random Incremental Algorithm performs better than Flipping Algorithm regardless of the input size or the distribution of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the point distributions in Random Incremental Algorithm, it was found that Gaussian Distribution is the most efficient, whereas Random Distribution is the least efficient.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the point distributions in The Flipping Algorithm, it was found that Random Distribution is the most efficient, whereas Gaussian Distribution is the least efficient.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Randomized Incremental Algorithm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time complexity of O(nlogn)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points are added incrementally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each point addition, the circumcircles of the delaunay faces are checked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triangulation gets adjusted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Randomized Incremental </a:t>
            </a:r>
            <a:r>
              <a:rPr lang="en"/>
              <a:t>Algorithm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triangle which contains all of the points is generated.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random point which hasn’t been selected already is chosen.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line is drawn to each of the vertices of the triangle which contains the 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edge of the triangle, a circumcircle which contains the points that make up that edge and the chosen point is drawn.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the circumcircle contains another point which has been introduced into the algorithm, draw a line from the three points to that point. Then do the same check for each of the newly generated edges.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steps 2 - 4 until all points are chosen.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the initial triangle and all the edges that are connected to its vertices.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Randomized Incremental Algorithm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475" y="1017725"/>
            <a:ext cx="4677050" cy="364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Randomized Incremental Algorithm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338" y="1017725"/>
            <a:ext cx="491131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Flipping Algorithm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Initially, the points on the plane are used to create an arbitrary triangulation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arbitrary triangulation is made using a similar approach to random incremental algorithm, but in the initial creation there are no checks, checks are made after all triangles are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this step, the triangulation is flipped so that a Delaunay Triangulation is obtained.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Delaunay Triangulation is used in the computation of the Voronoi Diagram.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73900" y="42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Flipping Algorithm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375" y="125650"/>
            <a:ext cx="3935351" cy="47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97" y="1673825"/>
            <a:ext cx="3720725" cy="23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Flipping Algorithm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300" y="1361152"/>
            <a:ext cx="7221900" cy="28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Fortune’s Algorithm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Fortune's Algorithm is a sweep line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processes the input data linearly using a line that sweeps across the input points.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events can be classified into two types: vertex events, point events.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