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9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8BC8A-A170-46E3-B4B3-53A2B7388C6C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1B0A-742F-4468-A24D-DF1CA1ED5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81103"/>
              </p:ext>
            </p:extLst>
          </p:nvPr>
        </p:nvGraphicFramePr>
        <p:xfrm>
          <a:off x="6179594" y="4015770"/>
          <a:ext cx="1295696" cy="2225040"/>
        </p:xfrm>
        <a:graphic>
          <a:graphicData uri="http://schemas.openxmlformats.org/drawingml/2006/table">
            <a:tbl>
              <a:tblPr firstRow="1" bandRow="1"/>
              <a:tblGrid>
                <a:gridCol w="1295696"/>
              </a:tblGrid>
              <a:tr h="2674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F_memberFee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44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7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2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recent_cost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2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total_cost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1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61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86632"/>
              </p:ext>
            </p:extLst>
          </p:nvPr>
        </p:nvGraphicFramePr>
        <p:xfrm>
          <a:off x="193889" y="136706"/>
          <a:ext cx="1428850" cy="3322320"/>
        </p:xfrm>
        <a:graphic>
          <a:graphicData uri="http://schemas.openxmlformats.org/drawingml/2006/table">
            <a:tbl>
              <a:tblPr firstRow="1" bandRow="1"/>
              <a:tblGrid>
                <a:gridCol w="1428850"/>
              </a:tblGrid>
              <a:tr h="2529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Student_Info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57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5679"/>
              </p:ext>
            </p:extLst>
          </p:nvPr>
        </p:nvGraphicFramePr>
        <p:xfrm>
          <a:off x="1711160" y="138155"/>
          <a:ext cx="1332359" cy="2773680"/>
        </p:xfrm>
        <a:graphic>
          <a:graphicData uri="http://schemas.openxmlformats.org/drawingml/2006/table">
            <a:tbl>
              <a:tblPr firstRow="1" bandRow="1"/>
              <a:tblGrid>
                <a:gridCol w="1332359"/>
              </a:tblGrid>
              <a:tr h="258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Facult_Info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32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23512"/>
              </p:ext>
            </p:extLst>
          </p:nvPr>
        </p:nvGraphicFramePr>
        <p:xfrm>
          <a:off x="5953786" y="157331"/>
          <a:ext cx="1209684" cy="2225040"/>
        </p:xfrm>
        <a:graphic>
          <a:graphicData uri="http://schemas.openxmlformats.org/drawingml/2006/table">
            <a:tbl>
              <a:tblPr firstRow="1" bandRow="1"/>
              <a:tblGrid>
                <a:gridCol w="1209684"/>
              </a:tblGrid>
              <a:tr h="2320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08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8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51578"/>
              </p:ext>
            </p:extLst>
          </p:nvPr>
        </p:nvGraphicFramePr>
        <p:xfrm>
          <a:off x="8905435" y="176158"/>
          <a:ext cx="1274551" cy="1676400"/>
        </p:xfrm>
        <a:graphic>
          <a:graphicData uri="http://schemas.openxmlformats.org/drawingml/2006/table">
            <a:tbl>
              <a:tblPr firstRow="1" bandRow="1"/>
              <a:tblGrid>
                <a:gridCol w="1274551"/>
              </a:tblGrid>
              <a:tr h="2614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352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52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52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52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52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47849"/>
              </p:ext>
            </p:extLst>
          </p:nvPr>
        </p:nvGraphicFramePr>
        <p:xfrm>
          <a:off x="7381627" y="160774"/>
          <a:ext cx="1199666" cy="1870332"/>
        </p:xfrm>
        <a:graphic>
          <a:graphicData uri="http://schemas.openxmlformats.org/drawingml/2006/table">
            <a:tbl>
              <a:tblPr firstRow="1" bandRow="1"/>
              <a:tblGrid>
                <a:gridCol w="1199666"/>
              </a:tblGrid>
              <a:tr h="3135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licence_no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33535"/>
              </p:ext>
            </p:extLst>
          </p:nvPr>
        </p:nvGraphicFramePr>
        <p:xfrm>
          <a:off x="3127971" y="125092"/>
          <a:ext cx="1309421" cy="2773680"/>
        </p:xfrm>
        <a:graphic>
          <a:graphicData uri="http://schemas.openxmlformats.org/drawingml/2006/table">
            <a:tbl>
              <a:tblPr firstRow="1" bandRow="1"/>
              <a:tblGrid>
                <a:gridCol w="1309421"/>
              </a:tblGrid>
              <a:tr h="2570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Driver_Info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31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1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1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1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1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1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licence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1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1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134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54320"/>
              </p:ext>
            </p:extLst>
          </p:nvPr>
        </p:nvGraphicFramePr>
        <p:xfrm>
          <a:off x="8882744" y="2134594"/>
          <a:ext cx="1292218" cy="1676400"/>
        </p:xfrm>
        <a:graphic>
          <a:graphicData uri="http://schemas.openxmlformats.org/drawingml/2006/table">
            <a:tbl>
              <a:tblPr firstRow="1" bandRow="1"/>
              <a:tblGrid>
                <a:gridCol w="1292218"/>
              </a:tblGrid>
              <a:tr h="213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925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25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25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25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255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33047"/>
              </p:ext>
            </p:extLst>
          </p:nvPr>
        </p:nvGraphicFramePr>
        <p:xfrm>
          <a:off x="5929132" y="2462014"/>
          <a:ext cx="1307691" cy="1402080"/>
        </p:xfrm>
        <a:graphic>
          <a:graphicData uri="http://schemas.openxmlformats.org/drawingml/2006/table">
            <a:tbl>
              <a:tblPr firstRow="1" bandRow="1"/>
              <a:tblGrid>
                <a:gridCol w="13076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991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91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91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per_km_cost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91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031"/>
              </p:ext>
            </p:extLst>
          </p:nvPr>
        </p:nvGraphicFramePr>
        <p:xfrm>
          <a:off x="10433765" y="187059"/>
          <a:ext cx="1505687" cy="3048000"/>
        </p:xfrm>
        <a:graphic>
          <a:graphicData uri="http://schemas.openxmlformats.org/drawingml/2006/table">
            <a:tbl>
              <a:tblPr firstRow="1" bandRow="1"/>
              <a:tblGrid>
                <a:gridCol w="1505687"/>
              </a:tblGrid>
              <a:tr h="2516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driv_Sid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emp_Sid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bus_exp_id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exp_cost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total_fee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5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total_earn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33473"/>
              </p:ext>
            </p:extLst>
          </p:nvPr>
        </p:nvGraphicFramePr>
        <p:xfrm>
          <a:off x="4519882" y="162677"/>
          <a:ext cx="1309610" cy="2499360"/>
        </p:xfrm>
        <a:graphic>
          <a:graphicData uri="http://schemas.openxmlformats.org/drawingml/2006/table">
            <a:tbl>
              <a:tblPr firstRow="1" bandRow="1"/>
              <a:tblGrid>
                <a:gridCol w="1309610"/>
              </a:tblGrid>
              <a:tr h="2281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Bus_Emp_Info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05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5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5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5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5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5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5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5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080"/>
              </p:ext>
            </p:extLst>
          </p:nvPr>
        </p:nvGraphicFramePr>
        <p:xfrm>
          <a:off x="4659906" y="4004978"/>
          <a:ext cx="1391270" cy="2225040"/>
        </p:xfrm>
        <a:graphic>
          <a:graphicData uri="http://schemas.openxmlformats.org/drawingml/2006/table">
            <a:tbl>
              <a:tblPr firstRow="1" bandRow="1"/>
              <a:tblGrid>
                <a:gridCol w="1391270"/>
              </a:tblGrid>
              <a:tr h="2556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studentOnBus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336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6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07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253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3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19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</a:tr>
              <a:tr h="2100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52191"/>
              </p:ext>
            </p:extLst>
          </p:nvPr>
        </p:nvGraphicFramePr>
        <p:xfrm>
          <a:off x="7632849" y="4022907"/>
          <a:ext cx="1324380" cy="2225040"/>
        </p:xfrm>
        <a:graphic>
          <a:graphicData uri="http://schemas.openxmlformats.org/drawingml/2006/table">
            <a:tbl>
              <a:tblPr firstRow="1" bandRow="1"/>
              <a:tblGrid>
                <a:gridCol w="1324380"/>
              </a:tblGrid>
              <a:tr h="1948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studentFee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167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01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54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70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recent_cost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96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total_cost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58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27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fee_status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8736"/>
              </p:ext>
            </p:extLst>
          </p:nvPr>
        </p:nvGraphicFramePr>
        <p:xfrm>
          <a:off x="3210362" y="3984171"/>
          <a:ext cx="1336793" cy="2225040"/>
        </p:xfrm>
        <a:graphic>
          <a:graphicData uri="http://schemas.openxmlformats.org/drawingml/2006/table">
            <a:tbl>
              <a:tblPr firstRow="1" bandRow="1"/>
              <a:tblGrid>
                <a:gridCol w="1336793"/>
              </a:tblGrid>
              <a:tr h="1785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F_Mem_OnBus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0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</a:tr>
              <a:tr h="20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03006"/>
              </p:ext>
            </p:extLst>
          </p:nvPr>
        </p:nvGraphicFramePr>
        <p:xfrm>
          <a:off x="1705808" y="3985826"/>
          <a:ext cx="1383685" cy="2499360"/>
        </p:xfrm>
        <a:graphic>
          <a:graphicData uri="http://schemas.openxmlformats.org/drawingml/2006/table">
            <a:tbl>
              <a:tblPr firstRow="1" bandRow="1"/>
              <a:tblGrid>
                <a:gridCol w="1383685"/>
              </a:tblGrid>
              <a:tr h="2328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BusEmp_OnBus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095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95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95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95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95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95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</a:tr>
              <a:tr h="2095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95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35342"/>
              </p:ext>
            </p:extLst>
          </p:nvPr>
        </p:nvGraphicFramePr>
        <p:xfrm>
          <a:off x="232917" y="3996779"/>
          <a:ext cx="1342309" cy="2499360"/>
        </p:xfrm>
        <a:graphic>
          <a:graphicData uri="http://schemas.openxmlformats.org/drawingml/2006/table">
            <a:tbl>
              <a:tblPr firstRow="1" bandRow="1"/>
              <a:tblGrid>
                <a:gridCol w="1342309"/>
              </a:tblGrid>
              <a:tr h="175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Driver_OnBus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58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8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8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8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8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8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</a:tr>
              <a:tr h="158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83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008122"/>
              </p:ext>
            </p:extLst>
          </p:nvPr>
        </p:nvGraphicFramePr>
        <p:xfrm>
          <a:off x="7399720" y="2424603"/>
          <a:ext cx="1221766" cy="1402080"/>
        </p:xfrm>
        <a:graphic>
          <a:graphicData uri="http://schemas.openxmlformats.org/drawingml/2006/table">
            <a:tbl>
              <a:tblPr firstRow="1" bandRow="1"/>
              <a:tblGrid>
                <a:gridCol w="12217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Bus_Exp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cost_exp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04892"/>
              </p:ext>
            </p:extLst>
          </p:nvPr>
        </p:nvGraphicFramePr>
        <p:xfrm>
          <a:off x="10448091" y="3979360"/>
          <a:ext cx="1354061" cy="2225040"/>
        </p:xfrm>
        <a:graphic>
          <a:graphicData uri="http://schemas.openxmlformats.org/drawingml/2006/table">
            <a:tbl>
              <a:tblPr firstRow="1" bandRow="1"/>
              <a:tblGrid>
                <a:gridCol w="1354061"/>
              </a:tblGrid>
              <a:tr h="2758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driv_salary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252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5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73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93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recent_earn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3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total_earn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94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267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65960"/>
              </p:ext>
            </p:extLst>
          </p:nvPr>
        </p:nvGraphicFramePr>
        <p:xfrm>
          <a:off x="9039525" y="4008544"/>
          <a:ext cx="1293195" cy="2225040"/>
        </p:xfrm>
        <a:graphic>
          <a:graphicData uri="http://schemas.openxmlformats.org/drawingml/2006/table">
            <a:tbl>
              <a:tblPr firstRow="1" bandRow="1"/>
              <a:tblGrid>
                <a:gridCol w="1293195"/>
              </a:tblGrid>
              <a:tr h="204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emp_salary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86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11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84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route_id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99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recent_earn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21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total_earn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74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75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154</Words>
  <Application>Microsoft Office PowerPoint</Application>
  <PresentationFormat>Widescreen</PresentationFormat>
  <Paragraphs>154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56</cp:revision>
  <dcterms:created xsi:type="dcterms:W3CDTF">2019-09-23T16:11:37Z</dcterms:created>
  <dcterms:modified xsi:type="dcterms:W3CDTF">2019-10-01T14:17:02Z</dcterms:modified>
</cp:coreProperties>
</file>