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9" r:id="rId5"/>
    <p:sldId id="270" r:id="rId6"/>
    <p:sldId id="275" r:id="rId7"/>
    <p:sldId id="279" r:id="rId8"/>
    <p:sldId id="276" r:id="rId9"/>
    <p:sldId id="262" r:id="rId10"/>
    <p:sldId id="261" r:id="rId11"/>
    <p:sldId id="278" r:id="rId12"/>
    <p:sldId id="284" r:id="rId13"/>
    <p:sldId id="267" r:id="rId14"/>
    <p:sldId id="280" r:id="rId15"/>
    <p:sldId id="282" r:id="rId16"/>
    <p:sldId id="283" r:id="rId17"/>
    <p:sldId id="28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146E8-0012-4847-BF37-5F4A1D3634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1A3895-15AF-4A98-A2AD-B9303469B33A}">
      <dgm:prSet/>
      <dgm:spPr/>
      <dgm:t>
        <a:bodyPr/>
        <a:lstStyle/>
        <a:p>
          <a:r>
            <a:rPr lang="en-US" dirty="0"/>
            <a:t>Exploration des </a:t>
          </a:r>
          <a:r>
            <a:rPr lang="en-US" dirty="0" err="1"/>
            <a:t>données</a:t>
          </a:r>
          <a:r>
            <a:rPr lang="en-US" dirty="0"/>
            <a:t> et </a:t>
          </a:r>
          <a:r>
            <a:rPr lang="en-US" dirty="0" err="1"/>
            <a:t>analyse</a:t>
          </a:r>
          <a:r>
            <a:rPr lang="en-US" dirty="0"/>
            <a:t> </a:t>
          </a:r>
          <a:r>
            <a:rPr lang="en-US" dirty="0" err="1"/>
            <a:t>statistique</a:t>
          </a:r>
          <a:r>
            <a:rPr lang="en-US" dirty="0"/>
            <a:t> sur Python</a:t>
          </a:r>
        </a:p>
      </dgm:t>
    </dgm:pt>
    <dgm:pt modelId="{673C416A-C955-4152-B331-D71210362E6B}" type="parTrans" cxnId="{24A9BB40-0BBA-4E99-B397-AB716060066D}">
      <dgm:prSet/>
      <dgm:spPr/>
      <dgm:t>
        <a:bodyPr/>
        <a:lstStyle/>
        <a:p>
          <a:endParaRPr lang="en-US"/>
        </a:p>
      </dgm:t>
    </dgm:pt>
    <dgm:pt modelId="{544920D0-E3BF-4BA3-AF25-54CCCA322088}" type="sibTrans" cxnId="{24A9BB40-0BBA-4E99-B397-AB716060066D}">
      <dgm:prSet/>
      <dgm:spPr/>
      <dgm:t>
        <a:bodyPr/>
        <a:lstStyle/>
        <a:p>
          <a:endParaRPr lang="en-US"/>
        </a:p>
      </dgm:t>
    </dgm:pt>
    <dgm:pt modelId="{05AD9AE3-11CB-4205-A555-74B4835457FF}">
      <dgm:prSet/>
      <dgm:spPr/>
      <dgm:t>
        <a:bodyPr/>
        <a:lstStyle/>
        <a:p>
          <a:r>
            <a:rPr lang="en-US" dirty="0" err="1"/>
            <a:t>Modélisation</a:t>
          </a:r>
          <a:r>
            <a:rPr lang="en-US" dirty="0"/>
            <a:t> à </a:t>
          </a:r>
          <a:r>
            <a:rPr lang="en-US" dirty="0" err="1"/>
            <a:t>l’aide</a:t>
          </a:r>
          <a:r>
            <a:rPr lang="en-US" dirty="0"/>
            <a:t> </a:t>
          </a:r>
          <a:r>
            <a:rPr lang="en-US" dirty="0" err="1"/>
            <a:t>d’algorithme</a:t>
          </a:r>
          <a:r>
            <a:rPr lang="en-US" dirty="0"/>
            <a:t> </a:t>
          </a:r>
          <a:r>
            <a:rPr lang="en-US" dirty="0" err="1"/>
            <a:t>d’apprentissage</a:t>
          </a:r>
          <a:r>
            <a:rPr lang="en-US" dirty="0"/>
            <a:t> </a:t>
          </a:r>
          <a:r>
            <a:rPr lang="en-US" dirty="0" err="1"/>
            <a:t>supervisé</a:t>
          </a:r>
          <a:endParaRPr lang="en-US" dirty="0"/>
        </a:p>
      </dgm:t>
    </dgm:pt>
    <dgm:pt modelId="{FA8C639D-E652-4E28-86FD-28D908BB469D}" type="parTrans" cxnId="{566EB30E-2ACC-4762-A1C5-3C978904D38B}">
      <dgm:prSet/>
      <dgm:spPr/>
      <dgm:t>
        <a:bodyPr/>
        <a:lstStyle/>
        <a:p>
          <a:endParaRPr lang="en-US"/>
        </a:p>
      </dgm:t>
    </dgm:pt>
    <dgm:pt modelId="{F67844F2-579A-40F9-AF64-F0CE0CA9DA28}" type="sibTrans" cxnId="{566EB30E-2ACC-4762-A1C5-3C978904D38B}">
      <dgm:prSet/>
      <dgm:spPr/>
      <dgm:t>
        <a:bodyPr/>
        <a:lstStyle/>
        <a:p>
          <a:endParaRPr lang="en-US"/>
        </a:p>
      </dgm:t>
    </dgm:pt>
    <dgm:pt modelId="{96F74B30-BF7E-4AA9-B050-26D63815F3A6}">
      <dgm:prSet/>
      <dgm:spPr/>
      <dgm:t>
        <a:bodyPr/>
        <a:lstStyle/>
        <a:p>
          <a:r>
            <a:rPr lang="en-US" dirty="0"/>
            <a:t>Restitution des </a:t>
          </a:r>
          <a:r>
            <a:rPr lang="en-US" dirty="0" err="1"/>
            <a:t>résultats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soutenance</a:t>
          </a:r>
          <a:endParaRPr lang="en-US" dirty="0"/>
        </a:p>
      </dgm:t>
    </dgm:pt>
    <dgm:pt modelId="{3C085F8A-C1E9-4C3D-98F1-7419931A1BC0}" type="parTrans" cxnId="{EC799F49-5520-4B15-A055-E15440BC2554}">
      <dgm:prSet/>
      <dgm:spPr/>
      <dgm:t>
        <a:bodyPr/>
        <a:lstStyle/>
        <a:p>
          <a:endParaRPr lang="en-US"/>
        </a:p>
      </dgm:t>
    </dgm:pt>
    <dgm:pt modelId="{A7833399-3351-4459-A919-E0E5238BDCB9}" type="sibTrans" cxnId="{EC799F49-5520-4B15-A055-E15440BC2554}">
      <dgm:prSet/>
      <dgm:spPr/>
      <dgm:t>
        <a:bodyPr/>
        <a:lstStyle/>
        <a:p>
          <a:endParaRPr lang="en-US"/>
        </a:p>
      </dgm:t>
    </dgm:pt>
    <dgm:pt modelId="{67B28ACC-8161-4E1F-BB14-D86826CE2272}" type="pres">
      <dgm:prSet presAssocID="{ADC146E8-0012-4847-BF37-5F4A1D363413}" presName="root" presStyleCnt="0">
        <dgm:presLayoutVars>
          <dgm:dir/>
          <dgm:resizeHandles val="exact"/>
        </dgm:presLayoutVars>
      </dgm:prSet>
      <dgm:spPr/>
    </dgm:pt>
    <dgm:pt modelId="{01A2039B-BC71-4B3A-9EEE-37EBC188FFFF}" type="pres">
      <dgm:prSet presAssocID="{671A3895-15AF-4A98-A2AD-B9303469B33A}" presName="compNode" presStyleCnt="0"/>
      <dgm:spPr/>
    </dgm:pt>
    <dgm:pt modelId="{7598051F-4DB2-4F85-8180-9E81311757A3}" type="pres">
      <dgm:prSet presAssocID="{671A3895-15AF-4A98-A2AD-B9303469B33A}" presName="bgRect" presStyleLbl="bgShp" presStyleIdx="0" presStyleCnt="3"/>
      <dgm:spPr/>
    </dgm:pt>
    <dgm:pt modelId="{1A2ED662-8EF2-4007-8FFD-1D8DDCF03811}" type="pres">
      <dgm:prSet presAssocID="{671A3895-15AF-4A98-A2AD-B9303469B3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3292EFF-1C74-4F16-BB74-6899344842AB}" type="pres">
      <dgm:prSet presAssocID="{671A3895-15AF-4A98-A2AD-B9303469B33A}" presName="spaceRect" presStyleCnt="0"/>
      <dgm:spPr/>
    </dgm:pt>
    <dgm:pt modelId="{28985190-D388-4FAB-80B9-FF22CD24E6DF}" type="pres">
      <dgm:prSet presAssocID="{671A3895-15AF-4A98-A2AD-B9303469B33A}" presName="parTx" presStyleLbl="revTx" presStyleIdx="0" presStyleCnt="3">
        <dgm:presLayoutVars>
          <dgm:chMax val="0"/>
          <dgm:chPref val="0"/>
        </dgm:presLayoutVars>
      </dgm:prSet>
      <dgm:spPr/>
    </dgm:pt>
    <dgm:pt modelId="{4F4367CA-5A7E-44FB-A3D8-919C444146D9}" type="pres">
      <dgm:prSet presAssocID="{544920D0-E3BF-4BA3-AF25-54CCCA322088}" presName="sibTrans" presStyleCnt="0"/>
      <dgm:spPr/>
    </dgm:pt>
    <dgm:pt modelId="{00E8FD77-F022-435B-87D8-45653F46ABEC}" type="pres">
      <dgm:prSet presAssocID="{05AD9AE3-11CB-4205-A555-74B4835457FF}" presName="compNode" presStyleCnt="0"/>
      <dgm:spPr/>
    </dgm:pt>
    <dgm:pt modelId="{4E0D6788-7128-498F-9342-09E4BB739164}" type="pres">
      <dgm:prSet presAssocID="{05AD9AE3-11CB-4205-A555-74B4835457FF}" presName="bgRect" presStyleLbl="bgShp" presStyleIdx="1" presStyleCnt="3"/>
      <dgm:spPr/>
    </dgm:pt>
    <dgm:pt modelId="{CEA6B9BC-E283-4C44-B9E4-15031850702A}" type="pres">
      <dgm:prSet presAssocID="{05AD9AE3-11CB-4205-A555-74B4835457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D2C62E1-9EE5-4FD1-ADFF-487557FCA2BA}" type="pres">
      <dgm:prSet presAssocID="{05AD9AE3-11CB-4205-A555-74B4835457FF}" presName="spaceRect" presStyleCnt="0"/>
      <dgm:spPr/>
    </dgm:pt>
    <dgm:pt modelId="{8B12E90D-D5CC-479D-B611-924C69A6E63B}" type="pres">
      <dgm:prSet presAssocID="{05AD9AE3-11CB-4205-A555-74B4835457FF}" presName="parTx" presStyleLbl="revTx" presStyleIdx="1" presStyleCnt="3">
        <dgm:presLayoutVars>
          <dgm:chMax val="0"/>
          <dgm:chPref val="0"/>
        </dgm:presLayoutVars>
      </dgm:prSet>
      <dgm:spPr/>
    </dgm:pt>
    <dgm:pt modelId="{08FF9D93-62C7-4828-A8A7-13B59A65CF93}" type="pres">
      <dgm:prSet presAssocID="{F67844F2-579A-40F9-AF64-F0CE0CA9DA28}" presName="sibTrans" presStyleCnt="0"/>
      <dgm:spPr/>
    </dgm:pt>
    <dgm:pt modelId="{BFEEC5DF-373C-44B4-8009-7C3ED3C43FF3}" type="pres">
      <dgm:prSet presAssocID="{96F74B30-BF7E-4AA9-B050-26D63815F3A6}" presName="compNode" presStyleCnt="0"/>
      <dgm:spPr/>
    </dgm:pt>
    <dgm:pt modelId="{BE6DE54B-1B73-4911-8D81-013062A11D7A}" type="pres">
      <dgm:prSet presAssocID="{96F74B30-BF7E-4AA9-B050-26D63815F3A6}" presName="bgRect" presStyleLbl="bgShp" presStyleIdx="2" presStyleCnt="3"/>
      <dgm:spPr/>
    </dgm:pt>
    <dgm:pt modelId="{D7379EA5-BEAB-4B3E-AE79-E36918B0C317}" type="pres">
      <dgm:prSet presAssocID="{96F74B30-BF7E-4AA9-B050-26D63815F3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135DE260-53D4-4C87-8A76-EF8D75179D13}" type="pres">
      <dgm:prSet presAssocID="{96F74B30-BF7E-4AA9-B050-26D63815F3A6}" presName="spaceRect" presStyleCnt="0"/>
      <dgm:spPr/>
    </dgm:pt>
    <dgm:pt modelId="{DA0C0535-EDDC-4EE4-8B11-D382FFB2309E}" type="pres">
      <dgm:prSet presAssocID="{96F74B30-BF7E-4AA9-B050-26D63815F3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6EB30E-2ACC-4762-A1C5-3C978904D38B}" srcId="{ADC146E8-0012-4847-BF37-5F4A1D363413}" destId="{05AD9AE3-11CB-4205-A555-74B4835457FF}" srcOrd="1" destOrd="0" parTransId="{FA8C639D-E652-4E28-86FD-28D908BB469D}" sibTransId="{F67844F2-579A-40F9-AF64-F0CE0CA9DA28}"/>
    <dgm:cxn modelId="{A31FFF29-A526-4E46-9849-B992786EA2EB}" type="presOf" srcId="{ADC146E8-0012-4847-BF37-5F4A1D363413}" destId="{67B28ACC-8161-4E1F-BB14-D86826CE2272}" srcOrd="0" destOrd="0" presId="urn:microsoft.com/office/officeart/2018/2/layout/IconVerticalSolidList"/>
    <dgm:cxn modelId="{24A9BB40-0BBA-4E99-B397-AB716060066D}" srcId="{ADC146E8-0012-4847-BF37-5F4A1D363413}" destId="{671A3895-15AF-4A98-A2AD-B9303469B33A}" srcOrd="0" destOrd="0" parTransId="{673C416A-C955-4152-B331-D71210362E6B}" sibTransId="{544920D0-E3BF-4BA3-AF25-54CCCA322088}"/>
    <dgm:cxn modelId="{EC799F49-5520-4B15-A055-E15440BC2554}" srcId="{ADC146E8-0012-4847-BF37-5F4A1D363413}" destId="{96F74B30-BF7E-4AA9-B050-26D63815F3A6}" srcOrd="2" destOrd="0" parTransId="{3C085F8A-C1E9-4C3D-98F1-7419931A1BC0}" sibTransId="{A7833399-3351-4459-A919-E0E5238BDCB9}"/>
    <dgm:cxn modelId="{53C09CB2-7472-48F8-879C-301F3B5D07D4}" type="presOf" srcId="{671A3895-15AF-4A98-A2AD-B9303469B33A}" destId="{28985190-D388-4FAB-80B9-FF22CD24E6DF}" srcOrd="0" destOrd="0" presId="urn:microsoft.com/office/officeart/2018/2/layout/IconVerticalSolidList"/>
    <dgm:cxn modelId="{385511D7-C0B7-48FC-8089-543D7F0F36AD}" type="presOf" srcId="{96F74B30-BF7E-4AA9-B050-26D63815F3A6}" destId="{DA0C0535-EDDC-4EE4-8B11-D382FFB2309E}" srcOrd="0" destOrd="0" presId="urn:microsoft.com/office/officeart/2018/2/layout/IconVerticalSolidList"/>
    <dgm:cxn modelId="{ABCDA3FA-4ABA-406B-BF97-CB06C8DD4226}" type="presOf" srcId="{05AD9AE3-11CB-4205-A555-74B4835457FF}" destId="{8B12E90D-D5CC-479D-B611-924C69A6E63B}" srcOrd="0" destOrd="0" presId="urn:microsoft.com/office/officeart/2018/2/layout/IconVerticalSolidList"/>
    <dgm:cxn modelId="{16587B3C-CD32-4A73-A342-491A915A9197}" type="presParOf" srcId="{67B28ACC-8161-4E1F-BB14-D86826CE2272}" destId="{01A2039B-BC71-4B3A-9EEE-37EBC188FFFF}" srcOrd="0" destOrd="0" presId="urn:microsoft.com/office/officeart/2018/2/layout/IconVerticalSolidList"/>
    <dgm:cxn modelId="{A4559E91-987F-41F9-8CFE-793FA43CEE3E}" type="presParOf" srcId="{01A2039B-BC71-4B3A-9EEE-37EBC188FFFF}" destId="{7598051F-4DB2-4F85-8180-9E81311757A3}" srcOrd="0" destOrd="0" presId="urn:microsoft.com/office/officeart/2018/2/layout/IconVerticalSolidList"/>
    <dgm:cxn modelId="{6A5F2378-F4F9-4530-BCFE-02649728419E}" type="presParOf" srcId="{01A2039B-BC71-4B3A-9EEE-37EBC188FFFF}" destId="{1A2ED662-8EF2-4007-8FFD-1D8DDCF03811}" srcOrd="1" destOrd="0" presId="urn:microsoft.com/office/officeart/2018/2/layout/IconVerticalSolidList"/>
    <dgm:cxn modelId="{C7FC2332-3008-415E-A9A1-2578D7781677}" type="presParOf" srcId="{01A2039B-BC71-4B3A-9EEE-37EBC188FFFF}" destId="{D3292EFF-1C74-4F16-BB74-6899344842AB}" srcOrd="2" destOrd="0" presId="urn:microsoft.com/office/officeart/2018/2/layout/IconVerticalSolidList"/>
    <dgm:cxn modelId="{33EFA0D5-9721-4998-BB36-C7DC3AEE1019}" type="presParOf" srcId="{01A2039B-BC71-4B3A-9EEE-37EBC188FFFF}" destId="{28985190-D388-4FAB-80B9-FF22CD24E6DF}" srcOrd="3" destOrd="0" presId="urn:microsoft.com/office/officeart/2018/2/layout/IconVerticalSolidList"/>
    <dgm:cxn modelId="{56E8C62E-10A8-4B71-8A8D-3131CBA26B9E}" type="presParOf" srcId="{67B28ACC-8161-4E1F-BB14-D86826CE2272}" destId="{4F4367CA-5A7E-44FB-A3D8-919C444146D9}" srcOrd="1" destOrd="0" presId="urn:microsoft.com/office/officeart/2018/2/layout/IconVerticalSolidList"/>
    <dgm:cxn modelId="{2A752EC3-74F2-439C-A82E-B8F2C33C3E20}" type="presParOf" srcId="{67B28ACC-8161-4E1F-BB14-D86826CE2272}" destId="{00E8FD77-F022-435B-87D8-45653F46ABEC}" srcOrd="2" destOrd="0" presId="urn:microsoft.com/office/officeart/2018/2/layout/IconVerticalSolidList"/>
    <dgm:cxn modelId="{0874912A-A8F1-4A33-913A-92E1F2DB2374}" type="presParOf" srcId="{00E8FD77-F022-435B-87D8-45653F46ABEC}" destId="{4E0D6788-7128-498F-9342-09E4BB739164}" srcOrd="0" destOrd="0" presId="urn:microsoft.com/office/officeart/2018/2/layout/IconVerticalSolidList"/>
    <dgm:cxn modelId="{A1A8565B-02DC-41B4-80F3-20E3A4C152D7}" type="presParOf" srcId="{00E8FD77-F022-435B-87D8-45653F46ABEC}" destId="{CEA6B9BC-E283-4C44-B9E4-15031850702A}" srcOrd="1" destOrd="0" presId="urn:microsoft.com/office/officeart/2018/2/layout/IconVerticalSolidList"/>
    <dgm:cxn modelId="{EE466395-86DA-47A2-80A2-97580B965928}" type="presParOf" srcId="{00E8FD77-F022-435B-87D8-45653F46ABEC}" destId="{5D2C62E1-9EE5-4FD1-ADFF-487557FCA2BA}" srcOrd="2" destOrd="0" presId="urn:microsoft.com/office/officeart/2018/2/layout/IconVerticalSolidList"/>
    <dgm:cxn modelId="{D7339261-30D2-493F-A9F5-CE1DFB1D8C10}" type="presParOf" srcId="{00E8FD77-F022-435B-87D8-45653F46ABEC}" destId="{8B12E90D-D5CC-479D-B611-924C69A6E63B}" srcOrd="3" destOrd="0" presId="urn:microsoft.com/office/officeart/2018/2/layout/IconVerticalSolidList"/>
    <dgm:cxn modelId="{A11BB0D0-E5A9-4383-AFAD-B2C325AB7C2F}" type="presParOf" srcId="{67B28ACC-8161-4E1F-BB14-D86826CE2272}" destId="{08FF9D93-62C7-4828-A8A7-13B59A65CF93}" srcOrd="3" destOrd="0" presId="urn:microsoft.com/office/officeart/2018/2/layout/IconVerticalSolidList"/>
    <dgm:cxn modelId="{3F310D8B-71D5-47A9-B40E-3AF93C898E95}" type="presParOf" srcId="{67B28ACC-8161-4E1F-BB14-D86826CE2272}" destId="{BFEEC5DF-373C-44B4-8009-7C3ED3C43FF3}" srcOrd="4" destOrd="0" presId="urn:microsoft.com/office/officeart/2018/2/layout/IconVerticalSolidList"/>
    <dgm:cxn modelId="{878D61CD-B0FB-4C3B-883C-AE15121DA7A9}" type="presParOf" srcId="{BFEEC5DF-373C-44B4-8009-7C3ED3C43FF3}" destId="{BE6DE54B-1B73-4911-8D81-013062A11D7A}" srcOrd="0" destOrd="0" presId="urn:microsoft.com/office/officeart/2018/2/layout/IconVerticalSolidList"/>
    <dgm:cxn modelId="{1C8EC332-D5D8-4D53-9E30-FC6EC4F7EFC7}" type="presParOf" srcId="{BFEEC5DF-373C-44B4-8009-7C3ED3C43FF3}" destId="{D7379EA5-BEAB-4B3E-AE79-E36918B0C317}" srcOrd="1" destOrd="0" presId="urn:microsoft.com/office/officeart/2018/2/layout/IconVerticalSolidList"/>
    <dgm:cxn modelId="{23069C1D-1CC8-44A5-AC48-4C9966BEC953}" type="presParOf" srcId="{BFEEC5DF-373C-44B4-8009-7C3ED3C43FF3}" destId="{135DE260-53D4-4C87-8A76-EF8D75179D13}" srcOrd="2" destOrd="0" presId="urn:microsoft.com/office/officeart/2018/2/layout/IconVerticalSolidList"/>
    <dgm:cxn modelId="{C4BB517D-254E-4416-859A-FA3F56C4AB48}" type="presParOf" srcId="{BFEEC5DF-373C-44B4-8009-7C3ED3C43FF3}" destId="{DA0C0535-EDDC-4EE4-8B11-D382FFB230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85575-5990-4D4B-A3EC-155E1A458A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9636794A-6ACA-451A-89CF-CB121A3D4157}">
      <dgm:prSet/>
      <dgm:spPr/>
      <dgm:t>
        <a:bodyPr/>
        <a:lstStyle/>
        <a:p>
          <a:r>
            <a:rPr lang="en-US"/>
            <a:t>Un 1 Notebook d’analyses statistiques, une modélisation et une prédiction</a:t>
          </a:r>
        </a:p>
      </dgm:t>
    </dgm:pt>
    <dgm:pt modelId="{53BA56C1-EE8F-4F65-9AF2-D1D4AD5A5B93}" type="parTrans" cxnId="{5914DDF4-F85E-4D8D-A9B4-993CF66FA5D8}">
      <dgm:prSet/>
      <dgm:spPr/>
      <dgm:t>
        <a:bodyPr/>
        <a:lstStyle/>
        <a:p>
          <a:endParaRPr lang="en-US"/>
        </a:p>
      </dgm:t>
    </dgm:pt>
    <dgm:pt modelId="{AAA6FA02-9DBE-4213-90FB-DF7362EB5973}" type="sibTrans" cxnId="{5914DDF4-F85E-4D8D-A9B4-993CF66FA5D8}">
      <dgm:prSet/>
      <dgm:spPr/>
      <dgm:t>
        <a:bodyPr/>
        <a:lstStyle/>
        <a:p>
          <a:endParaRPr lang="en-US"/>
        </a:p>
      </dgm:t>
    </dgm:pt>
    <dgm:pt modelId="{38FEFCB2-5463-4302-8E17-E8F4CDC1994A}">
      <dgm:prSet/>
      <dgm:spPr/>
      <dgm:t>
        <a:bodyPr/>
        <a:lstStyle/>
        <a:p>
          <a:r>
            <a:rPr lang="en-US"/>
            <a:t>Présentation Powerpoint</a:t>
          </a:r>
        </a:p>
      </dgm:t>
    </dgm:pt>
    <dgm:pt modelId="{82C33129-8024-4A13-92F3-BF94AEEB593A}" type="parTrans" cxnId="{9E72263B-C663-48F8-BF41-52390F5F94F0}">
      <dgm:prSet/>
      <dgm:spPr/>
      <dgm:t>
        <a:bodyPr/>
        <a:lstStyle/>
        <a:p>
          <a:endParaRPr lang="en-US"/>
        </a:p>
      </dgm:t>
    </dgm:pt>
    <dgm:pt modelId="{9538320C-BF49-4B60-AAD3-F7E24D018166}" type="sibTrans" cxnId="{9E72263B-C663-48F8-BF41-52390F5F94F0}">
      <dgm:prSet/>
      <dgm:spPr/>
      <dgm:t>
        <a:bodyPr/>
        <a:lstStyle/>
        <a:p>
          <a:endParaRPr lang="en-US"/>
        </a:p>
      </dgm:t>
    </dgm:pt>
    <dgm:pt modelId="{D305E6D5-897E-4147-A1AD-AA042C3B8FD6}">
      <dgm:prSet/>
      <dgm:spPr/>
      <dgm:t>
        <a:bodyPr/>
        <a:lstStyle/>
        <a:p>
          <a:r>
            <a:rPr lang="en-US"/>
            <a:t>Soutenance (5 minutes par personne)</a:t>
          </a:r>
        </a:p>
      </dgm:t>
    </dgm:pt>
    <dgm:pt modelId="{ACF73F83-A771-40E3-AEAE-241095B69852}" type="parTrans" cxnId="{52FF5B34-54E0-4F71-AD99-CD7212F14847}">
      <dgm:prSet/>
      <dgm:spPr/>
      <dgm:t>
        <a:bodyPr/>
        <a:lstStyle/>
        <a:p>
          <a:endParaRPr lang="en-US"/>
        </a:p>
      </dgm:t>
    </dgm:pt>
    <dgm:pt modelId="{40587EDC-B106-41E0-B816-2B01BB857283}" type="sibTrans" cxnId="{52FF5B34-54E0-4F71-AD99-CD7212F14847}">
      <dgm:prSet/>
      <dgm:spPr/>
      <dgm:t>
        <a:bodyPr/>
        <a:lstStyle/>
        <a:p>
          <a:endParaRPr lang="en-US"/>
        </a:p>
      </dgm:t>
    </dgm:pt>
    <dgm:pt modelId="{D13C8B30-A75F-4C89-AC97-849BA48147C6}" type="pres">
      <dgm:prSet presAssocID="{8B185575-5990-4D4B-A3EC-155E1A458A4A}" presName="root" presStyleCnt="0">
        <dgm:presLayoutVars>
          <dgm:dir/>
          <dgm:resizeHandles val="exact"/>
        </dgm:presLayoutVars>
      </dgm:prSet>
      <dgm:spPr/>
    </dgm:pt>
    <dgm:pt modelId="{8BB3C09F-146A-4839-88EE-9D21210E5BEE}" type="pres">
      <dgm:prSet presAssocID="{9636794A-6ACA-451A-89CF-CB121A3D4157}" presName="compNode" presStyleCnt="0"/>
      <dgm:spPr/>
    </dgm:pt>
    <dgm:pt modelId="{35D27C6B-5B32-4C8D-8258-012F025DA104}" type="pres">
      <dgm:prSet presAssocID="{9636794A-6ACA-451A-89CF-CB121A3D4157}" presName="bgRect" presStyleLbl="bgShp" presStyleIdx="0" presStyleCnt="3"/>
      <dgm:spPr/>
    </dgm:pt>
    <dgm:pt modelId="{D8BF3EB3-DD91-4754-B111-9601E764C440}" type="pres">
      <dgm:prSet presAssocID="{9636794A-6ACA-451A-89CF-CB121A3D41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7C54E074-0F76-44F9-B78B-570766350196}" type="pres">
      <dgm:prSet presAssocID="{9636794A-6ACA-451A-89CF-CB121A3D4157}" presName="spaceRect" presStyleCnt="0"/>
      <dgm:spPr/>
    </dgm:pt>
    <dgm:pt modelId="{54ADED23-6875-4FE7-8F9F-E98E1CB1E2F9}" type="pres">
      <dgm:prSet presAssocID="{9636794A-6ACA-451A-89CF-CB121A3D4157}" presName="parTx" presStyleLbl="revTx" presStyleIdx="0" presStyleCnt="3">
        <dgm:presLayoutVars>
          <dgm:chMax val="0"/>
          <dgm:chPref val="0"/>
        </dgm:presLayoutVars>
      </dgm:prSet>
      <dgm:spPr/>
    </dgm:pt>
    <dgm:pt modelId="{8DBC90A6-353C-495C-B46A-D6C9480871E8}" type="pres">
      <dgm:prSet presAssocID="{AAA6FA02-9DBE-4213-90FB-DF7362EB5973}" presName="sibTrans" presStyleCnt="0"/>
      <dgm:spPr/>
    </dgm:pt>
    <dgm:pt modelId="{6B8C6E42-E1AB-41C2-992E-4524FB8BC579}" type="pres">
      <dgm:prSet presAssocID="{38FEFCB2-5463-4302-8E17-E8F4CDC1994A}" presName="compNode" presStyleCnt="0"/>
      <dgm:spPr/>
    </dgm:pt>
    <dgm:pt modelId="{0779F2F0-A278-4186-8189-ADE89C8E14AA}" type="pres">
      <dgm:prSet presAssocID="{38FEFCB2-5463-4302-8E17-E8F4CDC1994A}" presName="bgRect" presStyleLbl="bgShp" presStyleIdx="1" presStyleCnt="3"/>
      <dgm:spPr/>
    </dgm:pt>
    <dgm:pt modelId="{08844537-680C-4225-B684-9E15E3FAB6C1}" type="pres">
      <dgm:prSet presAssocID="{38FEFCB2-5463-4302-8E17-E8F4CDC199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AA5FFE8B-B00B-458F-851D-4D0C608A8053}" type="pres">
      <dgm:prSet presAssocID="{38FEFCB2-5463-4302-8E17-E8F4CDC1994A}" presName="spaceRect" presStyleCnt="0"/>
      <dgm:spPr/>
    </dgm:pt>
    <dgm:pt modelId="{9402DF22-28B3-412D-9B08-2FBF538290FE}" type="pres">
      <dgm:prSet presAssocID="{38FEFCB2-5463-4302-8E17-E8F4CDC1994A}" presName="parTx" presStyleLbl="revTx" presStyleIdx="1" presStyleCnt="3">
        <dgm:presLayoutVars>
          <dgm:chMax val="0"/>
          <dgm:chPref val="0"/>
        </dgm:presLayoutVars>
      </dgm:prSet>
      <dgm:spPr/>
    </dgm:pt>
    <dgm:pt modelId="{F986B882-9CAD-4693-8F1D-FA1FD427700D}" type="pres">
      <dgm:prSet presAssocID="{9538320C-BF49-4B60-AAD3-F7E24D018166}" presName="sibTrans" presStyleCnt="0"/>
      <dgm:spPr/>
    </dgm:pt>
    <dgm:pt modelId="{2DB493F4-5FCB-4D2E-81EC-613CBD46591C}" type="pres">
      <dgm:prSet presAssocID="{D305E6D5-897E-4147-A1AD-AA042C3B8FD6}" presName="compNode" presStyleCnt="0"/>
      <dgm:spPr/>
    </dgm:pt>
    <dgm:pt modelId="{2D81B852-0896-463C-AB70-4AB7DA576F39}" type="pres">
      <dgm:prSet presAssocID="{D305E6D5-897E-4147-A1AD-AA042C3B8FD6}" presName="bgRect" presStyleLbl="bgShp" presStyleIdx="2" presStyleCnt="3"/>
      <dgm:spPr/>
    </dgm:pt>
    <dgm:pt modelId="{C194BABD-2518-4545-9504-11E69AE34C60}" type="pres">
      <dgm:prSet presAssocID="{D305E6D5-897E-4147-A1AD-AA042C3B8F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BFF1ECF-E7FD-4540-9BB0-DFFE93E2C8B4}" type="pres">
      <dgm:prSet presAssocID="{D305E6D5-897E-4147-A1AD-AA042C3B8FD6}" presName="spaceRect" presStyleCnt="0"/>
      <dgm:spPr/>
    </dgm:pt>
    <dgm:pt modelId="{D2AAD439-4FED-4986-9B63-FE2EAA781B42}" type="pres">
      <dgm:prSet presAssocID="{D305E6D5-897E-4147-A1AD-AA042C3B8F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29622E-84B7-4A54-8FE2-3F1E312CEB8D}" type="presOf" srcId="{9636794A-6ACA-451A-89CF-CB121A3D4157}" destId="{54ADED23-6875-4FE7-8F9F-E98E1CB1E2F9}" srcOrd="0" destOrd="0" presId="urn:microsoft.com/office/officeart/2018/2/layout/IconVerticalSolidList"/>
    <dgm:cxn modelId="{3E1CA231-7D00-4A68-A5A7-91738212EE19}" type="presOf" srcId="{38FEFCB2-5463-4302-8E17-E8F4CDC1994A}" destId="{9402DF22-28B3-412D-9B08-2FBF538290FE}" srcOrd="0" destOrd="0" presId="urn:microsoft.com/office/officeart/2018/2/layout/IconVerticalSolidList"/>
    <dgm:cxn modelId="{52FF5B34-54E0-4F71-AD99-CD7212F14847}" srcId="{8B185575-5990-4D4B-A3EC-155E1A458A4A}" destId="{D305E6D5-897E-4147-A1AD-AA042C3B8FD6}" srcOrd="2" destOrd="0" parTransId="{ACF73F83-A771-40E3-AEAE-241095B69852}" sibTransId="{40587EDC-B106-41E0-B816-2B01BB857283}"/>
    <dgm:cxn modelId="{9E72263B-C663-48F8-BF41-52390F5F94F0}" srcId="{8B185575-5990-4D4B-A3EC-155E1A458A4A}" destId="{38FEFCB2-5463-4302-8E17-E8F4CDC1994A}" srcOrd="1" destOrd="0" parTransId="{82C33129-8024-4A13-92F3-BF94AEEB593A}" sibTransId="{9538320C-BF49-4B60-AAD3-F7E24D018166}"/>
    <dgm:cxn modelId="{E84D9DB8-16D3-469B-8044-24FA2C44F633}" type="presOf" srcId="{D305E6D5-897E-4147-A1AD-AA042C3B8FD6}" destId="{D2AAD439-4FED-4986-9B63-FE2EAA781B42}" srcOrd="0" destOrd="0" presId="urn:microsoft.com/office/officeart/2018/2/layout/IconVerticalSolidList"/>
    <dgm:cxn modelId="{694D7FC2-CEA0-4B7A-A720-51BAC5587650}" type="presOf" srcId="{8B185575-5990-4D4B-A3EC-155E1A458A4A}" destId="{D13C8B30-A75F-4C89-AC97-849BA48147C6}" srcOrd="0" destOrd="0" presId="urn:microsoft.com/office/officeart/2018/2/layout/IconVerticalSolidList"/>
    <dgm:cxn modelId="{5914DDF4-F85E-4D8D-A9B4-993CF66FA5D8}" srcId="{8B185575-5990-4D4B-A3EC-155E1A458A4A}" destId="{9636794A-6ACA-451A-89CF-CB121A3D4157}" srcOrd="0" destOrd="0" parTransId="{53BA56C1-EE8F-4F65-9AF2-D1D4AD5A5B93}" sibTransId="{AAA6FA02-9DBE-4213-90FB-DF7362EB5973}"/>
    <dgm:cxn modelId="{FB9FE62E-5AB5-44C7-A405-F7ED72E0D128}" type="presParOf" srcId="{D13C8B30-A75F-4C89-AC97-849BA48147C6}" destId="{8BB3C09F-146A-4839-88EE-9D21210E5BEE}" srcOrd="0" destOrd="0" presId="urn:microsoft.com/office/officeart/2018/2/layout/IconVerticalSolidList"/>
    <dgm:cxn modelId="{F169B2D1-83A3-4F93-9FE0-608F6DA7ECB4}" type="presParOf" srcId="{8BB3C09F-146A-4839-88EE-9D21210E5BEE}" destId="{35D27C6B-5B32-4C8D-8258-012F025DA104}" srcOrd="0" destOrd="0" presId="urn:microsoft.com/office/officeart/2018/2/layout/IconVerticalSolidList"/>
    <dgm:cxn modelId="{2945D9F1-2C21-49BB-9751-DC4E9AEAF835}" type="presParOf" srcId="{8BB3C09F-146A-4839-88EE-9D21210E5BEE}" destId="{D8BF3EB3-DD91-4754-B111-9601E764C440}" srcOrd="1" destOrd="0" presId="urn:microsoft.com/office/officeart/2018/2/layout/IconVerticalSolidList"/>
    <dgm:cxn modelId="{E3763304-9A97-4B01-9D90-2B09A19CB1EC}" type="presParOf" srcId="{8BB3C09F-146A-4839-88EE-9D21210E5BEE}" destId="{7C54E074-0F76-44F9-B78B-570766350196}" srcOrd="2" destOrd="0" presId="urn:microsoft.com/office/officeart/2018/2/layout/IconVerticalSolidList"/>
    <dgm:cxn modelId="{9EAACAC8-AA1D-4E75-84F7-CD3F80640FC1}" type="presParOf" srcId="{8BB3C09F-146A-4839-88EE-9D21210E5BEE}" destId="{54ADED23-6875-4FE7-8F9F-E98E1CB1E2F9}" srcOrd="3" destOrd="0" presId="urn:microsoft.com/office/officeart/2018/2/layout/IconVerticalSolidList"/>
    <dgm:cxn modelId="{FFE4FE41-3C1C-4A89-B465-B34484D035E9}" type="presParOf" srcId="{D13C8B30-A75F-4C89-AC97-849BA48147C6}" destId="{8DBC90A6-353C-495C-B46A-D6C9480871E8}" srcOrd="1" destOrd="0" presId="urn:microsoft.com/office/officeart/2018/2/layout/IconVerticalSolidList"/>
    <dgm:cxn modelId="{AC26CE57-73DF-4DA9-9204-3F34F3DEF49B}" type="presParOf" srcId="{D13C8B30-A75F-4C89-AC97-849BA48147C6}" destId="{6B8C6E42-E1AB-41C2-992E-4524FB8BC579}" srcOrd="2" destOrd="0" presId="urn:microsoft.com/office/officeart/2018/2/layout/IconVerticalSolidList"/>
    <dgm:cxn modelId="{C070CB7A-EEEB-459E-ABFE-B9285F8D084E}" type="presParOf" srcId="{6B8C6E42-E1AB-41C2-992E-4524FB8BC579}" destId="{0779F2F0-A278-4186-8189-ADE89C8E14AA}" srcOrd="0" destOrd="0" presId="urn:microsoft.com/office/officeart/2018/2/layout/IconVerticalSolidList"/>
    <dgm:cxn modelId="{697ECE55-E739-4217-B263-6CB822442B98}" type="presParOf" srcId="{6B8C6E42-E1AB-41C2-992E-4524FB8BC579}" destId="{08844537-680C-4225-B684-9E15E3FAB6C1}" srcOrd="1" destOrd="0" presId="urn:microsoft.com/office/officeart/2018/2/layout/IconVerticalSolidList"/>
    <dgm:cxn modelId="{E3B5B878-3D40-4844-B250-FA3F82420B99}" type="presParOf" srcId="{6B8C6E42-E1AB-41C2-992E-4524FB8BC579}" destId="{AA5FFE8B-B00B-458F-851D-4D0C608A8053}" srcOrd="2" destOrd="0" presId="urn:microsoft.com/office/officeart/2018/2/layout/IconVerticalSolidList"/>
    <dgm:cxn modelId="{1BE885DA-8682-48B6-B884-6FE59726E661}" type="presParOf" srcId="{6B8C6E42-E1AB-41C2-992E-4524FB8BC579}" destId="{9402DF22-28B3-412D-9B08-2FBF538290FE}" srcOrd="3" destOrd="0" presId="urn:microsoft.com/office/officeart/2018/2/layout/IconVerticalSolidList"/>
    <dgm:cxn modelId="{3606F057-C999-4D02-ACE0-EDF4337E98AE}" type="presParOf" srcId="{D13C8B30-A75F-4C89-AC97-849BA48147C6}" destId="{F986B882-9CAD-4693-8F1D-FA1FD427700D}" srcOrd="3" destOrd="0" presId="urn:microsoft.com/office/officeart/2018/2/layout/IconVerticalSolidList"/>
    <dgm:cxn modelId="{E860AAD3-6789-43AD-B493-E7322A47687B}" type="presParOf" srcId="{D13C8B30-A75F-4C89-AC97-849BA48147C6}" destId="{2DB493F4-5FCB-4D2E-81EC-613CBD46591C}" srcOrd="4" destOrd="0" presId="urn:microsoft.com/office/officeart/2018/2/layout/IconVerticalSolidList"/>
    <dgm:cxn modelId="{0C1B929F-72AF-4979-B1DC-3ED5DEF15490}" type="presParOf" srcId="{2DB493F4-5FCB-4D2E-81EC-613CBD46591C}" destId="{2D81B852-0896-463C-AB70-4AB7DA576F39}" srcOrd="0" destOrd="0" presId="urn:microsoft.com/office/officeart/2018/2/layout/IconVerticalSolidList"/>
    <dgm:cxn modelId="{0D43F2D0-764D-4CC7-8311-89A84ECBAC55}" type="presParOf" srcId="{2DB493F4-5FCB-4D2E-81EC-613CBD46591C}" destId="{C194BABD-2518-4545-9504-11E69AE34C60}" srcOrd="1" destOrd="0" presId="urn:microsoft.com/office/officeart/2018/2/layout/IconVerticalSolidList"/>
    <dgm:cxn modelId="{F78BF808-45F4-43A3-8679-B8C96F383EB8}" type="presParOf" srcId="{2DB493F4-5FCB-4D2E-81EC-613CBD46591C}" destId="{DBFF1ECF-E7FD-4540-9BB0-DFFE93E2C8B4}" srcOrd="2" destOrd="0" presId="urn:microsoft.com/office/officeart/2018/2/layout/IconVerticalSolidList"/>
    <dgm:cxn modelId="{DBC67B87-C620-4BF3-A8EF-D37F17D0504B}" type="presParOf" srcId="{2DB493F4-5FCB-4D2E-81EC-613CBD46591C}" destId="{D2AAD439-4FED-4986-9B63-FE2EAA781B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85575-5990-4D4B-A3EC-155E1A458A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36794A-6ACA-451A-89CF-CB121A3D4157}">
      <dgm:prSet/>
      <dgm:spPr/>
      <dgm:t>
        <a:bodyPr/>
        <a:lstStyle/>
        <a:p>
          <a:r>
            <a:rPr lang="en-US" dirty="0"/>
            <a:t>Un 1 Notebook avec au </a:t>
          </a:r>
          <a:r>
            <a:rPr lang="en-US" dirty="0" err="1"/>
            <a:t>moins</a:t>
          </a:r>
          <a:r>
            <a:rPr lang="en-US" dirty="0"/>
            <a:t> 4 analyses </a:t>
          </a:r>
          <a:r>
            <a:rPr lang="en-US" dirty="0" err="1"/>
            <a:t>statistiques</a:t>
          </a:r>
          <a:r>
            <a:rPr lang="en-US" dirty="0"/>
            <a:t> (</a:t>
          </a:r>
          <a:r>
            <a:rPr lang="en-US" dirty="0" err="1"/>
            <a:t>graphique</a:t>
          </a:r>
          <a:r>
            <a:rPr lang="en-US" dirty="0"/>
            <a:t>, correlation </a:t>
          </a:r>
          <a:r>
            <a:rPr lang="en-US" dirty="0" err="1"/>
            <a:t>etc</a:t>
          </a:r>
          <a:r>
            <a:rPr lang="en-US" dirty="0"/>
            <a:t>…)</a:t>
          </a:r>
        </a:p>
      </dgm:t>
    </dgm:pt>
    <dgm:pt modelId="{53BA56C1-EE8F-4F65-9AF2-D1D4AD5A5B93}" type="parTrans" cxnId="{5914DDF4-F85E-4D8D-A9B4-993CF66FA5D8}">
      <dgm:prSet/>
      <dgm:spPr/>
      <dgm:t>
        <a:bodyPr/>
        <a:lstStyle/>
        <a:p>
          <a:endParaRPr lang="en-US"/>
        </a:p>
      </dgm:t>
    </dgm:pt>
    <dgm:pt modelId="{AAA6FA02-9DBE-4213-90FB-DF7362EB5973}" type="sibTrans" cxnId="{5914DDF4-F85E-4D8D-A9B4-993CF66FA5D8}">
      <dgm:prSet/>
      <dgm:spPr/>
      <dgm:t>
        <a:bodyPr/>
        <a:lstStyle/>
        <a:p>
          <a:endParaRPr lang="en-US"/>
        </a:p>
      </dgm:t>
    </dgm:pt>
    <dgm:pt modelId="{38FEFCB2-5463-4302-8E17-E8F4CDC1994A}">
      <dgm:prSet/>
      <dgm:spPr/>
      <dgm:t>
        <a:bodyPr/>
        <a:lstStyle/>
        <a:p>
          <a:r>
            <a:rPr lang="en-US" dirty="0"/>
            <a:t>Une </a:t>
          </a:r>
          <a:r>
            <a:rPr lang="en-US" dirty="0" err="1"/>
            <a:t>modélisation</a:t>
          </a:r>
          <a:r>
            <a:rPr lang="en-US" dirty="0"/>
            <a:t> (Au </a:t>
          </a:r>
          <a:r>
            <a:rPr lang="en-US" dirty="0" err="1"/>
            <a:t>moins</a:t>
          </a:r>
          <a:r>
            <a:rPr lang="en-US" dirty="0"/>
            <a:t> 3 </a:t>
          </a:r>
          <a:r>
            <a:rPr lang="en-US" dirty="0" err="1"/>
            <a:t>algorithmes</a:t>
          </a:r>
          <a:r>
            <a:rPr lang="en-US" dirty="0"/>
            <a:t> de regression à </a:t>
          </a:r>
          <a:r>
            <a:rPr lang="en-US" dirty="0" err="1"/>
            <a:t>utiliser</a:t>
          </a:r>
          <a:r>
            <a:rPr lang="en-US" dirty="0"/>
            <a:t> )</a:t>
          </a:r>
        </a:p>
      </dgm:t>
    </dgm:pt>
    <dgm:pt modelId="{82C33129-8024-4A13-92F3-BF94AEEB593A}" type="parTrans" cxnId="{9E72263B-C663-48F8-BF41-52390F5F94F0}">
      <dgm:prSet/>
      <dgm:spPr/>
      <dgm:t>
        <a:bodyPr/>
        <a:lstStyle/>
        <a:p>
          <a:endParaRPr lang="en-US"/>
        </a:p>
      </dgm:t>
    </dgm:pt>
    <dgm:pt modelId="{9538320C-BF49-4B60-AAD3-F7E24D018166}" type="sibTrans" cxnId="{9E72263B-C663-48F8-BF41-52390F5F94F0}">
      <dgm:prSet/>
      <dgm:spPr/>
      <dgm:t>
        <a:bodyPr/>
        <a:lstStyle/>
        <a:p>
          <a:endParaRPr lang="en-US"/>
        </a:p>
      </dgm:t>
    </dgm:pt>
    <dgm:pt modelId="{D305E6D5-897E-4147-A1AD-AA042C3B8FD6}">
      <dgm:prSet/>
      <dgm:spPr/>
      <dgm:t>
        <a:bodyPr/>
        <a:lstStyle/>
        <a:p>
          <a:r>
            <a:rPr lang="en-US" dirty="0"/>
            <a:t>Un Grid Search sur les 2 </a:t>
          </a:r>
          <a:r>
            <a:rPr lang="en-US" dirty="0" err="1"/>
            <a:t>meilleurs</a:t>
          </a:r>
          <a:r>
            <a:rPr lang="en-US" dirty="0"/>
            <a:t> </a:t>
          </a:r>
          <a:r>
            <a:rPr lang="en-US" dirty="0" err="1"/>
            <a:t>algorithmes</a:t>
          </a:r>
          <a:r>
            <a:rPr lang="en-US" dirty="0"/>
            <a:t> </a:t>
          </a:r>
          <a:r>
            <a:rPr lang="en-US" dirty="0" err="1"/>
            <a:t>issus</a:t>
          </a:r>
          <a:r>
            <a:rPr lang="en-US" dirty="0"/>
            <a:t> de la base line</a:t>
          </a:r>
        </a:p>
      </dgm:t>
    </dgm:pt>
    <dgm:pt modelId="{ACF73F83-A771-40E3-AEAE-241095B69852}" type="parTrans" cxnId="{52FF5B34-54E0-4F71-AD99-CD7212F14847}">
      <dgm:prSet/>
      <dgm:spPr/>
      <dgm:t>
        <a:bodyPr/>
        <a:lstStyle/>
        <a:p>
          <a:endParaRPr lang="en-US"/>
        </a:p>
      </dgm:t>
    </dgm:pt>
    <dgm:pt modelId="{40587EDC-B106-41E0-B816-2B01BB857283}" type="sibTrans" cxnId="{52FF5B34-54E0-4F71-AD99-CD7212F14847}">
      <dgm:prSet/>
      <dgm:spPr/>
      <dgm:t>
        <a:bodyPr/>
        <a:lstStyle/>
        <a:p>
          <a:endParaRPr lang="en-US"/>
        </a:p>
      </dgm:t>
    </dgm:pt>
    <dgm:pt modelId="{D13C8B30-A75F-4C89-AC97-849BA48147C6}" type="pres">
      <dgm:prSet presAssocID="{8B185575-5990-4D4B-A3EC-155E1A458A4A}" presName="root" presStyleCnt="0">
        <dgm:presLayoutVars>
          <dgm:dir/>
          <dgm:resizeHandles val="exact"/>
        </dgm:presLayoutVars>
      </dgm:prSet>
      <dgm:spPr/>
    </dgm:pt>
    <dgm:pt modelId="{8BB3C09F-146A-4839-88EE-9D21210E5BEE}" type="pres">
      <dgm:prSet presAssocID="{9636794A-6ACA-451A-89CF-CB121A3D4157}" presName="compNode" presStyleCnt="0"/>
      <dgm:spPr/>
    </dgm:pt>
    <dgm:pt modelId="{35D27C6B-5B32-4C8D-8258-012F025DA104}" type="pres">
      <dgm:prSet presAssocID="{9636794A-6ACA-451A-89CF-CB121A3D4157}" presName="bgRect" presStyleLbl="bgShp" presStyleIdx="0" presStyleCnt="3"/>
      <dgm:spPr/>
    </dgm:pt>
    <dgm:pt modelId="{D8BF3EB3-DD91-4754-B111-9601E764C440}" type="pres">
      <dgm:prSet presAssocID="{9636794A-6ACA-451A-89CF-CB121A3D41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7C54E074-0F76-44F9-B78B-570766350196}" type="pres">
      <dgm:prSet presAssocID="{9636794A-6ACA-451A-89CF-CB121A3D4157}" presName="spaceRect" presStyleCnt="0"/>
      <dgm:spPr/>
    </dgm:pt>
    <dgm:pt modelId="{54ADED23-6875-4FE7-8F9F-E98E1CB1E2F9}" type="pres">
      <dgm:prSet presAssocID="{9636794A-6ACA-451A-89CF-CB121A3D4157}" presName="parTx" presStyleLbl="revTx" presStyleIdx="0" presStyleCnt="3">
        <dgm:presLayoutVars>
          <dgm:chMax val="0"/>
          <dgm:chPref val="0"/>
        </dgm:presLayoutVars>
      </dgm:prSet>
      <dgm:spPr/>
    </dgm:pt>
    <dgm:pt modelId="{8DBC90A6-353C-495C-B46A-D6C9480871E8}" type="pres">
      <dgm:prSet presAssocID="{AAA6FA02-9DBE-4213-90FB-DF7362EB5973}" presName="sibTrans" presStyleCnt="0"/>
      <dgm:spPr/>
    </dgm:pt>
    <dgm:pt modelId="{6B8C6E42-E1AB-41C2-992E-4524FB8BC579}" type="pres">
      <dgm:prSet presAssocID="{38FEFCB2-5463-4302-8E17-E8F4CDC1994A}" presName="compNode" presStyleCnt="0"/>
      <dgm:spPr/>
    </dgm:pt>
    <dgm:pt modelId="{0779F2F0-A278-4186-8189-ADE89C8E14AA}" type="pres">
      <dgm:prSet presAssocID="{38FEFCB2-5463-4302-8E17-E8F4CDC1994A}" presName="bgRect" presStyleLbl="bgShp" presStyleIdx="1" presStyleCnt="3"/>
      <dgm:spPr/>
    </dgm:pt>
    <dgm:pt modelId="{08844537-680C-4225-B684-9E15E3FAB6C1}" type="pres">
      <dgm:prSet presAssocID="{38FEFCB2-5463-4302-8E17-E8F4CDC199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AA5FFE8B-B00B-458F-851D-4D0C608A8053}" type="pres">
      <dgm:prSet presAssocID="{38FEFCB2-5463-4302-8E17-E8F4CDC1994A}" presName="spaceRect" presStyleCnt="0"/>
      <dgm:spPr/>
    </dgm:pt>
    <dgm:pt modelId="{9402DF22-28B3-412D-9B08-2FBF538290FE}" type="pres">
      <dgm:prSet presAssocID="{38FEFCB2-5463-4302-8E17-E8F4CDC1994A}" presName="parTx" presStyleLbl="revTx" presStyleIdx="1" presStyleCnt="3">
        <dgm:presLayoutVars>
          <dgm:chMax val="0"/>
          <dgm:chPref val="0"/>
        </dgm:presLayoutVars>
      </dgm:prSet>
      <dgm:spPr/>
    </dgm:pt>
    <dgm:pt modelId="{F986B882-9CAD-4693-8F1D-FA1FD427700D}" type="pres">
      <dgm:prSet presAssocID="{9538320C-BF49-4B60-AAD3-F7E24D018166}" presName="sibTrans" presStyleCnt="0"/>
      <dgm:spPr/>
    </dgm:pt>
    <dgm:pt modelId="{2DB493F4-5FCB-4D2E-81EC-613CBD46591C}" type="pres">
      <dgm:prSet presAssocID="{D305E6D5-897E-4147-A1AD-AA042C3B8FD6}" presName="compNode" presStyleCnt="0"/>
      <dgm:spPr/>
    </dgm:pt>
    <dgm:pt modelId="{2D81B852-0896-463C-AB70-4AB7DA576F39}" type="pres">
      <dgm:prSet presAssocID="{D305E6D5-897E-4147-A1AD-AA042C3B8FD6}" presName="bgRect" presStyleLbl="bgShp" presStyleIdx="2" presStyleCnt="3"/>
      <dgm:spPr/>
    </dgm:pt>
    <dgm:pt modelId="{C194BABD-2518-4545-9504-11E69AE34C60}" type="pres">
      <dgm:prSet presAssocID="{D305E6D5-897E-4147-A1AD-AA042C3B8F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BFF1ECF-E7FD-4540-9BB0-DFFE93E2C8B4}" type="pres">
      <dgm:prSet presAssocID="{D305E6D5-897E-4147-A1AD-AA042C3B8FD6}" presName="spaceRect" presStyleCnt="0"/>
      <dgm:spPr/>
    </dgm:pt>
    <dgm:pt modelId="{D2AAD439-4FED-4986-9B63-FE2EAA781B42}" type="pres">
      <dgm:prSet presAssocID="{D305E6D5-897E-4147-A1AD-AA042C3B8F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29622E-84B7-4A54-8FE2-3F1E312CEB8D}" type="presOf" srcId="{9636794A-6ACA-451A-89CF-CB121A3D4157}" destId="{54ADED23-6875-4FE7-8F9F-E98E1CB1E2F9}" srcOrd="0" destOrd="0" presId="urn:microsoft.com/office/officeart/2018/2/layout/IconVerticalSolidList"/>
    <dgm:cxn modelId="{3E1CA231-7D00-4A68-A5A7-91738212EE19}" type="presOf" srcId="{38FEFCB2-5463-4302-8E17-E8F4CDC1994A}" destId="{9402DF22-28B3-412D-9B08-2FBF538290FE}" srcOrd="0" destOrd="0" presId="urn:microsoft.com/office/officeart/2018/2/layout/IconVerticalSolidList"/>
    <dgm:cxn modelId="{52FF5B34-54E0-4F71-AD99-CD7212F14847}" srcId="{8B185575-5990-4D4B-A3EC-155E1A458A4A}" destId="{D305E6D5-897E-4147-A1AD-AA042C3B8FD6}" srcOrd="2" destOrd="0" parTransId="{ACF73F83-A771-40E3-AEAE-241095B69852}" sibTransId="{40587EDC-B106-41E0-B816-2B01BB857283}"/>
    <dgm:cxn modelId="{9E72263B-C663-48F8-BF41-52390F5F94F0}" srcId="{8B185575-5990-4D4B-A3EC-155E1A458A4A}" destId="{38FEFCB2-5463-4302-8E17-E8F4CDC1994A}" srcOrd="1" destOrd="0" parTransId="{82C33129-8024-4A13-92F3-BF94AEEB593A}" sibTransId="{9538320C-BF49-4B60-AAD3-F7E24D018166}"/>
    <dgm:cxn modelId="{E84D9DB8-16D3-469B-8044-24FA2C44F633}" type="presOf" srcId="{D305E6D5-897E-4147-A1AD-AA042C3B8FD6}" destId="{D2AAD439-4FED-4986-9B63-FE2EAA781B42}" srcOrd="0" destOrd="0" presId="urn:microsoft.com/office/officeart/2018/2/layout/IconVerticalSolidList"/>
    <dgm:cxn modelId="{694D7FC2-CEA0-4B7A-A720-51BAC5587650}" type="presOf" srcId="{8B185575-5990-4D4B-A3EC-155E1A458A4A}" destId="{D13C8B30-A75F-4C89-AC97-849BA48147C6}" srcOrd="0" destOrd="0" presId="urn:microsoft.com/office/officeart/2018/2/layout/IconVerticalSolidList"/>
    <dgm:cxn modelId="{5914DDF4-F85E-4D8D-A9B4-993CF66FA5D8}" srcId="{8B185575-5990-4D4B-A3EC-155E1A458A4A}" destId="{9636794A-6ACA-451A-89CF-CB121A3D4157}" srcOrd="0" destOrd="0" parTransId="{53BA56C1-EE8F-4F65-9AF2-D1D4AD5A5B93}" sibTransId="{AAA6FA02-9DBE-4213-90FB-DF7362EB5973}"/>
    <dgm:cxn modelId="{FB9FE62E-5AB5-44C7-A405-F7ED72E0D128}" type="presParOf" srcId="{D13C8B30-A75F-4C89-AC97-849BA48147C6}" destId="{8BB3C09F-146A-4839-88EE-9D21210E5BEE}" srcOrd="0" destOrd="0" presId="urn:microsoft.com/office/officeart/2018/2/layout/IconVerticalSolidList"/>
    <dgm:cxn modelId="{F169B2D1-83A3-4F93-9FE0-608F6DA7ECB4}" type="presParOf" srcId="{8BB3C09F-146A-4839-88EE-9D21210E5BEE}" destId="{35D27C6B-5B32-4C8D-8258-012F025DA104}" srcOrd="0" destOrd="0" presId="urn:microsoft.com/office/officeart/2018/2/layout/IconVerticalSolidList"/>
    <dgm:cxn modelId="{2945D9F1-2C21-49BB-9751-DC4E9AEAF835}" type="presParOf" srcId="{8BB3C09F-146A-4839-88EE-9D21210E5BEE}" destId="{D8BF3EB3-DD91-4754-B111-9601E764C440}" srcOrd="1" destOrd="0" presId="urn:microsoft.com/office/officeart/2018/2/layout/IconVerticalSolidList"/>
    <dgm:cxn modelId="{E3763304-9A97-4B01-9D90-2B09A19CB1EC}" type="presParOf" srcId="{8BB3C09F-146A-4839-88EE-9D21210E5BEE}" destId="{7C54E074-0F76-44F9-B78B-570766350196}" srcOrd="2" destOrd="0" presId="urn:microsoft.com/office/officeart/2018/2/layout/IconVerticalSolidList"/>
    <dgm:cxn modelId="{9EAACAC8-AA1D-4E75-84F7-CD3F80640FC1}" type="presParOf" srcId="{8BB3C09F-146A-4839-88EE-9D21210E5BEE}" destId="{54ADED23-6875-4FE7-8F9F-E98E1CB1E2F9}" srcOrd="3" destOrd="0" presId="urn:microsoft.com/office/officeart/2018/2/layout/IconVerticalSolidList"/>
    <dgm:cxn modelId="{FFE4FE41-3C1C-4A89-B465-B34484D035E9}" type="presParOf" srcId="{D13C8B30-A75F-4C89-AC97-849BA48147C6}" destId="{8DBC90A6-353C-495C-B46A-D6C9480871E8}" srcOrd="1" destOrd="0" presId="urn:microsoft.com/office/officeart/2018/2/layout/IconVerticalSolidList"/>
    <dgm:cxn modelId="{AC26CE57-73DF-4DA9-9204-3F34F3DEF49B}" type="presParOf" srcId="{D13C8B30-A75F-4C89-AC97-849BA48147C6}" destId="{6B8C6E42-E1AB-41C2-992E-4524FB8BC579}" srcOrd="2" destOrd="0" presId="urn:microsoft.com/office/officeart/2018/2/layout/IconVerticalSolidList"/>
    <dgm:cxn modelId="{C070CB7A-EEEB-459E-ABFE-B9285F8D084E}" type="presParOf" srcId="{6B8C6E42-E1AB-41C2-992E-4524FB8BC579}" destId="{0779F2F0-A278-4186-8189-ADE89C8E14AA}" srcOrd="0" destOrd="0" presId="urn:microsoft.com/office/officeart/2018/2/layout/IconVerticalSolidList"/>
    <dgm:cxn modelId="{697ECE55-E739-4217-B263-6CB822442B98}" type="presParOf" srcId="{6B8C6E42-E1AB-41C2-992E-4524FB8BC579}" destId="{08844537-680C-4225-B684-9E15E3FAB6C1}" srcOrd="1" destOrd="0" presId="urn:microsoft.com/office/officeart/2018/2/layout/IconVerticalSolidList"/>
    <dgm:cxn modelId="{E3B5B878-3D40-4844-B250-FA3F82420B99}" type="presParOf" srcId="{6B8C6E42-E1AB-41C2-992E-4524FB8BC579}" destId="{AA5FFE8B-B00B-458F-851D-4D0C608A8053}" srcOrd="2" destOrd="0" presId="urn:microsoft.com/office/officeart/2018/2/layout/IconVerticalSolidList"/>
    <dgm:cxn modelId="{1BE885DA-8682-48B6-B884-6FE59726E661}" type="presParOf" srcId="{6B8C6E42-E1AB-41C2-992E-4524FB8BC579}" destId="{9402DF22-28B3-412D-9B08-2FBF538290FE}" srcOrd="3" destOrd="0" presId="urn:microsoft.com/office/officeart/2018/2/layout/IconVerticalSolidList"/>
    <dgm:cxn modelId="{3606F057-C999-4D02-ACE0-EDF4337E98AE}" type="presParOf" srcId="{D13C8B30-A75F-4C89-AC97-849BA48147C6}" destId="{F986B882-9CAD-4693-8F1D-FA1FD427700D}" srcOrd="3" destOrd="0" presId="urn:microsoft.com/office/officeart/2018/2/layout/IconVerticalSolidList"/>
    <dgm:cxn modelId="{E860AAD3-6789-43AD-B493-E7322A47687B}" type="presParOf" srcId="{D13C8B30-A75F-4C89-AC97-849BA48147C6}" destId="{2DB493F4-5FCB-4D2E-81EC-613CBD46591C}" srcOrd="4" destOrd="0" presId="urn:microsoft.com/office/officeart/2018/2/layout/IconVerticalSolidList"/>
    <dgm:cxn modelId="{0C1B929F-72AF-4979-B1DC-3ED5DEF15490}" type="presParOf" srcId="{2DB493F4-5FCB-4D2E-81EC-613CBD46591C}" destId="{2D81B852-0896-463C-AB70-4AB7DA576F39}" srcOrd="0" destOrd="0" presId="urn:microsoft.com/office/officeart/2018/2/layout/IconVerticalSolidList"/>
    <dgm:cxn modelId="{0D43F2D0-764D-4CC7-8311-89A84ECBAC55}" type="presParOf" srcId="{2DB493F4-5FCB-4D2E-81EC-613CBD46591C}" destId="{C194BABD-2518-4545-9504-11E69AE34C60}" srcOrd="1" destOrd="0" presId="urn:microsoft.com/office/officeart/2018/2/layout/IconVerticalSolidList"/>
    <dgm:cxn modelId="{F78BF808-45F4-43A3-8679-B8C96F383EB8}" type="presParOf" srcId="{2DB493F4-5FCB-4D2E-81EC-613CBD46591C}" destId="{DBFF1ECF-E7FD-4540-9BB0-DFFE93E2C8B4}" srcOrd="2" destOrd="0" presId="urn:microsoft.com/office/officeart/2018/2/layout/IconVerticalSolidList"/>
    <dgm:cxn modelId="{DBC67B87-C620-4BF3-A8EF-D37F17D0504B}" type="presParOf" srcId="{2DB493F4-5FCB-4D2E-81EC-613CBD46591C}" destId="{D2AAD439-4FED-4986-9B63-FE2EAA781B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185575-5990-4D4B-A3EC-155E1A458A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36794A-6ACA-451A-89CF-CB121A3D4157}">
      <dgm:prSet/>
      <dgm:spPr/>
      <dgm:t>
        <a:bodyPr/>
        <a:lstStyle/>
        <a:p>
          <a:r>
            <a:rPr lang="en-US" dirty="0"/>
            <a:t>Un 1 Notebook avec au </a:t>
          </a:r>
          <a:r>
            <a:rPr lang="en-US" dirty="0" err="1"/>
            <a:t>moins</a:t>
          </a:r>
          <a:r>
            <a:rPr lang="en-US" dirty="0"/>
            <a:t> 4 analyses </a:t>
          </a:r>
          <a:r>
            <a:rPr lang="en-US" dirty="0" err="1"/>
            <a:t>statistiques</a:t>
          </a:r>
          <a:endParaRPr lang="en-US" dirty="0"/>
        </a:p>
      </dgm:t>
    </dgm:pt>
    <dgm:pt modelId="{53BA56C1-EE8F-4F65-9AF2-D1D4AD5A5B93}" type="parTrans" cxnId="{5914DDF4-F85E-4D8D-A9B4-993CF66FA5D8}">
      <dgm:prSet/>
      <dgm:spPr/>
      <dgm:t>
        <a:bodyPr/>
        <a:lstStyle/>
        <a:p>
          <a:endParaRPr lang="en-US"/>
        </a:p>
      </dgm:t>
    </dgm:pt>
    <dgm:pt modelId="{AAA6FA02-9DBE-4213-90FB-DF7362EB5973}" type="sibTrans" cxnId="{5914DDF4-F85E-4D8D-A9B4-993CF66FA5D8}">
      <dgm:prSet/>
      <dgm:spPr/>
      <dgm:t>
        <a:bodyPr/>
        <a:lstStyle/>
        <a:p>
          <a:endParaRPr lang="en-US"/>
        </a:p>
      </dgm:t>
    </dgm:pt>
    <dgm:pt modelId="{38FEFCB2-5463-4302-8E17-E8F4CDC1994A}">
      <dgm:prSet/>
      <dgm:spPr/>
      <dgm:t>
        <a:bodyPr/>
        <a:lstStyle/>
        <a:p>
          <a:r>
            <a:rPr lang="en-US" dirty="0"/>
            <a:t>Une </a:t>
          </a:r>
          <a:r>
            <a:rPr lang="en-US" dirty="0" err="1"/>
            <a:t>modélisation</a:t>
          </a:r>
          <a:r>
            <a:rPr lang="en-US" dirty="0"/>
            <a:t> (Au </a:t>
          </a:r>
          <a:r>
            <a:rPr lang="en-US" dirty="0" err="1"/>
            <a:t>moins</a:t>
          </a:r>
          <a:r>
            <a:rPr lang="en-US" dirty="0"/>
            <a:t> 5 </a:t>
          </a:r>
          <a:r>
            <a:rPr lang="en-US" dirty="0" err="1"/>
            <a:t>algorithmes</a:t>
          </a:r>
          <a:r>
            <a:rPr lang="en-US" dirty="0"/>
            <a:t> de classification à </a:t>
          </a:r>
          <a:r>
            <a:rPr lang="en-US" dirty="0" err="1"/>
            <a:t>utiliser</a:t>
          </a:r>
          <a:r>
            <a:rPr lang="en-US" dirty="0"/>
            <a:t>)</a:t>
          </a:r>
        </a:p>
      </dgm:t>
    </dgm:pt>
    <dgm:pt modelId="{82C33129-8024-4A13-92F3-BF94AEEB593A}" type="parTrans" cxnId="{9E72263B-C663-48F8-BF41-52390F5F94F0}">
      <dgm:prSet/>
      <dgm:spPr/>
      <dgm:t>
        <a:bodyPr/>
        <a:lstStyle/>
        <a:p>
          <a:endParaRPr lang="en-US"/>
        </a:p>
      </dgm:t>
    </dgm:pt>
    <dgm:pt modelId="{9538320C-BF49-4B60-AAD3-F7E24D018166}" type="sibTrans" cxnId="{9E72263B-C663-48F8-BF41-52390F5F94F0}">
      <dgm:prSet/>
      <dgm:spPr/>
      <dgm:t>
        <a:bodyPr/>
        <a:lstStyle/>
        <a:p>
          <a:endParaRPr lang="en-US"/>
        </a:p>
      </dgm:t>
    </dgm:pt>
    <dgm:pt modelId="{D305E6D5-897E-4147-A1AD-AA042C3B8FD6}">
      <dgm:prSet/>
      <dgm:spPr/>
      <dgm:t>
        <a:bodyPr/>
        <a:lstStyle/>
        <a:p>
          <a:r>
            <a:rPr lang="en-US" dirty="0"/>
            <a:t>Un Grid Search sur les 2 </a:t>
          </a:r>
          <a:r>
            <a:rPr lang="en-US" dirty="0" err="1"/>
            <a:t>meilleurs</a:t>
          </a:r>
          <a:r>
            <a:rPr lang="en-US" dirty="0"/>
            <a:t> </a:t>
          </a:r>
          <a:r>
            <a:rPr lang="en-US" dirty="0" err="1"/>
            <a:t>algorithmes</a:t>
          </a:r>
          <a:r>
            <a:rPr lang="en-US" dirty="0"/>
            <a:t> issues de la base line</a:t>
          </a:r>
        </a:p>
      </dgm:t>
    </dgm:pt>
    <dgm:pt modelId="{ACF73F83-A771-40E3-AEAE-241095B69852}" type="parTrans" cxnId="{52FF5B34-54E0-4F71-AD99-CD7212F14847}">
      <dgm:prSet/>
      <dgm:spPr/>
      <dgm:t>
        <a:bodyPr/>
        <a:lstStyle/>
        <a:p>
          <a:endParaRPr lang="en-US"/>
        </a:p>
      </dgm:t>
    </dgm:pt>
    <dgm:pt modelId="{40587EDC-B106-41E0-B816-2B01BB857283}" type="sibTrans" cxnId="{52FF5B34-54E0-4F71-AD99-CD7212F14847}">
      <dgm:prSet/>
      <dgm:spPr/>
      <dgm:t>
        <a:bodyPr/>
        <a:lstStyle/>
        <a:p>
          <a:endParaRPr lang="en-US"/>
        </a:p>
      </dgm:t>
    </dgm:pt>
    <dgm:pt modelId="{D13C8B30-A75F-4C89-AC97-849BA48147C6}" type="pres">
      <dgm:prSet presAssocID="{8B185575-5990-4D4B-A3EC-155E1A458A4A}" presName="root" presStyleCnt="0">
        <dgm:presLayoutVars>
          <dgm:dir/>
          <dgm:resizeHandles val="exact"/>
        </dgm:presLayoutVars>
      </dgm:prSet>
      <dgm:spPr/>
    </dgm:pt>
    <dgm:pt modelId="{8BB3C09F-146A-4839-88EE-9D21210E5BEE}" type="pres">
      <dgm:prSet presAssocID="{9636794A-6ACA-451A-89CF-CB121A3D4157}" presName="compNode" presStyleCnt="0"/>
      <dgm:spPr/>
    </dgm:pt>
    <dgm:pt modelId="{35D27C6B-5B32-4C8D-8258-012F025DA104}" type="pres">
      <dgm:prSet presAssocID="{9636794A-6ACA-451A-89CF-CB121A3D4157}" presName="bgRect" presStyleLbl="bgShp" presStyleIdx="0" presStyleCnt="3"/>
      <dgm:spPr/>
    </dgm:pt>
    <dgm:pt modelId="{D8BF3EB3-DD91-4754-B111-9601E764C440}" type="pres">
      <dgm:prSet presAssocID="{9636794A-6ACA-451A-89CF-CB121A3D41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7C54E074-0F76-44F9-B78B-570766350196}" type="pres">
      <dgm:prSet presAssocID="{9636794A-6ACA-451A-89CF-CB121A3D4157}" presName="spaceRect" presStyleCnt="0"/>
      <dgm:spPr/>
    </dgm:pt>
    <dgm:pt modelId="{54ADED23-6875-4FE7-8F9F-E98E1CB1E2F9}" type="pres">
      <dgm:prSet presAssocID="{9636794A-6ACA-451A-89CF-CB121A3D4157}" presName="parTx" presStyleLbl="revTx" presStyleIdx="0" presStyleCnt="3">
        <dgm:presLayoutVars>
          <dgm:chMax val="0"/>
          <dgm:chPref val="0"/>
        </dgm:presLayoutVars>
      </dgm:prSet>
      <dgm:spPr/>
    </dgm:pt>
    <dgm:pt modelId="{8DBC90A6-353C-495C-B46A-D6C9480871E8}" type="pres">
      <dgm:prSet presAssocID="{AAA6FA02-9DBE-4213-90FB-DF7362EB5973}" presName="sibTrans" presStyleCnt="0"/>
      <dgm:spPr/>
    </dgm:pt>
    <dgm:pt modelId="{6B8C6E42-E1AB-41C2-992E-4524FB8BC579}" type="pres">
      <dgm:prSet presAssocID="{38FEFCB2-5463-4302-8E17-E8F4CDC1994A}" presName="compNode" presStyleCnt="0"/>
      <dgm:spPr/>
    </dgm:pt>
    <dgm:pt modelId="{0779F2F0-A278-4186-8189-ADE89C8E14AA}" type="pres">
      <dgm:prSet presAssocID="{38FEFCB2-5463-4302-8E17-E8F4CDC1994A}" presName="bgRect" presStyleLbl="bgShp" presStyleIdx="1" presStyleCnt="3"/>
      <dgm:spPr/>
    </dgm:pt>
    <dgm:pt modelId="{08844537-680C-4225-B684-9E15E3FAB6C1}" type="pres">
      <dgm:prSet presAssocID="{38FEFCB2-5463-4302-8E17-E8F4CDC199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AA5FFE8B-B00B-458F-851D-4D0C608A8053}" type="pres">
      <dgm:prSet presAssocID="{38FEFCB2-5463-4302-8E17-E8F4CDC1994A}" presName="spaceRect" presStyleCnt="0"/>
      <dgm:spPr/>
    </dgm:pt>
    <dgm:pt modelId="{9402DF22-28B3-412D-9B08-2FBF538290FE}" type="pres">
      <dgm:prSet presAssocID="{38FEFCB2-5463-4302-8E17-E8F4CDC1994A}" presName="parTx" presStyleLbl="revTx" presStyleIdx="1" presStyleCnt="3">
        <dgm:presLayoutVars>
          <dgm:chMax val="0"/>
          <dgm:chPref val="0"/>
        </dgm:presLayoutVars>
      </dgm:prSet>
      <dgm:spPr/>
    </dgm:pt>
    <dgm:pt modelId="{F986B882-9CAD-4693-8F1D-FA1FD427700D}" type="pres">
      <dgm:prSet presAssocID="{9538320C-BF49-4B60-AAD3-F7E24D018166}" presName="sibTrans" presStyleCnt="0"/>
      <dgm:spPr/>
    </dgm:pt>
    <dgm:pt modelId="{2DB493F4-5FCB-4D2E-81EC-613CBD46591C}" type="pres">
      <dgm:prSet presAssocID="{D305E6D5-897E-4147-A1AD-AA042C3B8FD6}" presName="compNode" presStyleCnt="0"/>
      <dgm:spPr/>
    </dgm:pt>
    <dgm:pt modelId="{2D81B852-0896-463C-AB70-4AB7DA576F39}" type="pres">
      <dgm:prSet presAssocID="{D305E6D5-897E-4147-A1AD-AA042C3B8FD6}" presName="bgRect" presStyleLbl="bgShp" presStyleIdx="2" presStyleCnt="3"/>
      <dgm:spPr/>
    </dgm:pt>
    <dgm:pt modelId="{C194BABD-2518-4545-9504-11E69AE34C60}" type="pres">
      <dgm:prSet presAssocID="{D305E6D5-897E-4147-A1AD-AA042C3B8F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BFF1ECF-E7FD-4540-9BB0-DFFE93E2C8B4}" type="pres">
      <dgm:prSet presAssocID="{D305E6D5-897E-4147-A1AD-AA042C3B8FD6}" presName="spaceRect" presStyleCnt="0"/>
      <dgm:spPr/>
    </dgm:pt>
    <dgm:pt modelId="{D2AAD439-4FED-4986-9B63-FE2EAA781B42}" type="pres">
      <dgm:prSet presAssocID="{D305E6D5-897E-4147-A1AD-AA042C3B8F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29622E-84B7-4A54-8FE2-3F1E312CEB8D}" type="presOf" srcId="{9636794A-6ACA-451A-89CF-CB121A3D4157}" destId="{54ADED23-6875-4FE7-8F9F-E98E1CB1E2F9}" srcOrd="0" destOrd="0" presId="urn:microsoft.com/office/officeart/2018/2/layout/IconVerticalSolidList"/>
    <dgm:cxn modelId="{3E1CA231-7D00-4A68-A5A7-91738212EE19}" type="presOf" srcId="{38FEFCB2-5463-4302-8E17-E8F4CDC1994A}" destId="{9402DF22-28B3-412D-9B08-2FBF538290FE}" srcOrd="0" destOrd="0" presId="urn:microsoft.com/office/officeart/2018/2/layout/IconVerticalSolidList"/>
    <dgm:cxn modelId="{52FF5B34-54E0-4F71-AD99-CD7212F14847}" srcId="{8B185575-5990-4D4B-A3EC-155E1A458A4A}" destId="{D305E6D5-897E-4147-A1AD-AA042C3B8FD6}" srcOrd="2" destOrd="0" parTransId="{ACF73F83-A771-40E3-AEAE-241095B69852}" sibTransId="{40587EDC-B106-41E0-B816-2B01BB857283}"/>
    <dgm:cxn modelId="{9E72263B-C663-48F8-BF41-52390F5F94F0}" srcId="{8B185575-5990-4D4B-A3EC-155E1A458A4A}" destId="{38FEFCB2-5463-4302-8E17-E8F4CDC1994A}" srcOrd="1" destOrd="0" parTransId="{82C33129-8024-4A13-92F3-BF94AEEB593A}" sibTransId="{9538320C-BF49-4B60-AAD3-F7E24D018166}"/>
    <dgm:cxn modelId="{E84D9DB8-16D3-469B-8044-24FA2C44F633}" type="presOf" srcId="{D305E6D5-897E-4147-A1AD-AA042C3B8FD6}" destId="{D2AAD439-4FED-4986-9B63-FE2EAA781B42}" srcOrd="0" destOrd="0" presId="urn:microsoft.com/office/officeart/2018/2/layout/IconVerticalSolidList"/>
    <dgm:cxn modelId="{694D7FC2-CEA0-4B7A-A720-51BAC5587650}" type="presOf" srcId="{8B185575-5990-4D4B-A3EC-155E1A458A4A}" destId="{D13C8B30-A75F-4C89-AC97-849BA48147C6}" srcOrd="0" destOrd="0" presId="urn:microsoft.com/office/officeart/2018/2/layout/IconVerticalSolidList"/>
    <dgm:cxn modelId="{5914DDF4-F85E-4D8D-A9B4-993CF66FA5D8}" srcId="{8B185575-5990-4D4B-A3EC-155E1A458A4A}" destId="{9636794A-6ACA-451A-89CF-CB121A3D4157}" srcOrd="0" destOrd="0" parTransId="{53BA56C1-EE8F-4F65-9AF2-D1D4AD5A5B93}" sibTransId="{AAA6FA02-9DBE-4213-90FB-DF7362EB5973}"/>
    <dgm:cxn modelId="{FB9FE62E-5AB5-44C7-A405-F7ED72E0D128}" type="presParOf" srcId="{D13C8B30-A75F-4C89-AC97-849BA48147C6}" destId="{8BB3C09F-146A-4839-88EE-9D21210E5BEE}" srcOrd="0" destOrd="0" presId="urn:microsoft.com/office/officeart/2018/2/layout/IconVerticalSolidList"/>
    <dgm:cxn modelId="{F169B2D1-83A3-4F93-9FE0-608F6DA7ECB4}" type="presParOf" srcId="{8BB3C09F-146A-4839-88EE-9D21210E5BEE}" destId="{35D27C6B-5B32-4C8D-8258-012F025DA104}" srcOrd="0" destOrd="0" presId="urn:microsoft.com/office/officeart/2018/2/layout/IconVerticalSolidList"/>
    <dgm:cxn modelId="{2945D9F1-2C21-49BB-9751-DC4E9AEAF835}" type="presParOf" srcId="{8BB3C09F-146A-4839-88EE-9D21210E5BEE}" destId="{D8BF3EB3-DD91-4754-B111-9601E764C440}" srcOrd="1" destOrd="0" presId="urn:microsoft.com/office/officeart/2018/2/layout/IconVerticalSolidList"/>
    <dgm:cxn modelId="{E3763304-9A97-4B01-9D90-2B09A19CB1EC}" type="presParOf" srcId="{8BB3C09F-146A-4839-88EE-9D21210E5BEE}" destId="{7C54E074-0F76-44F9-B78B-570766350196}" srcOrd="2" destOrd="0" presId="urn:microsoft.com/office/officeart/2018/2/layout/IconVerticalSolidList"/>
    <dgm:cxn modelId="{9EAACAC8-AA1D-4E75-84F7-CD3F80640FC1}" type="presParOf" srcId="{8BB3C09F-146A-4839-88EE-9D21210E5BEE}" destId="{54ADED23-6875-4FE7-8F9F-E98E1CB1E2F9}" srcOrd="3" destOrd="0" presId="urn:microsoft.com/office/officeart/2018/2/layout/IconVerticalSolidList"/>
    <dgm:cxn modelId="{FFE4FE41-3C1C-4A89-B465-B34484D035E9}" type="presParOf" srcId="{D13C8B30-A75F-4C89-AC97-849BA48147C6}" destId="{8DBC90A6-353C-495C-B46A-D6C9480871E8}" srcOrd="1" destOrd="0" presId="urn:microsoft.com/office/officeart/2018/2/layout/IconVerticalSolidList"/>
    <dgm:cxn modelId="{AC26CE57-73DF-4DA9-9204-3F34F3DEF49B}" type="presParOf" srcId="{D13C8B30-A75F-4C89-AC97-849BA48147C6}" destId="{6B8C6E42-E1AB-41C2-992E-4524FB8BC579}" srcOrd="2" destOrd="0" presId="urn:microsoft.com/office/officeart/2018/2/layout/IconVerticalSolidList"/>
    <dgm:cxn modelId="{C070CB7A-EEEB-459E-ABFE-B9285F8D084E}" type="presParOf" srcId="{6B8C6E42-E1AB-41C2-992E-4524FB8BC579}" destId="{0779F2F0-A278-4186-8189-ADE89C8E14AA}" srcOrd="0" destOrd="0" presId="urn:microsoft.com/office/officeart/2018/2/layout/IconVerticalSolidList"/>
    <dgm:cxn modelId="{697ECE55-E739-4217-B263-6CB822442B98}" type="presParOf" srcId="{6B8C6E42-E1AB-41C2-992E-4524FB8BC579}" destId="{08844537-680C-4225-B684-9E15E3FAB6C1}" srcOrd="1" destOrd="0" presId="urn:microsoft.com/office/officeart/2018/2/layout/IconVerticalSolidList"/>
    <dgm:cxn modelId="{E3B5B878-3D40-4844-B250-FA3F82420B99}" type="presParOf" srcId="{6B8C6E42-E1AB-41C2-992E-4524FB8BC579}" destId="{AA5FFE8B-B00B-458F-851D-4D0C608A8053}" srcOrd="2" destOrd="0" presId="urn:microsoft.com/office/officeart/2018/2/layout/IconVerticalSolidList"/>
    <dgm:cxn modelId="{1BE885DA-8682-48B6-B884-6FE59726E661}" type="presParOf" srcId="{6B8C6E42-E1AB-41C2-992E-4524FB8BC579}" destId="{9402DF22-28B3-412D-9B08-2FBF538290FE}" srcOrd="3" destOrd="0" presId="urn:microsoft.com/office/officeart/2018/2/layout/IconVerticalSolidList"/>
    <dgm:cxn modelId="{3606F057-C999-4D02-ACE0-EDF4337E98AE}" type="presParOf" srcId="{D13C8B30-A75F-4C89-AC97-849BA48147C6}" destId="{F986B882-9CAD-4693-8F1D-FA1FD427700D}" srcOrd="3" destOrd="0" presId="urn:microsoft.com/office/officeart/2018/2/layout/IconVerticalSolidList"/>
    <dgm:cxn modelId="{E860AAD3-6789-43AD-B493-E7322A47687B}" type="presParOf" srcId="{D13C8B30-A75F-4C89-AC97-849BA48147C6}" destId="{2DB493F4-5FCB-4D2E-81EC-613CBD46591C}" srcOrd="4" destOrd="0" presId="urn:microsoft.com/office/officeart/2018/2/layout/IconVerticalSolidList"/>
    <dgm:cxn modelId="{0C1B929F-72AF-4979-B1DC-3ED5DEF15490}" type="presParOf" srcId="{2DB493F4-5FCB-4D2E-81EC-613CBD46591C}" destId="{2D81B852-0896-463C-AB70-4AB7DA576F39}" srcOrd="0" destOrd="0" presId="urn:microsoft.com/office/officeart/2018/2/layout/IconVerticalSolidList"/>
    <dgm:cxn modelId="{0D43F2D0-764D-4CC7-8311-89A84ECBAC55}" type="presParOf" srcId="{2DB493F4-5FCB-4D2E-81EC-613CBD46591C}" destId="{C194BABD-2518-4545-9504-11E69AE34C60}" srcOrd="1" destOrd="0" presId="urn:microsoft.com/office/officeart/2018/2/layout/IconVerticalSolidList"/>
    <dgm:cxn modelId="{F78BF808-45F4-43A3-8679-B8C96F383EB8}" type="presParOf" srcId="{2DB493F4-5FCB-4D2E-81EC-613CBD46591C}" destId="{DBFF1ECF-E7FD-4540-9BB0-DFFE93E2C8B4}" srcOrd="2" destOrd="0" presId="urn:microsoft.com/office/officeart/2018/2/layout/IconVerticalSolidList"/>
    <dgm:cxn modelId="{DBC67B87-C620-4BF3-A8EF-D37F17D0504B}" type="presParOf" srcId="{2DB493F4-5FCB-4D2E-81EC-613CBD46591C}" destId="{D2AAD439-4FED-4986-9B63-FE2EAA781B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051F-4DB2-4F85-8180-9E81311757A3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ED662-8EF2-4007-8FFD-1D8DDCF0381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85190-D388-4FAB-80B9-FF22CD24E6DF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Exploration des </a:t>
          </a:r>
          <a:r>
            <a:rPr lang="en-US" sz="2500" kern="1200" dirty="0" err="1"/>
            <a:t>données</a:t>
          </a:r>
          <a:r>
            <a:rPr lang="en-US" sz="2500" kern="1200" dirty="0"/>
            <a:t> et </a:t>
          </a:r>
          <a:r>
            <a:rPr lang="en-US" sz="2500" kern="1200" dirty="0" err="1"/>
            <a:t>analyse</a:t>
          </a:r>
          <a:r>
            <a:rPr lang="en-US" sz="2500" kern="1200" dirty="0"/>
            <a:t> </a:t>
          </a:r>
          <a:r>
            <a:rPr lang="en-US" sz="2500" kern="1200" dirty="0" err="1"/>
            <a:t>statistique</a:t>
          </a:r>
          <a:r>
            <a:rPr lang="en-US" sz="2500" kern="1200" dirty="0"/>
            <a:t> sur Python</a:t>
          </a:r>
        </a:p>
      </dsp:txBody>
      <dsp:txXfrm>
        <a:off x="1435988" y="531"/>
        <a:ext cx="9079611" cy="1243280"/>
      </dsp:txXfrm>
    </dsp:sp>
    <dsp:sp modelId="{4E0D6788-7128-498F-9342-09E4BB739164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6B9BC-E283-4C44-B9E4-15031850702A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2E90D-D5CC-479D-B611-924C69A6E63B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Modélisation</a:t>
          </a:r>
          <a:r>
            <a:rPr lang="en-US" sz="2500" kern="1200" dirty="0"/>
            <a:t> à </a:t>
          </a:r>
          <a:r>
            <a:rPr lang="en-US" sz="2500" kern="1200" dirty="0" err="1"/>
            <a:t>l’aide</a:t>
          </a:r>
          <a:r>
            <a:rPr lang="en-US" sz="2500" kern="1200" dirty="0"/>
            <a:t> </a:t>
          </a:r>
          <a:r>
            <a:rPr lang="en-US" sz="2500" kern="1200" dirty="0" err="1"/>
            <a:t>d’algorithme</a:t>
          </a:r>
          <a:r>
            <a:rPr lang="en-US" sz="2500" kern="1200" dirty="0"/>
            <a:t> </a:t>
          </a:r>
          <a:r>
            <a:rPr lang="en-US" sz="2500" kern="1200" dirty="0" err="1"/>
            <a:t>d’apprentissage</a:t>
          </a:r>
          <a:r>
            <a:rPr lang="en-US" sz="2500" kern="1200" dirty="0"/>
            <a:t> </a:t>
          </a:r>
          <a:r>
            <a:rPr lang="en-US" sz="2500" kern="1200" dirty="0" err="1"/>
            <a:t>supervisé</a:t>
          </a:r>
          <a:endParaRPr lang="en-US" sz="2500" kern="1200" dirty="0"/>
        </a:p>
      </dsp:txBody>
      <dsp:txXfrm>
        <a:off x="1435988" y="1554631"/>
        <a:ext cx="9079611" cy="1243280"/>
      </dsp:txXfrm>
    </dsp:sp>
    <dsp:sp modelId="{BE6DE54B-1B73-4911-8D81-013062A11D7A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79EA5-BEAB-4B3E-AE79-E36918B0C317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C0535-EDDC-4EE4-8B11-D382FFB2309E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Restitution des </a:t>
          </a:r>
          <a:r>
            <a:rPr lang="en-US" sz="2500" kern="1200" dirty="0" err="1"/>
            <a:t>résultats</a:t>
          </a:r>
          <a:r>
            <a:rPr lang="en-US" sz="2500" kern="1200" dirty="0"/>
            <a:t> </a:t>
          </a:r>
          <a:r>
            <a:rPr lang="en-US" sz="2500" kern="1200" dirty="0" err="1"/>
            <a:t>en</a:t>
          </a:r>
          <a:r>
            <a:rPr lang="en-US" sz="2500" kern="1200" dirty="0"/>
            <a:t> </a:t>
          </a:r>
          <a:r>
            <a:rPr lang="en-US" sz="2500" kern="1200" dirty="0" err="1"/>
            <a:t>soutenance</a:t>
          </a:r>
          <a:endParaRPr lang="en-US" sz="2500" kern="1200" dirty="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27C6B-5B32-4C8D-8258-012F025DA104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F3EB3-DD91-4754-B111-9601E764C440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ED23-6875-4FE7-8F9F-E98E1CB1E2F9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 1 Notebook d’analyses statistiques, une modélisation et une prédiction</a:t>
          </a:r>
        </a:p>
      </dsp:txBody>
      <dsp:txXfrm>
        <a:off x="1435988" y="531"/>
        <a:ext cx="9079611" cy="1243280"/>
      </dsp:txXfrm>
    </dsp:sp>
    <dsp:sp modelId="{0779F2F0-A278-4186-8189-ADE89C8E14A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44537-680C-4225-B684-9E15E3FAB6C1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DF22-28B3-412D-9B08-2FBF538290FE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Présentation Powerpoint</a:t>
          </a:r>
        </a:p>
      </dsp:txBody>
      <dsp:txXfrm>
        <a:off x="1435988" y="1554631"/>
        <a:ext cx="9079611" cy="1243280"/>
      </dsp:txXfrm>
    </dsp:sp>
    <dsp:sp modelId="{2D81B852-0896-463C-AB70-4AB7DA576F39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4BABD-2518-4545-9504-11E69AE34C60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AD439-4FED-4986-9B63-FE2EAA781B42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Soutenance (5 minutes par personne)</a:t>
          </a:r>
        </a:p>
      </dsp:txBody>
      <dsp:txXfrm>
        <a:off x="1435988" y="3108732"/>
        <a:ext cx="907961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27C6B-5B32-4C8D-8258-012F025DA10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F3EB3-DD91-4754-B111-9601E764C44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ED23-6875-4FE7-8F9F-E98E1CB1E2F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 1 Notebook avec au </a:t>
          </a:r>
          <a:r>
            <a:rPr lang="en-US" sz="2500" kern="1200" dirty="0" err="1"/>
            <a:t>moins</a:t>
          </a:r>
          <a:r>
            <a:rPr lang="en-US" sz="2500" kern="1200" dirty="0"/>
            <a:t> 4 analyses </a:t>
          </a:r>
          <a:r>
            <a:rPr lang="en-US" sz="2500" kern="1200" dirty="0" err="1"/>
            <a:t>statistiques</a:t>
          </a:r>
          <a:r>
            <a:rPr lang="en-US" sz="2500" kern="1200" dirty="0"/>
            <a:t> (</a:t>
          </a:r>
          <a:r>
            <a:rPr lang="en-US" sz="2500" kern="1200" dirty="0" err="1"/>
            <a:t>graphique</a:t>
          </a:r>
          <a:r>
            <a:rPr lang="en-US" sz="2500" kern="1200" dirty="0"/>
            <a:t>, correlation </a:t>
          </a:r>
          <a:r>
            <a:rPr lang="en-US" sz="2500" kern="1200" dirty="0" err="1"/>
            <a:t>etc</a:t>
          </a:r>
          <a:r>
            <a:rPr lang="en-US" sz="2500" kern="1200" dirty="0"/>
            <a:t>…)</a:t>
          </a:r>
        </a:p>
      </dsp:txBody>
      <dsp:txXfrm>
        <a:off x="1435590" y="531"/>
        <a:ext cx="9080009" cy="1242935"/>
      </dsp:txXfrm>
    </dsp:sp>
    <dsp:sp modelId="{0779F2F0-A278-4186-8189-ADE89C8E14A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44537-680C-4225-B684-9E15E3FAB6C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DF22-28B3-412D-9B08-2FBF538290F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Une </a:t>
          </a:r>
          <a:r>
            <a:rPr lang="en-US" sz="2500" kern="1200" dirty="0" err="1"/>
            <a:t>modélisation</a:t>
          </a:r>
          <a:r>
            <a:rPr lang="en-US" sz="2500" kern="1200" dirty="0"/>
            <a:t> (Au </a:t>
          </a:r>
          <a:r>
            <a:rPr lang="en-US" sz="2500" kern="1200" dirty="0" err="1"/>
            <a:t>moins</a:t>
          </a:r>
          <a:r>
            <a:rPr lang="en-US" sz="2500" kern="1200" dirty="0"/>
            <a:t> 3 </a:t>
          </a:r>
          <a:r>
            <a:rPr lang="en-US" sz="2500" kern="1200" dirty="0" err="1"/>
            <a:t>algorithmes</a:t>
          </a:r>
          <a:r>
            <a:rPr lang="en-US" sz="2500" kern="1200" dirty="0"/>
            <a:t> de regression à </a:t>
          </a:r>
          <a:r>
            <a:rPr lang="en-US" sz="2500" kern="1200" dirty="0" err="1"/>
            <a:t>utiliser</a:t>
          </a:r>
          <a:r>
            <a:rPr lang="en-US" sz="2500" kern="1200" dirty="0"/>
            <a:t> )</a:t>
          </a:r>
        </a:p>
      </dsp:txBody>
      <dsp:txXfrm>
        <a:off x="1435590" y="1554201"/>
        <a:ext cx="9080009" cy="1242935"/>
      </dsp:txXfrm>
    </dsp:sp>
    <dsp:sp modelId="{2D81B852-0896-463C-AB70-4AB7DA576F3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4BABD-2518-4545-9504-11E69AE34C6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AD439-4FED-4986-9B63-FE2EAA781B4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 Grid Search sur les 2 </a:t>
          </a:r>
          <a:r>
            <a:rPr lang="en-US" sz="2500" kern="1200" dirty="0" err="1"/>
            <a:t>meilleurs</a:t>
          </a:r>
          <a:r>
            <a:rPr lang="en-US" sz="2500" kern="1200" dirty="0"/>
            <a:t> </a:t>
          </a:r>
          <a:r>
            <a:rPr lang="en-US" sz="2500" kern="1200" dirty="0" err="1"/>
            <a:t>algorithmes</a:t>
          </a:r>
          <a:r>
            <a:rPr lang="en-US" sz="2500" kern="1200" dirty="0"/>
            <a:t> </a:t>
          </a:r>
          <a:r>
            <a:rPr lang="en-US" sz="2500" kern="1200" dirty="0" err="1"/>
            <a:t>issus</a:t>
          </a:r>
          <a:r>
            <a:rPr lang="en-US" sz="2500" kern="1200" dirty="0"/>
            <a:t> de la base line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27C6B-5B32-4C8D-8258-012F025DA10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F3EB3-DD91-4754-B111-9601E764C44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ED23-6875-4FE7-8F9F-E98E1CB1E2F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 1 Notebook avec au </a:t>
          </a:r>
          <a:r>
            <a:rPr lang="en-US" sz="2500" kern="1200" dirty="0" err="1"/>
            <a:t>moins</a:t>
          </a:r>
          <a:r>
            <a:rPr lang="en-US" sz="2500" kern="1200" dirty="0"/>
            <a:t> 4 analyses </a:t>
          </a:r>
          <a:r>
            <a:rPr lang="en-US" sz="2500" kern="1200" dirty="0" err="1"/>
            <a:t>statistiques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0779F2F0-A278-4186-8189-ADE89C8E14A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44537-680C-4225-B684-9E15E3FAB6C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DF22-28B3-412D-9B08-2FBF538290F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Une </a:t>
          </a:r>
          <a:r>
            <a:rPr lang="en-US" sz="2500" kern="1200" dirty="0" err="1"/>
            <a:t>modélisation</a:t>
          </a:r>
          <a:r>
            <a:rPr lang="en-US" sz="2500" kern="1200" dirty="0"/>
            <a:t> (Au </a:t>
          </a:r>
          <a:r>
            <a:rPr lang="en-US" sz="2500" kern="1200" dirty="0" err="1"/>
            <a:t>moins</a:t>
          </a:r>
          <a:r>
            <a:rPr lang="en-US" sz="2500" kern="1200" dirty="0"/>
            <a:t> 5 </a:t>
          </a:r>
          <a:r>
            <a:rPr lang="en-US" sz="2500" kern="1200" dirty="0" err="1"/>
            <a:t>algorithmes</a:t>
          </a:r>
          <a:r>
            <a:rPr lang="en-US" sz="2500" kern="1200" dirty="0"/>
            <a:t> de classification à </a:t>
          </a:r>
          <a:r>
            <a:rPr lang="en-US" sz="2500" kern="1200" dirty="0" err="1"/>
            <a:t>utiliser</a:t>
          </a:r>
          <a:r>
            <a:rPr lang="en-US" sz="2500" kern="1200" dirty="0"/>
            <a:t>)</a:t>
          </a:r>
        </a:p>
      </dsp:txBody>
      <dsp:txXfrm>
        <a:off x="1435590" y="1554201"/>
        <a:ext cx="9080009" cy="1242935"/>
      </dsp:txXfrm>
    </dsp:sp>
    <dsp:sp modelId="{2D81B852-0896-463C-AB70-4AB7DA576F3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4BABD-2518-4545-9504-11E69AE34C6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AD439-4FED-4986-9B63-FE2EAA781B4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 Grid Search sur les 2 </a:t>
          </a:r>
          <a:r>
            <a:rPr lang="en-US" sz="2500" kern="1200" dirty="0" err="1"/>
            <a:t>meilleurs</a:t>
          </a:r>
          <a:r>
            <a:rPr lang="en-US" sz="2500" kern="1200" dirty="0"/>
            <a:t> </a:t>
          </a:r>
          <a:r>
            <a:rPr lang="en-US" sz="2500" kern="1200" dirty="0" err="1"/>
            <a:t>algorithmes</a:t>
          </a:r>
          <a:r>
            <a:rPr lang="en-US" sz="2500" kern="1200" dirty="0"/>
            <a:t> issues de la base line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C04A4-953C-4403-AAE7-91B32DE0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2CA4CA-A9F1-4CA1-BCE3-2533DCF6F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FCE76-1A6D-4916-BD5B-68F02A1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14A70-706D-46EE-B424-CDE7499D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88C997-AF9C-44E3-B5A1-2239FE55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32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AB406-8DE5-4D9B-957B-BB81C0B9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CFE2C7-2890-46DD-942A-2CD4243BD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EC682-4DE4-49F5-A433-7B311471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5983CC-7B92-4EE0-89FC-6320FF2E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21700-1643-4BF2-ACA6-D064A15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16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A17BC2-7752-4232-8896-E1A9780EC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E02C3D-8C10-4EC1-843C-E775E0DC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7E4DA-49C6-4C67-BD6C-5686C963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BC74E-146C-4A2D-BEBA-E21CECB7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081C5A-FB01-44D6-A5C1-EF70E8DA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5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69FF1-FE9F-41D3-8258-74DCE71B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3EC73-5909-4F9B-B650-5E82006B0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A9EC3-1A38-4705-9BB5-60ADDC0D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FEBE0-5CB1-48E1-9036-A8A44733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43944-43C1-4E40-9E73-BB6D0908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2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4EEAF-6F5C-4C02-967E-3F9F6C64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9B936C-6EA8-48D2-BCCA-DCDF5981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F669BC-1D66-43AA-9301-6807AF1D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C5486C-A430-4FEB-B690-23D37BA6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D457D-EED5-4E37-ADAA-A0C08BE4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76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75A98-EB95-42A7-9FFE-844713E2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AD392-9DC5-4793-976D-8FD33B9A8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B7E2C9-7D37-4A14-A313-9F01317E2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8B72F7-09DB-494E-A402-AA7191A6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67F846-D411-40E2-8518-5873D36E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B1C643-8B52-45C1-ABF4-0A63D296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9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6B241-661D-4B4F-825B-74240ABA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DB1DA7-27AC-43B6-94E1-1508F6B7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9824DC-0BF4-47A7-80DB-B72708F18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0A5729-90E4-493C-A26E-2C1A5CAED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6041A3-5ADE-4D87-AD50-26D0CED56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831E60-7842-43D4-8ADA-5C5CC37C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B52868-F33E-4746-A164-93766453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AC2B75-3BB0-47D8-93D0-4533F12B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8F473-76F1-4FC9-A6C2-C9673F18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300A79-039B-4CDD-A0B8-9A2B9E7D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A964DD-7049-46E2-925B-774972E8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3F6263-CFBD-4D14-8A53-842F6423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1233D4-E9F7-4041-B1E8-7A20BB6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FAEFC9-E0F7-49C1-ABAD-43B8E835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D40E6D-65AB-46F2-B489-7D5428EC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9E61A-FC61-4901-ACF4-9C7471AB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8288D-719A-42E5-AF2B-FB64CA25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5A6428-CCEE-4A95-8216-FD1E7768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15588F-ACA6-426A-9F8C-851004B0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F44B0-D663-45CA-BFEE-5D5115AF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528901-042F-4B2B-9DC4-646A9924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7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2B82F-89BA-4D2B-92FD-B4786746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0076AA-5B82-4309-BF90-F17119029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2718BF-5BD2-42D6-9561-7CD7D835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93CB9-4261-4D42-83B3-21C6E7AB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2928AF-B914-4E69-927A-C7C31596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2EB69-8F93-499B-8913-7F0DE61E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6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B3781C-3C12-4121-B139-D5A9AC7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FCE4FB-4BC1-401A-B30A-9967E7FF9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448F0-DC8B-43B1-8D54-CC9DE47B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4A4E-87AA-49D2-8A7D-198788B88F6A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37C4A6-C4F8-4BE8-B542-62BBB4FE1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77AC92-9614-4D42-A886-C1B621E9A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3B6F-3149-4355-A66D-2D6D318AF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70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76C7683-0ADF-4E8F-B179-858DACA3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F0A2A1-53BA-40AF-BA3D-DD56AAC64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516014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Projet Machine Learning IA School</a:t>
            </a:r>
            <a:endParaRPr lang="fr-FR" sz="48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20C0A6-A823-463D-8367-F14C81D8F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550568"/>
            <a:ext cx="6465286" cy="602551"/>
          </a:xfrm>
        </p:spPr>
        <p:txBody>
          <a:bodyPr>
            <a:normAutofit/>
          </a:bodyPr>
          <a:lstStyle/>
          <a:p>
            <a:pPr algn="l"/>
            <a:endParaRPr lang="fr-FR" sz="2000">
              <a:solidFill>
                <a:srgbClr val="E7E6E6"/>
              </a:solidFill>
            </a:endParaRPr>
          </a:p>
        </p:txBody>
      </p:sp>
      <p:pic>
        <p:nvPicPr>
          <p:cNvPr id="5" name="Image 4" descr="Une image contenant extérieur, assis, vieux, grand&#10;&#10;Description générée automatiquement">
            <a:extLst>
              <a:ext uri="{FF2B5EF4-FFF2-40B4-BE49-F238E27FC236}">
                <a16:creationId xmlns:a16="http://schemas.microsoft.com/office/drawing/2014/main" id="{E11C621B-6ADA-40D3-84E7-384B5D4B0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37"/>
          <a:stretch/>
        </p:blipFill>
        <p:spPr>
          <a:xfrm>
            <a:off x="317635" y="321733"/>
            <a:ext cx="4160452" cy="2212975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103F2A-EFED-4C13-AA7D-78D955ABC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dessin, alimentation&#10;&#10;Description générée automatiquement">
            <a:extLst>
              <a:ext uri="{FF2B5EF4-FFF2-40B4-BE49-F238E27FC236}">
                <a16:creationId xmlns:a16="http://schemas.microsoft.com/office/drawing/2014/main" id="{EF0BD61E-F6BE-4CD3-AD1A-55A418F03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38"/>
          <a:stretch/>
        </p:blipFill>
        <p:spPr>
          <a:xfrm>
            <a:off x="317635" y="2695575"/>
            <a:ext cx="4160452" cy="3840692"/>
          </a:xfrm>
          <a:prstGeom prst="rect">
            <a:avLst/>
          </a:prstGeom>
        </p:spPr>
      </p:pic>
      <p:pic>
        <p:nvPicPr>
          <p:cNvPr id="6" name="Image 5" descr="Une image contenant dessin, alimentation&#10;&#10;Description générée automatiquement">
            <a:extLst>
              <a:ext uri="{FF2B5EF4-FFF2-40B4-BE49-F238E27FC236}">
                <a16:creationId xmlns:a16="http://schemas.microsoft.com/office/drawing/2014/main" id="{97D1E7B6-5F37-4B54-A87D-44365A73CF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5" r="-2" b="11597"/>
          <a:stretch/>
        </p:blipFill>
        <p:spPr>
          <a:xfrm>
            <a:off x="4654296" y="321733"/>
            <a:ext cx="7223379" cy="29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9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D2D98-CCE0-417E-A4F3-C27F9450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fr-FR" dirty="0"/>
              <a:t>Brief projet 1 Airbnb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B188E2-0FF1-4DE0-BC2A-1C435C322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" r="2" b="2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ED1F126-1D07-4B38-B347-EF6187DE7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1" r="19268" b="-3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870FAE-B16C-46CE-AE02-F1C522E55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81" b="-4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8974C098-46ED-4509-B2F5-49ECF4B0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 lnSpcReduction="10000"/>
          </a:bodyPr>
          <a:lstStyle/>
          <a:p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êtes</a:t>
            </a:r>
            <a:r>
              <a:rPr lang="en-US" sz="1500" dirty="0"/>
              <a:t> </a:t>
            </a:r>
            <a:r>
              <a:rPr lang="en-US" sz="1500" dirty="0" err="1"/>
              <a:t>une</a:t>
            </a:r>
            <a:r>
              <a:rPr lang="en-US" sz="1500" dirty="0"/>
              <a:t> </a:t>
            </a:r>
            <a:r>
              <a:rPr lang="en-US" sz="1500" dirty="0" err="1"/>
              <a:t>société</a:t>
            </a:r>
            <a:r>
              <a:rPr lang="en-US" sz="1500" dirty="0"/>
              <a:t> </a:t>
            </a:r>
            <a:r>
              <a:rPr lang="en-US" sz="1500" dirty="0" err="1"/>
              <a:t>immobiliaire</a:t>
            </a:r>
            <a:r>
              <a:rPr lang="en-US" sz="1500" dirty="0"/>
              <a:t>. </a:t>
            </a: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disposez</a:t>
            </a:r>
            <a:r>
              <a:rPr lang="en-US" sz="1500" dirty="0"/>
              <a:t> d’un parc </a:t>
            </a:r>
            <a:r>
              <a:rPr lang="en-US" sz="1500" dirty="0" err="1"/>
              <a:t>immobilier</a:t>
            </a:r>
            <a:r>
              <a:rPr lang="en-US" sz="1500" dirty="0"/>
              <a:t> de 50 </a:t>
            </a:r>
            <a:r>
              <a:rPr lang="en-US" sz="1500" dirty="0" err="1"/>
              <a:t>appartements</a:t>
            </a:r>
            <a:r>
              <a:rPr lang="en-US" sz="1500" dirty="0"/>
              <a:t> et </a:t>
            </a:r>
            <a:r>
              <a:rPr lang="en-US" sz="1500" dirty="0" err="1"/>
              <a:t>maisons</a:t>
            </a:r>
            <a:r>
              <a:rPr lang="en-US" sz="1500" dirty="0"/>
              <a:t> à Amsterdam.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voulez</a:t>
            </a:r>
            <a:r>
              <a:rPr lang="en-US" sz="1500" dirty="0"/>
              <a:t> </a:t>
            </a:r>
            <a:r>
              <a:rPr lang="en-US" sz="1500" dirty="0" err="1"/>
              <a:t>étudier</a:t>
            </a:r>
            <a:r>
              <a:rPr lang="en-US" sz="1500" dirty="0"/>
              <a:t> les </a:t>
            </a:r>
            <a:r>
              <a:rPr lang="en-US" sz="1500" dirty="0" err="1"/>
              <a:t>opportunités</a:t>
            </a:r>
            <a:r>
              <a:rPr lang="en-US" sz="1500" dirty="0"/>
              <a:t> </a:t>
            </a:r>
            <a:r>
              <a:rPr lang="en-US" sz="1500" dirty="0" err="1"/>
              <a:t>d’investissement</a:t>
            </a:r>
            <a:r>
              <a:rPr lang="en-US" sz="1500" dirty="0"/>
              <a:t> dans la </a:t>
            </a:r>
            <a:r>
              <a:rPr lang="en-US" sz="1500" dirty="0" err="1"/>
              <a:t>ville</a:t>
            </a:r>
            <a:r>
              <a:rPr lang="en-US" sz="1500" dirty="0"/>
              <a:t> de Paris.</a:t>
            </a:r>
          </a:p>
          <a:p>
            <a:endParaRPr lang="en-US" sz="1500" dirty="0"/>
          </a:p>
          <a:p>
            <a:r>
              <a:rPr lang="en-US" sz="1500" dirty="0"/>
              <a:t>Pour </a:t>
            </a:r>
            <a:r>
              <a:rPr lang="en-US" sz="1500" dirty="0" err="1"/>
              <a:t>ce</a:t>
            </a:r>
            <a:r>
              <a:rPr lang="en-US" sz="1500" dirty="0"/>
              <a:t> faire, </a:t>
            </a:r>
            <a:r>
              <a:rPr lang="en-US" sz="1500" dirty="0" err="1"/>
              <a:t>vous</a:t>
            </a:r>
            <a:r>
              <a:rPr lang="en-US" sz="1500" dirty="0"/>
              <a:t> </a:t>
            </a:r>
            <a:r>
              <a:rPr lang="en-US" sz="1500" dirty="0" err="1"/>
              <a:t>disposez</a:t>
            </a:r>
            <a:r>
              <a:rPr lang="en-US" sz="1500" dirty="0"/>
              <a:t> </a:t>
            </a:r>
            <a:r>
              <a:rPr lang="en-US" sz="1500" dirty="0" err="1"/>
              <a:t>d’analyses</a:t>
            </a:r>
            <a:r>
              <a:rPr lang="en-US" sz="1500" dirty="0"/>
              <a:t> </a:t>
            </a:r>
            <a:r>
              <a:rPr lang="en-US" sz="1500" dirty="0" err="1"/>
              <a:t>statistiques</a:t>
            </a:r>
            <a:r>
              <a:rPr lang="en-US" sz="1500" dirty="0"/>
              <a:t> </a:t>
            </a:r>
            <a:r>
              <a:rPr lang="en-US" sz="1500" dirty="0" err="1"/>
              <a:t>réalisées</a:t>
            </a:r>
            <a:r>
              <a:rPr lang="en-US" sz="1500" dirty="0"/>
              <a:t> par </a:t>
            </a:r>
            <a:r>
              <a:rPr lang="en-US" sz="1500" dirty="0" err="1"/>
              <a:t>votre</a:t>
            </a:r>
            <a:r>
              <a:rPr lang="en-US" sz="1500" dirty="0"/>
              <a:t> </a:t>
            </a:r>
            <a:r>
              <a:rPr lang="en-US" sz="1500" dirty="0" err="1"/>
              <a:t>équipe</a:t>
            </a:r>
            <a:r>
              <a:rPr lang="en-US" sz="1500" dirty="0"/>
              <a:t> de data scientist sur la </a:t>
            </a:r>
            <a:r>
              <a:rPr lang="en-US" sz="1500" dirty="0" err="1"/>
              <a:t>ville</a:t>
            </a:r>
            <a:r>
              <a:rPr lang="en-US" sz="1500" dirty="0"/>
              <a:t> de </a:t>
            </a:r>
            <a:r>
              <a:rPr lang="en-US" sz="1500" dirty="0" err="1"/>
              <a:t>paris</a:t>
            </a:r>
            <a:r>
              <a:rPr lang="en-US" sz="1500" dirty="0"/>
              <a:t>. (</a:t>
            </a:r>
            <a:r>
              <a:rPr lang="en-US" sz="1500" dirty="0" err="1"/>
              <a:t>Précedent</a:t>
            </a:r>
            <a:r>
              <a:rPr lang="en-US" sz="1500" dirty="0"/>
              <a:t> </a:t>
            </a:r>
            <a:r>
              <a:rPr lang="en-US" sz="1500" dirty="0" err="1"/>
              <a:t>Projet</a:t>
            </a:r>
            <a:r>
              <a:rPr lang="en-US" sz="1500" dirty="0"/>
              <a:t> Data Science)</a:t>
            </a:r>
            <a:br>
              <a:rPr lang="en-US" sz="1500" dirty="0"/>
            </a:br>
            <a:br>
              <a:rPr lang="en-US" sz="1500" dirty="0"/>
            </a:br>
            <a:r>
              <a:rPr lang="en-US" sz="1500" b="1" dirty="0"/>
              <a:t>Le </a:t>
            </a:r>
            <a:r>
              <a:rPr lang="en-US" sz="1500" b="1" dirty="0" err="1"/>
              <a:t>projet</a:t>
            </a:r>
            <a:r>
              <a:rPr lang="en-US" sz="1500" b="1" dirty="0"/>
              <a:t> </a:t>
            </a:r>
            <a:r>
              <a:rPr lang="en-US" sz="1500" b="1" dirty="0" err="1"/>
              <a:t>consiste</a:t>
            </a:r>
            <a:r>
              <a:rPr lang="en-US" sz="1500" b="1" dirty="0"/>
              <a:t> </a:t>
            </a:r>
            <a:r>
              <a:rPr lang="en-US" sz="1500" b="1" dirty="0" err="1"/>
              <a:t>ici</a:t>
            </a:r>
            <a:r>
              <a:rPr lang="en-US" sz="1500" b="1" dirty="0"/>
              <a:t> à </a:t>
            </a:r>
            <a:r>
              <a:rPr lang="en-US" sz="1500" b="1" dirty="0" err="1"/>
              <a:t>predire</a:t>
            </a:r>
            <a:r>
              <a:rPr lang="en-US" sz="1500" b="1" dirty="0"/>
              <a:t> les prix des locations Airbnb sur la </a:t>
            </a:r>
            <a:r>
              <a:rPr lang="en-US" sz="1500" b="1" dirty="0" err="1"/>
              <a:t>ville</a:t>
            </a:r>
            <a:r>
              <a:rPr lang="en-US" sz="1500" b="1" dirty="0"/>
              <a:t> de Paris à 3, 6 et 12 </a:t>
            </a:r>
            <a:r>
              <a:rPr lang="en-US" sz="1500" b="1" dirty="0" err="1"/>
              <a:t>mois</a:t>
            </a:r>
            <a:r>
              <a:rPr lang="en-US" sz="1500" b="1" dirty="0"/>
              <a:t>.</a:t>
            </a:r>
            <a:br>
              <a:rPr lang="en-US" sz="1500" b="1" dirty="0"/>
            </a:br>
            <a:br>
              <a:rPr lang="en-US" sz="1500" b="1" dirty="0"/>
            </a:b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488562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8974C098-46ED-4509-B2F5-49ECF4B0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1" y="1586483"/>
            <a:ext cx="3363974" cy="3415623"/>
          </a:xfrm>
        </p:spPr>
        <p:txBody>
          <a:bodyPr>
            <a:normAutofit/>
          </a:bodyPr>
          <a:lstStyle/>
          <a:p>
            <a:r>
              <a:rPr lang="en-US" sz="4000" dirty="0"/>
              <a:t>On </a:t>
            </a:r>
            <a:r>
              <a:rPr lang="en-US" sz="4000" dirty="0" err="1"/>
              <a:t>téléchargera</a:t>
            </a:r>
            <a:r>
              <a:rPr lang="en-US" sz="4000" dirty="0"/>
              <a:t> le </a:t>
            </a:r>
            <a:r>
              <a:rPr lang="en-US" sz="4000" dirty="0" err="1"/>
              <a:t>fichier</a:t>
            </a:r>
            <a:r>
              <a:rPr lang="en-US" sz="4000" dirty="0"/>
              <a:t> listing.csv.gz</a:t>
            </a:r>
            <a:r>
              <a:rPr lang="en-US" sz="4000" b="1" dirty="0"/>
              <a:t> </a:t>
            </a:r>
            <a:r>
              <a:rPr lang="en-US" sz="4000" dirty="0"/>
              <a:t>pour faire </a:t>
            </a:r>
            <a:r>
              <a:rPr lang="en-US" sz="4000" dirty="0" err="1"/>
              <a:t>nos</a:t>
            </a:r>
            <a:r>
              <a:rPr lang="en-US" sz="4000" dirty="0"/>
              <a:t> analyses</a:t>
            </a: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24D744E-6536-4888-A512-25DCAACB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1069335"/>
            <a:ext cx="6250769" cy="471932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2CCFEB7-3223-4632-A068-32D4F598C1EF}"/>
              </a:ext>
            </a:extLst>
          </p:cNvPr>
          <p:cNvSpPr/>
          <p:nvPr/>
        </p:nvSpPr>
        <p:spPr>
          <a:xfrm>
            <a:off x="8046720" y="1844040"/>
            <a:ext cx="108204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039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B2A3-431E-4262-A0CC-74870205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Les </a:t>
            </a:r>
            <a:r>
              <a:rPr lang="en-US" dirty="0" err="1"/>
              <a:t>livrables</a:t>
            </a:r>
            <a:r>
              <a:rPr lang="en-US" dirty="0"/>
              <a:t> </a:t>
            </a:r>
            <a:r>
              <a:rPr lang="en-US" dirty="0" err="1"/>
              <a:t>attendus</a:t>
            </a:r>
            <a:r>
              <a:rPr lang="en-US" dirty="0"/>
              <a:t> sur le notebook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D482FAC-8D50-4197-9B34-A1F54FD48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961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6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3381F8-8F3D-45B5-9964-40D566EC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99DDF6-C237-4F7D-87BF-EE620F56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04834"/>
            <a:ext cx="10905066" cy="37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6D2D98-CCE0-417E-A4F3-C27F9450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bg1"/>
                </a:solidFill>
              </a:rPr>
              <a:t>Brief projet 2 - US Census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8974C098-46ED-4509-B2F5-49ECF4B0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Nous chercherons à prédire le niveau de revenus chez un adulte américain s’étant fait recenser.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Notre variable à prédire est </a:t>
            </a:r>
            <a:r>
              <a:rPr lang="fr-FR" sz="1600" b="1" dirty="0" err="1">
                <a:solidFill>
                  <a:schemeClr val="bg1"/>
                </a:solidFill>
              </a:rPr>
              <a:t>income</a:t>
            </a:r>
            <a:r>
              <a:rPr lang="fr-FR" sz="1600" dirty="0">
                <a:solidFill>
                  <a:schemeClr val="bg1"/>
                </a:solidFill>
              </a:rPr>
              <a:t>. Elle correspond aux revenus des adultes sur ce recensement. Cette variable est binaire. On commencera par charger les librairies utiles pour notre projet.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* </a:t>
            </a:r>
            <a:r>
              <a:rPr lang="en-US" sz="1600" b="1" dirty="0">
                <a:solidFill>
                  <a:schemeClr val="bg1"/>
                </a:solidFill>
              </a:rPr>
              <a:t>Le </a:t>
            </a:r>
            <a:r>
              <a:rPr lang="en-US" sz="1600" b="1" dirty="0" err="1">
                <a:solidFill>
                  <a:schemeClr val="bg1"/>
                </a:solidFill>
              </a:rPr>
              <a:t>projet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consiste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ici</a:t>
            </a:r>
            <a:r>
              <a:rPr lang="en-US" sz="1600" b="1" dirty="0">
                <a:solidFill>
                  <a:schemeClr val="bg1"/>
                </a:solidFill>
              </a:rPr>
              <a:t> à </a:t>
            </a:r>
            <a:r>
              <a:rPr lang="en-US" sz="1600" b="1" dirty="0" err="1">
                <a:solidFill>
                  <a:schemeClr val="bg1"/>
                </a:solidFill>
              </a:rPr>
              <a:t>predire</a:t>
            </a:r>
            <a:r>
              <a:rPr lang="en-US" sz="1600" b="1" dirty="0">
                <a:solidFill>
                  <a:schemeClr val="bg1"/>
                </a:solidFill>
              </a:rPr>
              <a:t> les </a:t>
            </a:r>
            <a:r>
              <a:rPr lang="en-US" sz="1600" b="1" dirty="0" err="1">
                <a:solidFill>
                  <a:schemeClr val="bg1"/>
                </a:solidFill>
              </a:rPr>
              <a:t>modalités</a:t>
            </a:r>
            <a:r>
              <a:rPr lang="en-US" sz="1600" b="1" dirty="0">
                <a:solidFill>
                  <a:schemeClr val="bg1"/>
                </a:solidFill>
              </a:rPr>
              <a:t> de la variable “Income”</a:t>
            </a:r>
            <a:br>
              <a:rPr lang="en-US" sz="1600" b="1" dirty="0">
                <a:solidFill>
                  <a:schemeClr val="bg1"/>
                </a:solidFill>
              </a:rPr>
            </a:br>
            <a:br>
              <a:rPr lang="en-US" sz="1600" b="1" dirty="0">
                <a:solidFill>
                  <a:schemeClr val="bg1"/>
                </a:solidFill>
              </a:rPr>
            </a:b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715FB0-561F-4F65-8205-26E7D782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964" y="303591"/>
            <a:ext cx="6596652" cy="40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443F68-FA6F-4B3C-A509-D6A2F858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Suite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02EA0B-EF30-4EF4-B2D2-3A42AB3AF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9" r="1" b="64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ABF7D-6981-4782-8EF2-588A36F4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fr-FR" sz="1100">
                <a:solidFill>
                  <a:srgbClr val="FFFFFF"/>
                </a:solidFill>
              </a:rPr>
              <a:t>Il comprend 15 variables et 48842 lignes. Les variables correspondant aux champs suivants:</a:t>
            </a:r>
          </a:p>
          <a:p>
            <a:r>
              <a:rPr lang="fr-FR" sz="1100">
                <a:solidFill>
                  <a:srgbClr val="FFFFFF"/>
                </a:solidFill>
              </a:rPr>
              <a:t>age</a:t>
            </a:r>
          </a:p>
          <a:p>
            <a:r>
              <a:rPr lang="fr-FR" sz="1100">
                <a:solidFill>
                  <a:srgbClr val="FFFFFF"/>
                </a:solidFill>
              </a:rPr>
              <a:t>workclass</a:t>
            </a:r>
          </a:p>
          <a:p>
            <a:r>
              <a:rPr lang="fr-FR" sz="1100">
                <a:solidFill>
                  <a:srgbClr val="FFFFFF"/>
                </a:solidFill>
              </a:rPr>
              <a:t>fnlwgt</a:t>
            </a:r>
          </a:p>
          <a:p>
            <a:r>
              <a:rPr lang="fr-FR" sz="1100">
                <a:solidFill>
                  <a:srgbClr val="FFFFFF"/>
                </a:solidFill>
              </a:rPr>
              <a:t>education</a:t>
            </a:r>
          </a:p>
          <a:p>
            <a:r>
              <a:rPr lang="fr-FR" sz="1100">
                <a:solidFill>
                  <a:srgbClr val="FFFFFF"/>
                </a:solidFill>
              </a:rPr>
              <a:t>education.num</a:t>
            </a:r>
          </a:p>
          <a:p>
            <a:r>
              <a:rPr lang="fr-FR" sz="1100">
                <a:solidFill>
                  <a:srgbClr val="FFFFFF"/>
                </a:solidFill>
              </a:rPr>
              <a:t>marital.status</a:t>
            </a:r>
          </a:p>
          <a:p>
            <a:r>
              <a:rPr lang="fr-FR" sz="1100">
                <a:solidFill>
                  <a:srgbClr val="FFFFFF"/>
                </a:solidFill>
              </a:rPr>
              <a:t>Occupation</a:t>
            </a:r>
          </a:p>
          <a:p>
            <a:r>
              <a:rPr lang="fr-FR" sz="1100">
                <a:solidFill>
                  <a:srgbClr val="FFFFFF"/>
                </a:solidFill>
              </a:rPr>
              <a:t>Relationship</a:t>
            </a:r>
          </a:p>
          <a:p>
            <a:r>
              <a:rPr lang="fr-FR" sz="1100">
                <a:solidFill>
                  <a:srgbClr val="FFFFFF"/>
                </a:solidFill>
              </a:rPr>
              <a:t>race</a:t>
            </a:r>
          </a:p>
          <a:p>
            <a:r>
              <a:rPr lang="fr-FR" sz="1100">
                <a:solidFill>
                  <a:srgbClr val="FFFFFF"/>
                </a:solidFill>
              </a:rPr>
              <a:t>sex</a:t>
            </a:r>
          </a:p>
          <a:p>
            <a:r>
              <a:rPr lang="fr-FR" sz="1100">
                <a:solidFill>
                  <a:srgbClr val="FFFFFF"/>
                </a:solidFill>
              </a:rPr>
              <a:t>capital.gain</a:t>
            </a:r>
          </a:p>
          <a:p>
            <a:r>
              <a:rPr lang="fr-FR" sz="1100">
                <a:solidFill>
                  <a:srgbClr val="FFFFFF"/>
                </a:solidFill>
              </a:rPr>
              <a:t>capital.loss</a:t>
            </a:r>
          </a:p>
          <a:p>
            <a:r>
              <a:rPr lang="fr-FR" sz="1100">
                <a:solidFill>
                  <a:srgbClr val="FFFFFF"/>
                </a:solidFill>
              </a:rPr>
              <a:t>hours.per.week</a:t>
            </a:r>
          </a:p>
          <a:p>
            <a:r>
              <a:rPr lang="fr-FR" sz="1100">
                <a:solidFill>
                  <a:srgbClr val="FFFFFF"/>
                </a:solidFill>
              </a:rPr>
              <a:t>native.country</a:t>
            </a:r>
          </a:p>
          <a:p>
            <a:r>
              <a:rPr lang="fr-FR" sz="1100">
                <a:solidFill>
                  <a:srgbClr val="FFFFFF"/>
                </a:solidFill>
              </a:rPr>
              <a:t>income</a:t>
            </a:r>
          </a:p>
          <a:p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B2A3-431E-4262-A0CC-74870205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Les </a:t>
            </a:r>
            <a:r>
              <a:rPr lang="en-US" dirty="0" err="1"/>
              <a:t>livrables</a:t>
            </a:r>
            <a:r>
              <a:rPr lang="en-US" dirty="0"/>
              <a:t> </a:t>
            </a:r>
            <a:r>
              <a:rPr lang="en-US" dirty="0" err="1"/>
              <a:t>attendus</a:t>
            </a:r>
            <a:r>
              <a:rPr lang="en-US" dirty="0"/>
              <a:t> sur le notebook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D482FAC-8D50-4197-9B34-A1F54FD48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437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03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B80EF5-1E56-41BA-A73F-EBACCD8F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Et surtout…</a:t>
            </a:r>
            <a:r>
              <a:rPr lang="en-US" sz="3600" dirty="0" err="1">
                <a:solidFill>
                  <a:srgbClr val="FFFFFF"/>
                </a:solidFill>
              </a:rPr>
              <a:t>une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histoire</a:t>
            </a:r>
            <a:r>
              <a:rPr lang="en-US" sz="3600" dirty="0">
                <a:solidFill>
                  <a:srgbClr val="FFFFFF"/>
                </a:solidFill>
              </a:rPr>
              <a:t> !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A96763-4333-47B0-80AF-BDD2B8403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98" r="-2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54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3E436-AC38-4A8F-91A9-20A557F8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Objectif: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4057983-6EB5-4ABE-8606-CF1CBA7CC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6199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28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2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673B48-186C-4F64-BC68-D0021B68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127" y="932688"/>
            <a:ext cx="3361677" cy="327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Groupe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1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2893D-624C-481F-9B7A-BF40255C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127" y="5113960"/>
            <a:ext cx="1830086" cy="1022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Projet individuel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B51CAD-2AE2-4774-A8EE-60EE7C83A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411"/>
          <a:stretch/>
        </p:blipFill>
        <p:spPr>
          <a:xfrm>
            <a:off x="466344" y="450221"/>
            <a:ext cx="7205515" cy="59575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4594" y="4843002"/>
            <a:ext cx="1351062" cy="1568472"/>
          </a:xfrm>
          <a:prstGeom prst="rect">
            <a:avLst/>
          </a:prstGeom>
          <a:solidFill>
            <a:srgbClr val="868345"/>
          </a:solidFill>
          <a:ln w="25400">
            <a:solidFill>
              <a:srgbClr val="868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4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B4E4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E5CBC-8E9F-4840-AD4C-1AD79C78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Durée estimée</a:t>
            </a:r>
            <a:endParaRPr lang="fr-FR" sz="380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83A88C-CDC8-409E-8D82-8B91B4D6A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201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51F944-50F4-4859-8D5F-54B843DF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anchor="ctr">
            <a:normAutofit/>
          </a:bodyPr>
          <a:lstStyle/>
          <a:p>
            <a:r>
              <a:rPr lang="en-US" sz="1700"/>
              <a:t>1 journée de preparation: Jeudi 9 avril 2020 /10 pour les alternants</a:t>
            </a:r>
            <a:br>
              <a:rPr lang="en-US" sz="1700"/>
            </a:br>
            <a:endParaRPr lang="en-US" sz="1700"/>
          </a:p>
          <a:p>
            <a:r>
              <a:rPr lang="en-US" sz="1700"/>
              <a:t>Livrable à mettre sur le drive à </a:t>
            </a:r>
            <a:r>
              <a:rPr lang="en-US" sz="1700" b="1"/>
              <a:t>8H30 maximum </a:t>
            </a:r>
          </a:p>
          <a:p>
            <a:r>
              <a:rPr lang="en-US" sz="1700"/>
              <a:t>Nomenclature de fichier à respecter Prénom_Nom_Projet2_IASCHOOL_Airbnb</a:t>
            </a:r>
            <a:r>
              <a:rPr lang="fr-FR" sz="1700"/>
              <a:t>.ipynb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2596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3BC9C-4C1C-4EAA-8C1F-EB37BDEC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520" y="215609"/>
            <a:ext cx="627940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Bloc de </a:t>
            </a:r>
            <a:r>
              <a:rPr lang="en-US" sz="4000" dirty="0" err="1"/>
              <a:t>compétence</a:t>
            </a:r>
            <a:r>
              <a:rPr lang="en-US" sz="4000" dirty="0"/>
              <a:t> à </a:t>
            </a:r>
            <a:r>
              <a:rPr lang="en-US" sz="4000" dirty="0" err="1"/>
              <a:t>valider</a:t>
            </a:r>
            <a:endParaRPr lang="fr-FR" sz="40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37C2DA-4BC6-4139-97C1-ED9B352F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B7752-381E-43E9-97EE-70B20118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71133-B6EF-4B56-8248-76F3134C506D}"/>
              </a:ext>
            </a:extLst>
          </p:cNvPr>
          <p:cNvSpPr/>
          <p:nvPr/>
        </p:nvSpPr>
        <p:spPr>
          <a:xfrm>
            <a:off x="5590866" y="1704820"/>
            <a:ext cx="61097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Constituer un jeu de données exploitable de manière à entraîner un modèle d'apprentissage en utilisant la méthodologie et/ou l'outil approprié en fonction des standards de l'écosystème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Interpréter les données grâce à des outils de visualisation de données en vue d’expliquer les caractéristiques du jeu de données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Exploiter un modèle d’apprentissage permettant la classification ou la prédiction d’une variable en fonction des données disponibles et des outils sélectionnés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Améliorer les performances d’un modèle d’apprentissage à l’aide d’une évaluation de la qualité des données et de la technique de modélisation afin de réduire les biais et les anomalies de résultats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Concevoir un modèle d’apprentissage efficient en exploitant les méthodes standards d'apprentissage profond pour répondre à une problématique identifiée</a:t>
            </a:r>
          </a:p>
        </p:txBody>
      </p:sp>
    </p:spTree>
    <p:extLst>
      <p:ext uri="{BB962C8B-B14F-4D97-AF65-F5344CB8AC3E}">
        <p14:creationId xmlns:p14="http://schemas.microsoft.com/office/powerpoint/2010/main" val="362713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2484D-4B2C-49DA-ACAE-150D825E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Données</a:t>
            </a:r>
            <a:r>
              <a:rPr lang="en-US" sz="6000" dirty="0"/>
              <a:t> </a:t>
            </a:r>
            <a:r>
              <a:rPr lang="en-US" sz="6000" dirty="0" err="1"/>
              <a:t>Projet</a:t>
            </a:r>
            <a:r>
              <a:rPr lang="en-US" sz="6000" dirty="0"/>
              <a:t> 1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3A39459-B5F4-45D1-B57E-A9A875BC9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85" y="4552748"/>
            <a:ext cx="3702253" cy="18480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400" dirty="0">
                <a:hlinkClick r:id="rId2"/>
              </a:rPr>
              <a:t>http://insideairbnb.com/get-the-data.html</a:t>
            </a:r>
            <a:endParaRPr lang="fr-FR" sz="2400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Ville de Paris</a:t>
            </a:r>
            <a:endParaRPr lang="en-US" sz="2400" b="1" dirty="0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19D99C6D-7A48-4C44-8FC9-7D3B40F96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5A5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4D4B3CE1-814B-492A-975F-8415D7438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0271" y="481264"/>
            <a:ext cx="2423160" cy="185787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65E71A95-A7E8-4EE9-91DE-3D023CFC2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000062-B409-4176-9584-0C9240C27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98" y="1100439"/>
            <a:ext cx="2093976" cy="619519"/>
          </a:xfrm>
          <a:prstGeom prst="rect">
            <a:avLst/>
          </a:prstGeom>
        </p:spPr>
      </p:pic>
      <p:sp>
        <p:nvSpPr>
          <p:cNvPr id="52" name="Rectangle 44">
            <a:extLst>
              <a:ext uri="{FF2B5EF4-FFF2-40B4-BE49-F238E27FC236}">
                <a16:creationId xmlns:a16="http://schemas.microsoft.com/office/drawing/2014/main" id="{4FAB0BE2-0B95-4CF4-9290-79BA27CE6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8D54CC-BB63-491E-8739-5EC0F34D8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16" y="3054306"/>
            <a:ext cx="3685032" cy="278219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4F664FF-A2DF-4E50-B145-B20B85E8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2503727"/>
            <a:ext cx="2412380" cy="3883357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0B239D-AE40-48F7-90BB-102E2390B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5A5C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42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32484D-4B2C-49DA-ACAE-150D825E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Données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Projet</a:t>
            </a:r>
            <a:r>
              <a:rPr lang="en-US" dirty="0">
                <a:solidFill>
                  <a:srgbClr val="FFFFFF"/>
                </a:solidFill>
              </a:rPr>
              <a:t> 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A912BA-7AE1-4633-81C4-93528DBF3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" r="925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3A39459-B5F4-45D1-B57E-A9A875BC9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</a:rPr>
              <a:t>Data sur Google Classroom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</a:rPr>
              <a:t>US </a:t>
            </a:r>
            <a:r>
              <a:rPr lang="fr-FR" b="1" dirty="0" err="1">
                <a:solidFill>
                  <a:srgbClr val="FFFFFF"/>
                </a:solidFill>
              </a:rPr>
              <a:t>census</a:t>
            </a:r>
            <a:r>
              <a:rPr lang="fr-FR" b="1" dirty="0">
                <a:solidFill>
                  <a:srgbClr val="FFFFFF"/>
                </a:solidFill>
              </a:rPr>
              <a:t> </a:t>
            </a:r>
            <a:r>
              <a:rPr lang="fr-FR" b="1" dirty="0" err="1">
                <a:solidFill>
                  <a:srgbClr val="FFFFFF"/>
                </a:solidFill>
              </a:rPr>
              <a:t>Dataset</a:t>
            </a:r>
            <a:endParaRPr lang="fr-FR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1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32484D-4B2C-49DA-ACAE-150D825E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Outils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151B8D-A4B3-4885-880B-40214B96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96654"/>
            <a:ext cx="5455917" cy="36197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7F3627-A01F-44B7-AFDD-707AC226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338124"/>
            <a:ext cx="5455917" cy="19368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B2A3-431E-4262-A0CC-74870205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Les livrables attendus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D482FAC-8D50-4197-9B34-A1F54FD48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2430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990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Grand écran</PresentationFormat>
  <Paragraphs>70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Projet Machine Learning IA School</vt:lpstr>
      <vt:lpstr>Objectif:</vt:lpstr>
      <vt:lpstr>Groupe </vt:lpstr>
      <vt:lpstr>Durée estimée</vt:lpstr>
      <vt:lpstr>Bloc de compétence à valider</vt:lpstr>
      <vt:lpstr>Données Projet 1</vt:lpstr>
      <vt:lpstr>Données Projet 2</vt:lpstr>
      <vt:lpstr>Outils</vt:lpstr>
      <vt:lpstr>Les livrables attendus</vt:lpstr>
      <vt:lpstr>Brief projet 1 Airbnb</vt:lpstr>
      <vt:lpstr>Présentation PowerPoint</vt:lpstr>
      <vt:lpstr>Les livrables attendus sur le notebook</vt:lpstr>
      <vt:lpstr>Présentation PowerPoint</vt:lpstr>
      <vt:lpstr>Brief projet 2 - US Census</vt:lpstr>
      <vt:lpstr>Suite</vt:lpstr>
      <vt:lpstr>Les livrables attendus sur le notebook</vt:lpstr>
      <vt:lpstr>Et surtout…une histoire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Machine Learning IA School</dc:title>
  <dc:creator>Yacine Aslimi</dc:creator>
  <cp:lastModifiedBy>Yacine Aslimi</cp:lastModifiedBy>
  <cp:revision>1</cp:revision>
  <dcterms:created xsi:type="dcterms:W3CDTF">2020-04-02T21:41:09Z</dcterms:created>
  <dcterms:modified xsi:type="dcterms:W3CDTF">2020-04-02T21:42:01Z</dcterms:modified>
</cp:coreProperties>
</file>