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ABF6-5FC3-4E8C-AB08-86D3ED2988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EA66-48B0-4950-A079-97D425D9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1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ABF6-5FC3-4E8C-AB08-86D3ED2988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EA66-48B0-4950-A079-97D425D9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ABF6-5FC3-4E8C-AB08-86D3ED2988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EA66-48B0-4950-A079-97D425D9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ABF6-5FC3-4E8C-AB08-86D3ED2988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EA66-48B0-4950-A079-97D425D9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2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ABF6-5FC3-4E8C-AB08-86D3ED2988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EA66-48B0-4950-A079-97D425D9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ABF6-5FC3-4E8C-AB08-86D3ED2988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EA66-48B0-4950-A079-97D425D9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ABF6-5FC3-4E8C-AB08-86D3ED2988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EA66-48B0-4950-A079-97D425D9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ABF6-5FC3-4E8C-AB08-86D3ED2988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EA66-48B0-4950-A079-97D425D9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ABF6-5FC3-4E8C-AB08-86D3ED2988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EA66-48B0-4950-A079-97D425D9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ABF6-5FC3-4E8C-AB08-86D3ED2988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EA66-48B0-4950-A079-97D425D9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7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ABF6-5FC3-4E8C-AB08-86D3ED2988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EA66-48B0-4950-A079-97D425D9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ABF6-5FC3-4E8C-AB08-86D3ED29885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EA66-48B0-4950-A079-97D425D9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1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090164" y="2166977"/>
            <a:ext cx="7827113" cy="3103409"/>
            <a:chOff x="2090164" y="2166977"/>
            <a:chExt cx="7827113" cy="31034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6113" y="2527180"/>
              <a:ext cx="7315215" cy="274320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" r="24239" b="84933"/>
            <a:stretch/>
          </p:blipFill>
          <p:spPr>
            <a:xfrm>
              <a:off x="2090164" y="2231471"/>
              <a:ext cx="5812265" cy="41106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33" t="42484" r="-128" b="34651"/>
            <a:stretch/>
          </p:blipFill>
          <p:spPr>
            <a:xfrm>
              <a:off x="8935765" y="2166977"/>
              <a:ext cx="981512" cy="6795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33" t="22725" r="2497" b="59808"/>
            <a:stretch/>
          </p:blipFill>
          <p:spPr>
            <a:xfrm>
              <a:off x="8029009" y="2177460"/>
              <a:ext cx="780176" cy="519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75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2" t="6893" b="8333"/>
          <a:stretch/>
        </p:blipFill>
        <p:spPr>
          <a:xfrm>
            <a:off x="3668890" y="1851378"/>
            <a:ext cx="1693340" cy="232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0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963174-086e-4ec6-b7f6-3aa48c0ecf3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1A5F6D7FA89D468961BDD002ACAD5D" ma:contentTypeVersion="16" ma:contentTypeDescription="Create a new document." ma:contentTypeScope="" ma:versionID="d552d48b63ca6938ec2f07496063a31b">
  <xsd:schema xmlns:xsd="http://www.w3.org/2001/XMLSchema" xmlns:xs="http://www.w3.org/2001/XMLSchema" xmlns:p="http://schemas.microsoft.com/office/2006/metadata/properties" xmlns:ns3="2b963174-086e-4ec6-b7f6-3aa48c0ecf35" xmlns:ns4="b1fca5df-5211-4f4e-bd35-ee9770470c68" targetNamespace="http://schemas.microsoft.com/office/2006/metadata/properties" ma:root="true" ma:fieldsID="fcf401ca36418af450f4c8c93e9bf2ec" ns3:_="" ns4:_="">
    <xsd:import namespace="2b963174-086e-4ec6-b7f6-3aa48c0ecf35"/>
    <xsd:import namespace="b1fca5df-5211-4f4e-bd35-ee9770470c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63174-086e-4ec6-b7f6-3aa48c0ecf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ca5df-5211-4f4e-bd35-ee9770470c6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174CC9-FC53-4DD1-B697-307D6CBBEA2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1fca5df-5211-4f4e-bd35-ee9770470c68"/>
    <ds:schemaRef ds:uri="http://purl.org/dc/elements/1.1/"/>
    <ds:schemaRef ds:uri="http://schemas.microsoft.com/office/2006/metadata/properties"/>
    <ds:schemaRef ds:uri="2b963174-086e-4ec6-b7f6-3aa48c0ecf3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F79CF7C-3199-4A91-9BE3-E104CEF5FE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22AA27-3B7C-4B08-AA25-50BE2573C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963174-086e-4ec6-b7f6-3aa48c0ecf35"/>
    <ds:schemaRef ds:uri="b1fca5df-5211-4f4e-bd35-ee9770470c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Xiaojun</dc:creator>
  <cp:lastModifiedBy>Ma, Xiaojun</cp:lastModifiedBy>
  <cp:revision>3</cp:revision>
  <dcterms:created xsi:type="dcterms:W3CDTF">2023-06-20T19:44:59Z</dcterms:created>
  <dcterms:modified xsi:type="dcterms:W3CDTF">2023-06-22T01:06:54Z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0x010100E61A5F6D7FA89D468961BDD002ACAD5D</vt:lpwstr>
  </property>
</Properties>
</file>