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6.png" ContentType="image/png"/>
  <Override PartName="/ppt/media/image1.png" ContentType="image/png"/>
  <Override PartName="/ppt/media/image7.png" ContentType="image/png"/>
  <Override PartName="/ppt/media/image2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03C272F-EBF4-49EB-AC35-FBD47FF63013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FDF2C6D-A840-4075-9E33-9A2B59FF0F95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Ates Bocegi Algoritmasi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200" spc="-1" strike="noStrike">
                <a:latin typeface="Arial"/>
              </a:rPr>
              <a:t>Osman Coskun - 14545064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Giris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Ates bocekleri arasinda cinsiyet kavrami yoktur ve tek cinstirler (unisex). Dolayisi ile erkek ve disi gibi ayrim olmadigi icin butun bocekler digerleri tarafindan cezbedici gorunebilirler.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Ayrica ates boceklerinin cekiciligi ile parlakliklari dogru orantilidirlar. Yani ne kadar parlaksa o kadar cekicidir.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Boceklerin arasindaki mesafe dolayisi ile parlaklik azalacagi icin cekiciligi de ayni oranda azalmaktadir.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Ates Bocegi Algoritmasi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Ates boceklerin aydinligi sezgisel algoritmamizin hedef fonksiyonu olarak dusunulebilir. Cunku bir ates boceginden daha parlak bir ates bocegi varsa bu ates bocegi parlak olana dogru hareket edecektir.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Sayet daha parlak bir ates bocegi yoksa rastgele yonlerde hareket ederler.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Ates Bocegi algoritmasi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Ates bocegi algoritmasinda 4 asama vardir.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1: ates boceklerinin arasindaki isik siddetlerinin olculmesi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2: ates boceklerinin arasindaki mesafenin olculmesi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3: </a:t>
            </a:r>
            <a:r>
              <a:rPr b="0" lang="en-GB" sz="3200" spc="-1" strike="noStrike">
                <a:latin typeface="Arial"/>
              </a:rPr>
              <a:t>Aralarindaki mesafeninde etkisi ile farkli ates boceklerinin cekiciliginin hesaplanmasi.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4: Ates boceginin daha parlak olan ates bocegine dogru harekete gecmesi.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Ates Bocegi Algoritmasi Avantajlari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ABA yuksek yakinsama hizina ve saglamliga </a:t>
            </a:r>
            <a:r>
              <a:rPr b="0" lang="en-GB" sz="3200" spc="-1" strike="noStrike">
                <a:latin typeface="Arial"/>
              </a:rPr>
              <a:t>sahiptir.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Kucuk populasyonlarda en optimum cozumu </a:t>
            </a:r>
            <a:r>
              <a:rPr b="0" lang="en-GB" sz="3200" spc="-1" strike="noStrike">
                <a:latin typeface="Arial"/>
              </a:rPr>
              <a:t>saglar.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Dusuk nufus ve kucuk capli projelerde bilgi </a:t>
            </a:r>
            <a:r>
              <a:rPr b="0" lang="en-GB" sz="3200" spc="-1" strike="noStrike">
                <a:latin typeface="Arial"/>
              </a:rPr>
              <a:t>alisverisi mekanizmasi cok hizlidir.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Ates Bocegi Algoritmasi Dezavantajlari</a:t>
            </a:r>
            <a:r>
              <a:rPr b="0" lang="en-GB" sz="4400" spc="-1" strike="noStrike">
                <a:latin typeface="Arial"/>
              </a:rPr>
              <a:t>	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Cok fazla kontrol degiskenlerinin olmasi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Gerekli parametlerin belirli bir sirada ve </a:t>
            </a:r>
            <a:r>
              <a:rPr b="0" lang="en-GB" sz="3200" spc="-1" strike="noStrike">
                <a:latin typeface="Arial"/>
              </a:rPr>
              <a:t>formatta olmasi gerekmesi.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Cok fazla iterasyon sayilarina ulasabilmesi.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Ates Boceklerinin Toplanmasi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0440" y="1584000"/>
            <a:ext cx="6811560" cy="20880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096000" y="3816000"/>
            <a:ext cx="6840000" cy="21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Ates Bocegi Algoritmasi MATLAB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828720" y="1249920"/>
            <a:ext cx="8459280" cy="24940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864000" y="3960000"/>
            <a:ext cx="8424000" cy="291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LibreOffice/6.3.6.2$Linux_X86_64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2020-05-19T22:01:06Z</dcterms:created>
  <dc:creator/>
  <dc:description/>
  <dc:language>en-GB</dc:language>
  <cp:lastModifiedBy/>
  <dcterms:modified xsi:type="dcterms:W3CDTF">2020-05-19T22:37:39Z</dcterms:modified>
  <cp:revision>3</cp:revision>
  <dc:subject/>
  <dc:title>Beehive</dc:title>
</cp:coreProperties>
</file>