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GB" sz="209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GB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8C0B6C0-D4B7-40C0-BB50-195D734A1524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GB" sz="4400" spc="-1" strike="noStrike">
                <a:solidFill>
                  <a:srgbClr val="050505"/>
                </a:solidFill>
                <a:latin typeface="Times New Roman"/>
              </a:rPr>
              <a:t>Kurt Kolonisi Algoritmasi</a:t>
            </a:r>
            <a:endParaRPr b="0" lang="en-GB" sz="44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2000" spc="-1" strike="noStrike">
                <a:latin typeface="Times New Roman"/>
              </a:rPr>
              <a:t>OSMAN COSKUN - 14545064</a:t>
            </a:r>
            <a:endParaRPr b="0" lang="en-GB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Kurt Surusu Algoritmasi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Dogru ve isabetli cozumler iceren bir algoritma olup surudeki butun kurtlarin is bolumunun kesin belirlendigi ve cozumun adimlarinin kararli ve dogru oldugu bir algoritmadir. 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Bir grup kurt av icin kesif islemi yapar ve av belirlendigi zaman diger kurtlara haber verilir. 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Diger kurtlari avin etrafini cevirirler ve ilk saldiriyi en guclu kurt yapar ve sirayla daha zayif olana dogru devam eder bu saldiri islemi.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Kurt Surusu Algoritmasi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Yiyecek once guclu sonra zayif kurda dogru devam </a:t>
            </a: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etmesi son siradaki kurdun ac kalmasina ve yiyecek </a:t>
            </a: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elde edememesine sebep olabilir. 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Aama en guclu kurdun hayatta kalmasi ve olmesi </a:t>
            </a: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durumunda diger kurdun avlanmasini saglar. 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Kurt Surusu Algoritmasi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Avi belirleme sartinin artirilmasi icin belirli bir miktar kurt arama islemi icin secilir.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İzlenen bir yapay kurt birey P0 pozisyonuna geldiğinde P0 noktasından h değişkeni yeni arama pozisyonları aramaya başlar. Herhangi bir pozisyon olan P1 daha iyiyse P1 yeni pozisyon olmaktadır.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Belirlenen q değişkenini avı arayan yapay kurtların sayısı varsayalım. Maksimum arama limiti ve i. bireyin XXi olsun. XXi değişkeninden h değişkeni kadar arama 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50 pozisyonu vardır. Aşağıdaki denkleme göre (1 ≤ j ≤ h) arama aralığında Yj yeni pozisyon olur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Kurt Surusu Algoritmasi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1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Avin etrafini cevirme davranisi: 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Avin yeri belirlendigi zaman avi belirleyen kurtlar avin yerini digerlerine uluyarak bildirirler ve diger kurtlarda avin etrafini cevirirler.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Aşağıdaki formüle göre avın pozisyonunu d. inci arama pozisyonu Gd k. tekrarlamada kurdun pozisyonu 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Yukarıdaki rand değişkeni 0 ile 1 arasında rastgele bir sayıdır. stepb etrafını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çevirme için katsayı, k ise tekrarlama sayısıdır  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016000" y="2880000"/>
            <a:ext cx="5086800" cy="955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Kurt Surusu Algoritmasi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Adim1: Avi aramaya baslayan kurtlar en iyi pozisyonu bularak aramaya baslarlar.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Adim2: Suruden rastgele bir sayida kurt suruden cikarilir.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Adim3: </a:t>
            </a: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Av bulundugu zaman suru guncellenir ve gucluden zayifa dogru siralanir. 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LibreOffice/6.3.6.2$Linux_X86_64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2020-05-19T22:46:34Z</dcterms:created>
  <dc:creator/>
  <dc:description/>
  <dc:language>en-GB</dc:language>
  <cp:lastModifiedBy/>
  <dcterms:modified xsi:type="dcterms:W3CDTF">2020-05-19T23:06:04Z</dcterms:modified>
  <cp:revision>3</cp:revision>
  <dc:subject/>
  <dc:title>DNA</dc:title>
</cp:coreProperties>
</file>