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GB" sz="3200" spc="-1" strike="noStrike">
              <a:highlight>
                <a:srgbClr val="ffffff"/>
              </a:highlight>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Autofit/>
          </a:bodyPr>
          <a:p>
            <a:endParaRPr b="0" lang="en-GB"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en-GB" sz="3200" spc="-1" strike="noStrike">
              <a:highlight>
                <a:srgbClr val="ffffff"/>
              </a:highlight>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Autofit/>
          </a:bodyPr>
          <a:p>
            <a:endParaRPr b="0" lang="en-GB"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GB"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Autofit/>
          </a:bodyPr>
          <a:p>
            <a:endParaRPr b="0" lang="en-GB"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noAutofit/>
          </a:bodyPr>
          <a:p>
            <a:endParaRPr b="0" lang="en-GB"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en-GB"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noAutofit/>
          </a:bodyPr>
          <a:p>
            <a:endParaRPr b="0" lang="en-GB"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noAutofit/>
          </a:bodyPr>
          <a:p>
            <a:endParaRPr b="0" lang="en-GB"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GB"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noAutofit/>
          </a:bodyPr>
          <a:p>
            <a:endParaRPr b="0" lang="en-GB"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noAutofit/>
          </a:bodyPr>
          <a:p>
            <a:endParaRPr b="0" lang="en-GB"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noAutofit/>
          </a:bodyPr>
          <a:p>
            <a:pPr algn="ctr"/>
            <a:r>
              <a:rPr b="0" lang="en-GB" sz="4400" spc="-1" strike="noStrike">
                <a:solidFill>
                  <a:srgbClr val="006699"/>
                </a:solidFill>
                <a:latin typeface="Arial"/>
              </a:rPr>
              <a:t>Click to edit the title text format</a:t>
            </a:r>
            <a:endParaRPr b="0" lang="en-GB"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fontScale="65000"/>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GB" sz="1400" spc="-1" strike="noStrike">
                <a:latin typeface="Arial"/>
              </a:rPr>
              <a:t>&lt;date/time&gt;</a:t>
            </a:r>
            <a:endParaRPr b="0" lang="en-GB"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GB" sz="1400" spc="-1" strike="noStrike">
                <a:latin typeface="Arial"/>
              </a:rPr>
              <a:t>&lt;footer&gt;</a:t>
            </a:r>
            <a:endParaRPr b="0" lang="en-GB"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8A820A0D-46EB-464A-8C81-090793B541EB}" type="slidenum">
              <a:rPr b="0" lang="en-GB" sz="1400" spc="-1" strike="noStrike">
                <a:latin typeface="Arial"/>
              </a:rPr>
              <a:t>&lt;number&gt;</a:t>
            </a:fld>
            <a:endParaRPr b="0" lang="en-GB"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noAutofit/>
          </a:bodyPr>
          <a:p>
            <a:pPr algn="ctr"/>
            <a:r>
              <a:rPr b="0" lang="en-GB" sz="4400" spc="-1" strike="noStrike">
                <a:solidFill>
                  <a:srgbClr val="ffffff"/>
                </a:solidFill>
                <a:latin typeface="Arial"/>
              </a:rPr>
              <a:t>Click to edit the title text format</a:t>
            </a:r>
            <a:endParaRPr b="0" lang="en-GB"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GB" sz="3200" spc="-1" strike="noStrike">
                <a:solidFill>
                  <a:srgbClr val="0066cc"/>
                </a:solidFill>
                <a:latin typeface="Arial"/>
              </a:rPr>
              <a:t>Click to edit the outline text format</a:t>
            </a:r>
            <a:endParaRPr b="0" lang="en-GB"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66cc"/>
                </a:solidFill>
                <a:latin typeface="Arial"/>
              </a:rPr>
              <a:t>Second Outline Level</a:t>
            </a:r>
            <a:endParaRPr b="0" lang="en-GB"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66cc"/>
                </a:solidFill>
                <a:latin typeface="Arial"/>
              </a:rPr>
              <a:t>Third Outline Level</a:t>
            </a:r>
            <a:endParaRPr b="0" lang="en-GB"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66cc"/>
                </a:solidFill>
                <a:latin typeface="Arial"/>
              </a:rPr>
              <a:t>Fourth Outline Level</a:t>
            </a:r>
            <a:endParaRPr b="0" lang="en-GB"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66cc"/>
                </a:solidFill>
                <a:latin typeface="Arial"/>
              </a:rPr>
              <a:t>Fifth Outline Level</a:t>
            </a:r>
            <a:endParaRPr b="0" lang="en-GB"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66cc"/>
                </a:solidFill>
                <a:latin typeface="Arial"/>
              </a:rPr>
              <a:t>Sixth Outline Level</a:t>
            </a:r>
            <a:endParaRPr b="0" lang="en-GB"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66cc"/>
                </a:solidFill>
                <a:latin typeface="Arial"/>
              </a:rPr>
              <a:t>Seventh Outline Level</a:t>
            </a:r>
            <a:endParaRPr b="0" lang="en-GB"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noAutofit/>
          </a:bodyPr>
          <a:p>
            <a:r>
              <a:rPr b="0" lang="en-GB" sz="1400" spc="-1" strike="noStrike">
                <a:latin typeface="Arial"/>
              </a:rPr>
              <a:t>&lt;date/time&gt;</a:t>
            </a:r>
            <a:endParaRPr b="0" lang="en-GB" sz="1400" spc="-1" strike="noStrike">
              <a:latin typeface="Arial"/>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noAutofit/>
          </a:bodyPr>
          <a:p>
            <a:pPr algn="ctr"/>
            <a:r>
              <a:rPr b="0" lang="en-GB" sz="1400" spc="-1" strike="noStrike">
                <a:latin typeface="Arial"/>
              </a:rPr>
              <a:t>&lt;footer&gt;</a:t>
            </a:r>
            <a:endParaRPr b="0" lang="en-GB" sz="1400" spc="-1" strike="noStrike">
              <a:latin typeface="Arial"/>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noAutofit/>
          </a:bodyPr>
          <a:p>
            <a:pPr algn="r"/>
            <a:fld id="{5E39AECF-CFAB-4A75-9445-A669F960323C}" type="slidenum">
              <a:rPr b="0" lang="en-GB" sz="1400" spc="-1" strike="noStrike">
                <a:latin typeface="Arial"/>
              </a:rPr>
              <a:t>&lt;number&gt;</a:t>
            </a:fld>
            <a:endParaRPr b="0" lang="en-GB"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0" y="2341080"/>
            <a:ext cx="9071640" cy="1262160"/>
          </a:xfrm>
          <a:prstGeom prst="rect">
            <a:avLst/>
          </a:prstGeom>
          <a:noFill/>
          <a:ln>
            <a:noFill/>
          </a:ln>
        </p:spPr>
        <p:txBody>
          <a:bodyPr lIns="0" rIns="0" tIns="0" bIns="0" anchor="ctr">
            <a:noAutofit/>
          </a:bodyPr>
          <a:p>
            <a:pPr algn="ctr"/>
            <a:r>
              <a:rPr b="0" lang="en-GB" sz="4400" spc="-1" strike="noStrike">
                <a:solidFill>
                  <a:srgbClr val="006699"/>
                </a:solidFill>
                <a:latin typeface="Arial"/>
              </a:rPr>
              <a:t>YARASA ALGORITMASI</a:t>
            </a:r>
            <a:endParaRPr b="0" lang="en-GB" sz="4400" spc="-1" strike="noStrike">
              <a:solidFill>
                <a:srgbClr val="006699"/>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637560"/>
          </a:xfrm>
          <a:prstGeom prst="rect">
            <a:avLst/>
          </a:prstGeom>
          <a:noFill/>
          <a:ln>
            <a:noFill/>
          </a:ln>
        </p:spPr>
        <p:txBody>
          <a:bodyPr lIns="0" rIns="0" tIns="0" bIns="0" anchor="ctr">
            <a:noAutofit/>
          </a:bodyPr>
          <a:p>
            <a:pPr algn="ctr"/>
            <a:r>
              <a:rPr b="0" lang="en-GB" sz="4400" spc="-1" strike="noStrike">
                <a:solidFill>
                  <a:srgbClr val="ffffff"/>
                </a:solidFill>
                <a:latin typeface="Arial"/>
              </a:rPr>
              <a:t>Giris</a:t>
            </a:r>
            <a:endParaRPr b="0" lang="en-GB" sz="4400" spc="-1" strike="noStrike">
              <a:solidFill>
                <a:srgbClr val="ffffff"/>
              </a:solidFill>
              <a:latin typeface="Arial"/>
            </a:endParaRPr>
          </a:p>
        </p:txBody>
      </p:sp>
      <p:sp>
        <p:nvSpPr>
          <p:cNvPr id="87"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GB" sz="3200" spc="-1" strike="noStrike">
                <a:solidFill>
                  <a:srgbClr val="0066cc"/>
                </a:solidFill>
                <a:latin typeface="Arial"/>
              </a:rPr>
              <a:t>Yarasalar dogada herhangi bir cismin buyuklugu ve konumunu saptamak icin ve yonlerini daha kolay bulmak icin tekrarlanan ciglik yayarlar ve cisimden sekerek geri gelen bu cigliklar yardimi ile bu cisimler hakkinda bilgiler edinir. Burdan gumus-killi yarasanin yaydigi cigligi duyabilirsiniz. </a:t>
            </a:r>
            <a:endParaRPr b="0" lang="en-GB"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637560"/>
          </a:xfrm>
          <a:prstGeom prst="rect">
            <a:avLst/>
          </a:prstGeom>
          <a:noFill/>
          <a:ln>
            <a:noFill/>
          </a:ln>
        </p:spPr>
        <p:txBody>
          <a:bodyPr lIns="0" rIns="0" tIns="0" bIns="0" anchor="ctr">
            <a:noAutofit/>
          </a:bodyPr>
          <a:p>
            <a:pPr algn="ctr"/>
            <a:r>
              <a:rPr b="0" lang="en-GB" sz="4400" spc="-1" strike="noStrike">
                <a:solidFill>
                  <a:srgbClr val="ffffff"/>
                </a:solidFill>
                <a:latin typeface="Arial"/>
              </a:rPr>
              <a:t>Yarasa Algoritmasi</a:t>
            </a:r>
            <a:endParaRPr b="0" lang="en-GB" sz="4400" spc="-1" strike="noStrike">
              <a:solidFill>
                <a:srgbClr val="ffffff"/>
              </a:solidFill>
              <a:latin typeface="Arial"/>
            </a:endParaRPr>
          </a:p>
        </p:txBody>
      </p:sp>
      <p:sp>
        <p:nvSpPr>
          <p:cNvPr id="89"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GB" sz="3200" spc="-1" strike="noStrike">
                <a:solidFill>
                  <a:srgbClr val="0066cc"/>
                </a:solidFill>
                <a:latin typeface="Arial"/>
              </a:rPr>
              <a:t>Yarasa Algoritmasi ise yarasalarin dogada sesin yankilanmasindan faydalanarak bir cisim hakkindaki yon uzaklik kucukluk buyukluk gibi bilgileri elde etmesinden esinlenerek Xin-She Yang tarafindan 2010 yilinda suru zekasina dayali bir optimizasyon algoritmasi olarak onerilmistir.</a:t>
            </a:r>
            <a:endParaRPr b="0" lang="en-GB"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637560"/>
          </a:xfrm>
          <a:prstGeom prst="rect">
            <a:avLst/>
          </a:prstGeom>
          <a:noFill/>
          <a:ln>
            <a:noFill/>
          </a:ln>
        </p:spPr>
        <p:txBody>
          <a:bodyPr lIns="0" rIns="0" tIns="0" bIns="0" anchor="ctr">
            <a:noAutofit/>
          </a:bodyPr>
          <a:p>
            <a:pPr algn="ctr"/>
            <a:r>
              <a:rPr b="0" lang="en-GB" sz="4400" spc="-1" strike="noStrike">
                <a:solidFill>
                  <a:srgbClr val="ffffff"/>
                </a:solidFill>
                <a:latin typeface="Arial"/>
              </a:rPr>
              <a:t>Yarasa Algoritmasi</a:t>
            </a:r>
            <a:endParaRPr b="0" lang="en-GB" sz="4400" spc="-1" strike="noStrike">
              <a:solidFill>
                <a:srgbClr val="ffffff"/>
              </a:solidFill>
              <a:latin typeface="Arial"/>
            </a:endParaRPr>
          </a:p>
        </p:txBody>
      </p:sp>
      <p:sp>
        <p:nvSpPr>
          <p:cNvPr id="91"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GB" sz="3200" spc="-1" strike="noStrike">
                <a:solidFill>
                  <a:srgbClr val="0066cc"/>
                </a:solidFill>
                <a:latin typeface="Arial"/>
              </a:rPr>
              <a:t>Yarasalar bu cigliklari aralarindaki iletisimi saglama her turlu nesneyi algilama ve yonlerini bulmada, bir canliyi ayirt etme ve konumlarini belirlemede de ekolokasyonu kullanirlar. Belirli yondeki kullandiklari ses sinyali ve geri donusun arasindaki suresi yankisi arasindaki surede hedefin uzakligini belirler ve yakinlasmak icin konumunu degistirir.</a:t>
            </a:r>
            <a:endParaRPr b="0" lang="en-GB" sz="32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301320"/>
            <a:ext cx="9071640" cy="637560"/>
          </a:xfrm>
          <a:prstGeom prst="rect">
            <a:avLst/>
          </a:prstGeom>
          <a:noFill/>
          <a:ln>
            <a:noFill/>
          </a:ln>
        </p:spPr>
        <p:txBody>
          <a:bodyPr lIns="0" rIns="0" tIns="0" bIns="0" anchor="ctr">
            <a:noAutofit/>
          </a:bodyPr>
          <a:p>
            <a:pPr algn="ctr"/>
            <a:r>
              <a:rPr b="0" lang="en-GB" sz="4400" spc="-1" strike="noStrike">
                <a:solidFill>
                  <a:srgbClr val="ffffff"/>
                </a:solidFill>
                <a:latin typeface="Arial"/>
              </a:rPr>
              <a:t>Yarasa Algoritmasi</a:t>
            </a:r>
            <a:endParaRPr b="0" lang="en-GB" sz="4400" spc="-1" strike="noStrike">
              <a:solidFill>
                <a:srgbClr val="ffffff"/>
              </a:solidFill>
              <a:latin typeface="Arial"/>
            </a:endParaRPr>
          </a:p>
        </p:txBody>
      </p:sp>
      <p:sp>
        <p:nvSpPr>
          <p:cNvPr id="93" name="TextShape 2"/>
          <p:cNvSpPr txBox="1"/>
          <p:nvPr/>
        </p:nvSpPr>
        <p:spPr>
          <a:xfrm>
            <a:off x="504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GB" sz="3200" spc="-1" strike="noStrike">
                <a:solidFill>
                  <a:srgbClr val="0066cc"/>
                </a:solidFill>
                <a:latin typeface="Arial"/>
              </a:rPr>
              <a:t>Sekilde yarasalarin</a:t>
            </a:r>
            <a:br/>
            <a:r>
              <a:rPr b="0" lang="en-GB" sz="3200" spc="-1" strike="noStrike">
                <a:solidFill>
                  <a:srgbClr val="0066cc"/>
                </a:solidFill>
                <a:latin typeface="Arial"/>
              </a:rPr>
              <a:t>yaydiklari ses dalgalari ve</a:t>
            </a:r>
            <a:br/>
            <a:r>
              <a:rPr b="0" lang="en-GB" sz="3200" spc="-1" strike="noStrike">
                <a:solidFill>
                  <a:srgbClr val="0066cc"/>
                </a:solidFill>
                <a:latin typeface="Arial"/>
              </a:rPr>
              <a:t>hareketleri resmedilmistir.</a:t>
            </a:r>
            <a:endParaRPr b="0" lang="en-GB" sz="3200" spc="-1" strike="noStrike">
              <a:solidFill>
                <a:srgbClr val="0066cc"/>
              </a:solidFill>
              <a:latin typeface="Arial"/>
            </a:endParaRPr>
          </a:p>
        </p:txBody>
      </p:sp>
      <p:pic>
        <p:nvPicPr>
          <p:cNvPr id="94" name="" descr=""/>
          <p:cNvPicPr/>
          <p:nvPr/>
        </p:nvPicPr>
        <p:blipFill>
          <a:blip r:embed="rId1"/>
          <a:stretch/>
        </p:blipFill>
        <p:spPr>
          <a:xfrm>
            <a:off x="5760000" y="1728000"/>
            <a:ext cx="4087800" cy="42854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637560"/>
          </a:xfrm>
          <a:prstGeom prst="rect">
            <a:avLst/>
          </a:prstGeom>
          <a:noFill/>
          <a:ln>
            <a:noFill/>
          </a:ln>
        </p:spPr>
        <p:txBody>
          <a:bodyPr lIns="0" rIns="0" tIns="0" bIns="0" anchor="ctr">
            <a:noAutofit/>
          </a:bodyPr>
          <a:p>
            <a:pPr algn="ctr"/>
            <a:r>
              <a:rPr b="0" lang="en-GB" sz="4400" spc="-1" strike="noStrike">
                <a:solidFill>
                  <a:srgbClr val="ffffff"/>
                </a:solidFill>
                <a:latin typeface="Arial"/>
              </a:rPr>
              <a:t>Yarasa Algoritmasi</a:t>
            </a:r>
            <a:endParaRPr b="0" lang="en-GB" sz="4400" spc="-1" strike="noStrike">
              <a:solidFill>
                <a:srgbClr val="ffffff"/>
              </a:solidFill>
              <a:latin typeface="Arial"/>
            </a:endParaRPr>
          </a:p>
        </p:txBody>
      </p:sp>
      <p:sp>
        <p:nvSpPr>
          <p:cNvPr id="96" name="TextShape 2"/>
          <p:cNvSpPr txBox="1"/>
          <p:nvPr/>
        </p:nvSpPr>
        <p:spPr>
          <a:xfrm>
            <a:off x="432000" y="1769040"/>
            <a:ext cx="907164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GB" sz="2800" spc="-1" strike="noStrike">
                <a:solidFill>
                  <a:srgbClr val="0066cc"/>
                </a:solidFill>
                <a:latin typeface="Arial"/>
              </a:rPr>
              <a:t>Yarasa algoritmasi komplike problemler icin secilebilecek en dogru ve verimli algoritmadir.</a:t>
            </a:r>
            <a:endParaRPr b="0" lang="en-GB" sz="28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GB" sz="2800" spc="-1" strike="noStrike">
                <a:solidFill>
                  <a:srgbClr val="0066cc"/>
                </a:solidFill>
                <a:latin typeface="Arial"/>
              </a:rPr>
              <a:t>Ozellikle parametre kontrolu frekans donusumuz ve ekolokasyon kisa sure icinde genis capli problemleri cozmek icin birebirdir. </a:t>
            </a:r>
            <a:endParaRPr b="0" lang="en-GB" sz="28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GB" sz="2800" spc="-1" strike="noStrike">
                <a:solidFill>
                  <a:srgbClr val="0066cc"/>
                </a:solidFill>
                <a:latin typeface="Arial"/>
              </a:rPr>
              <a:t>Dezavantaji ise bu algoritmanin ilk asamalarda hizli bir sekilde yakinsamasi ve zamanlar yavaslamasidir.</a:t>
            </a:r>
            <a:endParaRPr b="0" lang="en-GB" sz="28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GB" sz="2800" spc="-1" strike="noStrike">
                <a:solidFill>
                  <a:srgbClr val="0066cc"/>
                </a:solidFill>
                <a:latin typeface="Arial"/>
              </a:rPr>
              <a:t>Buyuk olcekli uygulamalar da dogruluk payi ise sinirlidir. </a:t>
            </a:r>
            <a:endParaRPr b="0" lang="en-GB" sz="28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LibreOffice/6.3.6.2$Linux_X86_64 LibreOffice_project/30$Build-2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2020-05-19T21:23:46Z</dcterms:created>
  <dc:creator/>
  <dc:description/>
  <dc:language>en-GB</dc:language>
  <cp:lastModifiedBy/>
  <dcterms:modified xsi:type="dcterms:W3CDTF">2020-05-19T21:58:26Z</dcterms:modified>
  <cp:revision>2</cp:revision>
  <dc:subject/>
  <dc:title>Blue Curve</dc:title>
</cp:coreProperties>
</file>