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A5B5-85EB-FD56-4299-0AB9B2264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33EE8-4246-C20F-9AFE-C7F3E5F6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743D-0557-0936-727A-73348D17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704E-5BE0-D01D-277A-F313A282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C881-2D4A-2C77-5254-1BD4A38C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728-6765-1DAA-B3A2-8577D02C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E2828-26E5-0429-0666-CABBB6419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2E8A-175E-FE33-C413-27E49F2D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35DB0-7BC5-C6BF-7B93-254C934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3A5A-7943-B26E-01C6-3B891588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548F9-B167-C4CD-7157-BA452D37B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769E5-4C3A-B83C-72E8-6B7FF5D79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6A69-4DB1-B596-33B2-C2676B52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B3304-073F-9E3E-8CD5-04995B70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326D-8822-A710-9431-6A8D429B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5326-F81A-8199-35C8-DD774E63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09DE-9B9E-1EAF-AFB0-72EE2352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0FEE-5B8A-1C73-EB8E-FFA4B8CB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CFD0-6A4E-8FAE-5216-719948AE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B835-6495-9ED1-AE2C-1A6A1B71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4094-D3F4-9B58-8E84-516DBD2D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2B5B3-1A3A-23CB-F9F9-0D82357C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6F98-AA4D-440D-E224-A1DE8653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63C6-6F23-6480-C27C-AD56805A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743B-F819-2F36-3A9E-5B1862C1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7501-5724-AF64-68F2-AE0DBB55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89CA-C087-2054-50BA-A5405D1B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D959-0038-036C-44C6-336ABF9C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6F794-B472-3605-84CB-299CF56E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F8A65-C2D3-E543-D4A8-AA86A1CB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86F5-B2C2-4110-0908-5A4E8680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A9D8-CFBC-65A4-3D66-513497EC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BC9DF-DCAB-A1E4-1856-550016E2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96006-AEE5-8B17-417F-FF18766C3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03FA4-763C-2298-C57F-4AB4C28B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B5CF6-956C-EC01-FF76-2832196CD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0CD9D-42C4-0A49-E013-72CDDB1A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B08F8-6D39-AB34-63A0-F9EB56A5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357C5-5625-77BF-45D1-54DC825B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06DA-8F2E-D4BA-237E-DE3D3A0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1A5CA-7C0D-1187-2B24-0FC9A2D8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03F8D-1EBC-A308-8A3B-68643F29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0A437-C592-7970-163C-5BBD185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221BF-9AE0-BAB3-FF4F-891AE6F2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76F1-9C01-8F8F-FCE0-46122BA3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44E92-29F9-AC2B-F5C5-42133F29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58A0-8123-0E7B-5929-395BACD9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A9A4-0CF6-44A2-A9ED-35110888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4EF1-F927-621B-F378-FB0F803A0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7467D-3EEE-BA20-68AC-9ED387D6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3A8A-AB80-713B-4A1A-B3724E51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AF7DB-092F-AB8D-13C8-25DD05BD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CA03-815A-FE41-693B-7463E173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2E064-3F49-C0C4-13DB-38B3C13E9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2D20A-8697-D5A7-C26A-67816604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71D3-3B55-5499-0900-A9ABE614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BFF40-4683-5483-890D-93EDCF53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BC9B-33CA-AFE9-2DF6-B8CC1EEA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1DFC8-EB8B-9428-4845-BEC691CF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AFDD8-F3DC-5AC4-7694-3F112791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C989-3C74-3C9D-67D5-7376EF1B3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8A65-00F8-4119-AB27-589152A873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5181-7D79-58FC-310B-7DFBCC190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7BEDA-6D36-0C95-27E9-BF3931F1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D19E-E26F-48E5-9556-6C947A3B4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1BD-CE6E-45BF-8686-FAC4092AC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Windows: Group Policy Controls and Their 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EBF22-22CA-A287-3247-8D6370C95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ISSC242 – Hardening Operating Systems</a:t>
            </a:r>
          </a:p>
          <a:p>
            <a:r>
              <a:rPr lang="en-US" dirty="0"/>
              <a:t>11/27/2022 Term Paper PowerPoint Project</a:t>
            </a:r>
          </a:p>
        </p:txBody>
      </p:sp>
    </p:spTree>
    <p:extLst>
      <p:ext uri="{BB962C8B-B14F-4D97-AF65-F5344CB8AC3E}">
        <p14:creationId xmlns:p14="http://schemas.microsoft.com/office/powerpoint/2010/main" val="96070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27F8-36E0-DFE0-70BC-F928D47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AEFF-8D75-05F6-85B6-A3F2C60C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paper will discuss Group Policy controls and best practices within the Microsoft Windows Operating System.</a:t>
            </a:r>
          </a:p>
          <a:p>
            <a:r>
              <a:rPr lang="en-US" dirty="0"/>
              <a:t>The following are parts that will be explored within the area of group policy:</a:t>
            </a:r>
          </a:p>
          <a:p>
            <a:pPr lvl="1"/>
            <a:r>
              <a:rPr lang="en-US" dirty="0"/>
              <a:t>The role of group policies and their uses on a system or network in a business or enterprise environment</a:t>
            </a:r>
          </a:p>
          <a:p>
            <a:pPr lvl="1"/>
            <a:r>
              <a:rPr lang="en-US" dirty="0"/>
              <a:t>The difference between types of group policies and which take precedence over another (hierarchy)</a:t>
            </a:r>
          </a:p>
          <a:p>
            <a:pPr lvl="1"/>
            <a:r>
              <a:rPr lang="en-US" dirty="0"/>
              <a:t>When to choose between group policy and individual permissions</a:t>
            </a:r>
          </a:p>
          <a:p>
            <a:pPr lvl="1"/>
            <a:r>
              <a:rPr lang="en-US" dirty="0"/>
              <a:t>Best practices for group policies and procedures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6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1B22-EF95-5F4B-BE53-F1C2B8AF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80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Role of Group Policies and Their Uses on a System or Network in a Business or Enterprise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1745-5C79-8443-1CCA-45BE2A45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039"/>
            <a:ext cx="10515600" cy="3570923"/>
          </a:xfrm>
        </p:spPr>
        <p:txBody>
          <a:bodyPr>
            <a:normAutofit/>
          </a:bodyPr>
          <a:lstStyle/>
          <a:p>
            <a:r>
              <a:rPr lang="en-US" dirty="0"/>
              <a:t>What is Group Policy within a technological environment?</a:t>
            </a:r>
          </a:p>
          <a:p>
            <a:r>
              <a:rPr lang="en-US" dirty="0"/>
              <a:t>What is possible using Group Policy</a:t>
            </a:r>
          </a:p>
          <a:p>
            <a:r>
              <a:rPr lang="en-US" dirty="0"/>
              <a:t>Why should security administrators should implement group policies</a:t>
            </a:r>
          </a:p>
          <a:p>
            <a:r>
              <a:rPr lang="en-US" dirty="0"/>
              <a:t>Reasons and benefits of using Group Policy</a:t>
            </a:r>
          </a:p>
          <a:p>
            <a:pPr lvl="1"/>
            <a:r>
              <a:rPr lang="en-US" dirty="0"/>
              <a:t>Within an organization or business</a:t>
            </a:r>
          </a:p>
          <a:p>
            <a:pPr lvl="1"/>
            <a:r>
              <a:rPr lang="en-US" dirty="0"/>
              <a:t>On a secured network or server</a:t>
            </a:r>
          </a:p>
          <a:p>
            <a:pPr lvl="1"/>
            <a:r>
              <a:rPr lang="en-US" dirty="0"/>
              <a:t>In a home environment or network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AF42-83E1-B5DF-B30A-0B813F09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Difference Between Types of Group Policies and Which Take Precedence Over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AEAC-2B8B-1EF7-E174-43CDD330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Group Policies that can be implemented</a:t>
            </a:r>
          </a:p>
          <a:p>
            <a:r>
              <a:rPr lang="en-US" dirty="0"/>
              <a:t>GPO policy hierarchy (what takes precedence over another)</a:t>
            </a:r>
          </a:p>
          <a:p>
            <a:pPr lvl="1"/>
            <a:r>
              <a:rPr lang="en-US" dirty="0"/>
              <a:t>Local GPO</a:t>
            </a:r>
          </a:p>
          <a:p>
            <a:pPr lvl="1"/>
            <a:r>
              <a:rPr lang="en-US" dirty="0"/>
              <a:t>Site GPO</a:t>
            </a:r>
          </a:p>
          <a:p>
            <a:pPr lvl="1"/>
            <a:r>
              <a:rPr lang="en-US" dirty="0"/>
              <a:t>Domain GPO</a:t>
            </a:r>
          </a:p>
          <a:p>
            <a:pPr lvl="1"/>
            <a:r>
              <a:rPr lang="en-US" dirty="0"/>
              <a:t>Organizational Unit GPO (OU GPO)</a:t>
            </a:r>
          </a:p>
          <a:p>
            <a:r>
              <a:rPr lang="en-US" dirty="0"/>
              <a:t>How and when GPO policies are implemented and applied</a:t>
            </a:r>
          </a:p>
        </p:txBody>
      </p:sp>
    </p:spTree>
    <p:extLst>
      <p:ext uri="{BB962C8B-B14F-4D97-AF65-F5344CB8AC3E}">
        <p14:creationId xmlns:p14="http://schemas.microsoft.com/office/powerpoint/2010/main" val="130961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7837-6354-7903-9423-BD384A63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Choose Between Group Policy and Individual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CC53-DAB0-EB08-1450-14A1FD01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group policy different from an individual privilege or policy</a:t>
            </a:r>
          </a:p>
          <a:p>
            <a:r>
              <a:rPr lang="en-US" dirty="0"/>
              <a:t>When to choose between a group policy and individual system permissions</a:t>
            </a:r>
          </a:p>
          <a:p>
            <a:r>
              <a:rPr lang="en-US" dirty="0"/>
              <a:t>Potential consequences of utilizing group policy and problems that could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9E73-783E-931E-698C-306C63FD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with Group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7316-3646-6724-B3B9-1C7D7CBC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GPO policies for use within a business environment</a:t>
            </a:r>
          </a:p>
          <a:p>
            <a:r>
              <a:rPr lang="en-US" dirty="0"/>
              <a:t>Recommended GPO policies to protect user accounts and information</a:t>
            </a:r>
          </a:p>
          <a:p>
            <a:r>
              <a:rPr lang="en-US" dirty="0"/>
              <a:t>Good policies and practices for strengthening systems and networks</a:t>
            </a:r>
          </a:p>
        </p:txBody>
      </p:sp>
    </p:spTree>
    <p:extLst>
      <p:ext uri="{BB962C8B-B14F-4D97-AF65-F5344CB8AC3E}">
        <p14:creationId xmlns:p14="http://schemas.microsoft.com/office/powerpoint/2010/main" val="385859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0FCC-FC46-E283-4BBB-CD77949D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BC87-FEE9-CD93-1136-C5EBE491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possible positive and negative consequences of using Group Policy</a:t>
            </a:r>
          </a:p>
          <a:p>
            <a:r>
              <a:rPr lang="en-US" dirty="0"/>
              <a:t>Reemphasize the importance of group policies or individual permissions to reinforce the security of systems and networks</a:t>
            </a:r>
          </a:p>
          <a:p>
            <a:r>
              <a:rPr lang="en-US" dirty="0"/>
              <a:t>Touch on strong practices that will aid group policies and permissions in security</a:t>
            </a:r>
          </a:p>
        </p:txBody>
      </p:sp>
    </p:spTree>
    <p:extLst>
      <p:ext uri="{BB962C8B-B14F-4D97-AF65-F5344CB8AC3E}">
        <p14:creationId xmlns:p14="http://schemas.microsoft.com/office/powerpoint/2010/main" val="1854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3482-8316-4D7E-A800-F2885868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B387-90D4-E048-7C4D-C08F0B78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Brown, J. (2022, April 4). 12 Group Policy Best Practices: Settings and Tips for Admins.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Varonis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https://www.varonis.com/blog/group-policy-best-practices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Coggins, J. (2022, August 4). What is Group Policy (GPO) and What Role Does It Play in Data Security.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Lepide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https://www.lepide.com/blog/what-is-group-policy-gpo-and-what-role-does-it-play-in-data-security/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Rickard, J. (2017, June 26). Understanding Group Policy Order.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4sysops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https://4sysops.com/archives/understanding-group-policy-order/</a:t>
            </a:r>
          </a:p>
          <a:p>
            <a:r>
              <a:rPr lang="en-US" sz="1800" dirty="0"/>
              <a:t>Williams, M. (2012m June 5). Group Policy Not the Only Way to Manage User Activity. </a:t>
            </a:r>
            <a:r>
              <a:rPr lang="en-US" sz="1800" i="1" dirty="0" err="1"/>
              <a:t>Faronics</a:t>
            </a:r>
            <a:r>
              <a:rPr lang="en-US" sz="1800" dirty="0"/>
              <a:t>. https://www.faronics.com/news/blog/group-policy-not-the-only-way-to-manage-user-activity</a:t>
            </a:r>
          </a:p>
        </p:txBody>
      </p:sp>
    </p:spTree>
    <p:extLst>
      <p:ext uri="{BB962C8B-B14F-4D97-AF65-F5344CB8AC3E}">
        <p14:creationId xmlns:p14="http://schemas.microsoft.com/office/powerpoint/2010/main" val="138776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Microsoft Windows: Group Policy Controls and Their Uses</vt:lpstr>
      <vt:lpstr>Paper Overview</vt:lpstr>
      <vt:lpstr>The Role of Group Policies and Their Uses on a System or Network in a Business or Enterprise Environment </vt:lpstr>
      <vt:lpstr>The Difference Between Types of Group Policies and Which Take Precedence Over Another</vt:lpstr>
      <vt:lpstr>When to Choose Between Group Policy and Individual Permissions</vt:lpstr>
      <vt:lpstr>Best Practices with Group Policy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Windows: Group Policy Controls and Their Uses</dc:title>
  <dc:creator>Corbin M Osman</dc:creator>
  <cp:lastModifiedBy>Corbin M Osman</cp:lastModifiedBy>
  <cp:revision>11</cp:revision>
  <dcterms:created xsi:type="dcterms:W3CDTF">2022-11-19T18:47:00Z</dcterms:created>
  <dcterms:modified xsi:type="dcterms:W3CDTF">2022-11-20T18:26:56Z</dcterms:modified>
</cp:coreProperties>
</file>