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FF0E9-7D64-4065-BC58-254962F62700}" v="10" dt="2023-07-29T21:46:20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bin Osman" userId="f5191281b390378a" providerId="LiveId" clId="{37BFF0E9-7D64-4065-BC58-254962F62700}"/>
    <pc:docChg chg="undo custSel addSld modSld">
      <pc:chgData name="Corbin Osman" userId="f5191281b390378a" providerId="LiveId" clId="{37BFF0E9-7D64-4065-BC58-254962F62700}" dt="2023-07-29T21:47:00.287" v="6057" actId="20577"/>
      <pc:docMkLst>
        <pc:docMk/>
      </pc:docMkLst>
      <pc:sldChg chg="modSp new mod">
        <pc:chgData name="Corbin Osman" userId="f5191281b390378a" providerId="LiveId" clId="{37BFF0E9-7D64-4065-BC58-254962F62700}" dt="2023-07-28T17:44:50.047" v="114" actId="313"/>
        <pc:sldMkLst>
          <pc:docMk/>
          <pc:sldMk cId="1020846216" sldId="256"/>
        </pc:sldMkLst>
        <pc:spChg chg="mod">
          <ac:chgData name="Corbin Osman" userId="f5191281b390378a" providerId="LiveId" clId="{37BFF0E9-7D64-4065-BC58-254962F62700}" dt="2023-07-28T17:44:50.047" v="114" actId="313"/>
          <ac:spMkLst>
            <pc:docMk/>
            <pc:sldMk cId="1020846216" sldId="256"/>
            <ac:spMk id="2" creationId="{B7FBEA31-3203-4AEA-E9F4-885BA4AF6E36}"/>
          </ac:spMkLst>
        </pc:spChg>
        <pc:spChg chg="mod">
          <ac:chgData name="Corbin Osman" userId="f5191281b390378a" providerId="LiveId" clId="{37BFF0E9-7D64-4065-BC58-254962F62700}" dt="2023-07-28T17:44:43.113" v="113" actId="207"/>
          <ac:spMkLst>
            <pc:docMk/>
            <pc:sldMk cId="1020846216" sldId="256"/>
            <ac:spMk id="3" creationId="{DCD7E855-CD5F-8909-6AA7-2890047BAB6B}"/>
          </ac:spMkLst>
        </pc:spChg>
      </pc:sldChg>
      <pc:sldChg chg="addSp modSp new mod setBg">
        <pc:chgData name="Corbin Osman" userId="f5191281b390378a" providerId="LiveId" clId="{37BFF0E9-7D64-4065-BC58-254962F62700}" dt="2023-07-29T21:31:28.131" v="6001" actId="207"/>
        <pc:sldMkLst>
          <pc:docMk/>
          <pc:sldMk cId="2960886182" sldId="257"/>
        </pc:sldMkLst>
        <pc:spChg chg="mod">
          <ac:chgData name="Corbin Osman" userId="f5191281b390378a" providerId="LiveId" clId="{37BFF0E9-7D64-4065-BC58-254962F62700}" dt="2023-07-29T21:31:22.502" v="6000" actId="26606"/>
          <ac:spMkLst>
            <pc:docMk/>
            <pc:sldMk cId="2960886182" sldId="257"/>
            <ac:spMk id="2" creationId="{B0324718-BF14-7CFF-CF55-118D2501526F}"/>
          </ac:spMkLst>
        </pc:spChg>
        <pc:spChg chg="mod ord">
          <ac:chgData name="Corbin Osman" userId="f5191281b390378a" providerId="LiveId" clId="{37BFF0E9-7D64-4065-BC58-254962F62700}" dt="2023-07-29T21:31:28.131" v="6001" actId="207"/>
          <ac:spMkLst>
            <pc:docMk/>
            <pc:sldMk cId="2960886182" sldId="257"/>
            <ac:spMk id="3" creationId="{50EEC294-8900-E0CE-7F6E-E24640E0589F}"/>
          </ac:spMkLst>
        </pc:spChg>
        <pc:picChg chg="add mod">
          <ac:chgData name="Corbin Osman" userId="f5191281b390378a" providerId="LiveId" clId="{37BFF0E9-7D64-4065-BC58-254962F62700}" dt="2023-07-29T21:31:22.502" v="6000" actId="26606"/>
          <ac:picMkLst>
            <pc:docMk/>
            <pc:sldMk cId="2960886182" sldId="257"/>
            <ac:picMk id="5" creationId="{549B45F6-4EDC-E1FF-2222-F016A1689449}"/>
          </ac:picMkLst>
        </pc:picChg>
      </pc:sldChg>
      <pc:sldChg chg="addSp modSp new mod setBg">
        <pc:chgData name="Corbin Osman" userId="f5191281b390378a" providerId="LiveId" clId="{37BFF0E9-7D64-4065-BC58-254962F62700}" dt="2023-07-29T21:32:41.727" v="6012" actId="207"/>
        <pc:sldMkLst>
          <pc:docMk/>
          <pc:sldMk cId="3400827532" sldId="258"/>
        </pc:sldMkLst>
        <pc:spChg chg="mod">
          <ac:chgData name="Corbin Osman" userId="f5191281b390378a" providerId="LiveId" clId="{37BFF0E9-7D64-4065-BC58-254962F62700}" dt="2023-07-29T21:32:27.022" v="6007" actId="1076"/>
          <ac:spMkLst>
            <pc:docMk/>
            <pc:sldMk cId="3400827532" sldId="258"/>
            <ac:spMk id="2" creationId="{E744959B-5C04-9152-68E9-CDCCF560B6F5}"/>
          </ac:spMkLst>
        </pc:spChg>
        <pc:spChg chg="mod ord">
          <ac:chgData name="Corbin Osman" userId="f5191281b390378a" providerId="LiveId" clId="{37BFF0E9-7D64-4065-BC58-254962F62700}" dt="2023-07-29T21:32:41.727" v="6012" actId="207"/>
          <ac:spMkLst>
            <pc:docMk/>
            <pc:sldMk cId="3400827532" sldId="258"/>
            <ac:spMk id="3" creationId="{DEDADF78-3B4F-77D2-D463-7A48B06F1B89}"/>
          </ac:spMkLst>
        </pc:spChg>
        <pc:picChg chg="add mod">
          <ac:chgData name="Corbin Osman" userId="f5191281b390378a" providerId="LiveId" clId="{37BFF0E9-7D64-4065-BC58-254962F62700}" dt="2023-07-29T21:32:38.400" v="6011" actId="1076"/>
          <ac:picMkLst>
            <pc:docMk/>
            <pc:sldMk cId="3400827532" sldId="258"/>
            <ac:picMk id="5" creationId="{7C232395-674A-971C-622B-0BFEE2712017}"/>
          </ac:picMkLst>
        </pc:picChg>
      </pc:sldChg>
      <pc:sldChg chg="addSp modSp new mod setBg">
        <pc:chgData name="Corbin Osman" userId="f5191281b390378a" providerId="LiveId" clId="{37BFF0E9-7D64-4065-BC58-254962F62700}" dt="2023-07-29T21:34:42.465" v="6024" actId="1076"/>
        <pc:sldMkLst>
          <pc:docMk/>
          <pc:sldMk cId="1270289552" sldId="259"/>
        </pc:sldMkLst>
        <pc:spChg chg="mod">
          <ac:chgData name="Corbin Osman" userId="f5191281b390378a" providerId="LiveId" clId="{37BFF0E9-7D64-4065-BC58-254962F62700}" dt="2023-07-29T21:34:15.884" v="6017" actId="26606"/>
          <ac:spMkLst>
            <pc:docMk/>
            <pc:sldMk cId="1270289552" sldId="259"/>
            <ac:spMk id="2" creationId="{99DC2798-DD7D-20CC-7B70-00DC24D67E9A}"/>
          </ac:spMkLst>
        </pc:spChg>
        <pc:spChg chg="mod ord">
          <ac:chgData name="Corbin Osman" userId="f5191281b390378a" providerId="LiveId" clId="{37BFF0E9-7D64-4065-BC58-254962F62700}" dt="2023-07-29T21:34:34.657" v="6022" actId="1076"/>
          <ac:spMkLst>
            <pc:docMk/>
            <pc:sldMk cId="1270289552" sldId="259"/>
            <ac:spMk id="3" creationId="{DB0B25A6-FC44-91FC-300A-A466829B261E}"/>
          </ac:spMkLst>
        </pc:spChg>
        <pc:picChg chg="add mod">
          <ac:chgData name="Corbin Osman" userId="f5191281b390378a" providerId="LiveId" clId="{37BFF0E9-7D64-4065-BC58-254962F62700}" dt="2023-07-29T21:34:42.465" v="6024" actId="1076"/>
          <ac:picMkLst>
            <pc:docMk/>
            <pc:sldMk cId="1270289552" sldId="259"/>
            <ac:picMk id="5" creationId="{98932CB9-8E94-E062-1A3A-990359477123}"/>
          </ac:picMkLst>
        </pc:picChg>
      </pc:sldChg>
      <pc:sldChg chg="addSp modSp new mod setBg">
        <pc:chgData name="Corbin Osman" userId="f5191281b390378a" providerId="LiveId" clId="{37BFF0E9-7D64-4065-BC58-254962F62700}" dt="2023-07-29T21:35:42.706" v="6029" actId="207"/>
        <pc:sldMkLst>
          <pc:docMk/>
          <pc:sldMk cId="4135532688" sldId="260"/>
        </pc:sldMkLst>
        <pc:spChg chg="mod">
          <ac:chgData name="Corbin Osman" userId="f5191281b390378a" providerId="LiveId" clId="{37BFF0E9-7D64-4065-BC58-254962F62700}" dt="2023-07-29T21:35:39.513" v="6028" actId="26606"/>
          <ac:spMkLst>
            <pc:docMk/>
            <pc:sldMk cId="4135532688" sldId="260"/>
            <ac:spMk id="2" creationId="{606432B3-8D77-E338-ECE7-F9EDC41C6596}"/>
          </ac:spMkLst>
        </pc:spChg>
        <pc:spChg chg="mod ord">
          <ac:chgData name="Corbin Osman" userId="f5191281b390378a" providerId="LiveId" clId="{37BFF0E9-7D64-4065-BC58-254962F62700}" dt="2023-07-29T21:35:42.706" v="6029" actId="207"/>
          <ac:spMkLst>
            <pc:docMk/>
            <pc:sldMk cId="4135532688" sldId="260"/>
            <ac:spMk id="3" creationId="{EFFCB6BA-356B-24C6-27EA-FAE390FB0893}"/>
          </ac:spMkLst>
        </pc:spChg>
        <pc:picChg chg="add mod">
          <ac:chgData name="Corbin Osman" userId="f5191281b390378a" providerId="LiveId" clId="{37BFF0E9-7D64-4065-BC58-254962F62700}" dt="2023-07-29T21:35:39.513" v="6028" actId="26606"/>
          <ac:picMkLst>
            <pc:docMk/>
            <pc:sldMk cId="4135532688" sldId="260"/>
            <ac:picMk id="5" creationId="{156B6CA8-9F34-9DB3-FCD3-DC23B381366C}"/>
          </ac:picMkLst>
        </pc:picChg>
      </pc:sldChg>
      <pc:sldChg chg="modSp new mod">
        <pc:chgData name="Corbin Osman" userId="f5191281b390378a" providerId="LiveId" clId="{37BFF0E9-7D64-4065-BC58-254962F62700}" dt="2023-07-29T21:37:49.194" v="6034" actId="1076"/>
        <pc:sldMkLst>
          <pc:docMk/>
          <pc:sldMk cId="1714556550" sldId="261"/>
        </pc:sldMkLst>
        <pc:spChg chg="mod">
          <ac:chgData name="Corbin Osman" userId="f5191281b390378a" providerId="LiveId" clId="{37BFF0E9-7D64-4065-BC58-254962F62700}" dt="2023-07-29T21:37:49.194" v="6034" actId="1076"/>
          <ac:spMkLst>
            <pc:docMk/>
            <pc:sldMk cId="1714556550" sldId="261"/>
            <ac:spMk id="2" creationId="{0FB7A07E-C022-4308-8AA8-418254BBE9F4}"/>
          </ac:spMkLst>
        </pc:spChg>
        <pc:spChg chg="mod">
          <ac:chgData name="Corbin Osman" userId="f5191281b390378a" providerId="LiveId" clId="{37BFF0E9-7D64-4065-BC58-254962F62700}" dt="2023-07-29T21:37:40.498" v="6032" actId="1076"/>
          <ac:spMkLst>
            <pc:docMk/>
            <pc:sldMk cId="1714556550" sldId="261"/>
            <ac:spMk id="3" creationId="{B4BCD388-04DC-B41E-B978-2EE7F71C999D}"/>
          </ac:spMkLst>
        </pc:spChg>
      </pc:sldChg>
      <pc:sldChg chg="modSp new mod">
        <pc:chgData name="Corbin Osman" userId="f5191281b390378a" providerId="LiveId" clId="{37BFF0E9-7D64-4065-BC58-254962F62700}" dt="2023-07-29T21:47:00.287" v="6057" actId="20577"/>
        <pc:sldMkLst>
          <pc:docMk/>
          <pc:sldMk cId="2726818091" sldId="262"/>
        </pc:sldMkLst>
        <pc:spChg chg="mod">
          <ac:chgData name="Corbin Osman" userId="f5191281b390378a" providerId="LiveId" clId="{37BFF0E9-7D64-4065-BC58-254962F62700}" dt="2023-07-29T18:52:07.688" v="2936" actId="1076"/>
          <ac:spMkLst>
            <pc:docMk/>
            <pc:sldMk cId="2726818091" sldId="262"/>
            <ac:spMk id="2" creationId="{E83D76DD-B620-DF04-791F-212816E10BA4}"/>
          </ac:spMkLst>
        </pc:spChg>
        <pc:spChg chg="mod">
          <ac:chgData name="Corbin Osman" userId="f5191281b390378a" providerId="LiveId" clId="{37BFF0E9-7D64-4065-BC58-254962F62700}" dt="2023-07-29T21:47:00.287" v="6057" actId="20577"/>
          <ac:spMkLst>
            <pc:docMk/>
            <pc:sldMk cId="2726818091" sldId="262"/>
            <ac:spMk id="3" creationId="{54CB5DA0-D843-02A0-147D-4C783F9414FA}"/>
          </ac:spMkLst>
        </pc:spChg>
      </pc:sldChg>
      <pc:sldChg chg="addSp modSp new mod setBg">
        <pc:chgData name="Corbin Osman" userId="f5191281b390378a" providerId="LiveId" clId="{37BFF0E9-7D64-4065-BC58-254962F62700}" dt="2023-07-29T19:08:04.087" v="4091" actId="207"/>
        <pc:sldMkLst>
          <pc:docMk/>
          <pc:sldMk cId="1246007453" sldId="263"/>
        </pc:sldMkLst>
        <pc:spChg chg="mod">
          <ac:chgData name="Corbin Osman" userId="f5191281b390378a" providerId="LiveId" clId="{37BFF0E9-7D64-4065-BC58-254962F62700}" dt="2023-07-29T19:07:37.578" v="4085" actId="26606"/>
          <ac:spMkLst>
            <pc:docMk/>
            <pc:sldMk cId="1246007453" sldId="263"/>
            <ac:spMk id="2" creationId="{146C5BCC-A7F7-79F0-FA80-DAFB7ABFD805}"/>
          </ac:spMkLst>
        </pc:spChg>
        <pc:spChg chg="mod ord">
          <ac:chgData name="Corbin Osman" userId="f5191281b390378a" providerId="LiveId" clId="{37BFF0E9-7D64-4065-BC58-254962F62700}" dt="2023-07-29T19:08:04.087" v="4091" actId="207"/>
          <ac:spMkLst>
            <pc:docMk/>
            <pc:sldMk cId="1246007453" sldId="263"/>
            <ac:spMk id="3" creationId="{89596638-1358-D1EC-33B6-8384FD206C02}"/>
          </ac:spMkLst>
        </pc:spChg>
        <pc:picChg chg="add mod">
          <ac:chgData name="Corbin Osman" userId="f5191281b390378a" providerId="LiveId" clId="{37BFF0E9-7D64-4065-BC58-254962F62700}" dt="2023-07-29T19:07:52.208" v="4088" actId="14100"/>
          <ac:picMkLst>
            <pc:docMk/>
            <pc:sldMk cId="1246007453" sldId="263"/>
            <ac:picMk id="5" creationId="{87AC31D6-E280-0ACD-1A8D-37DC21EC053C}"/>
          </ac:picMkLst>
        </pc:picChg>
      </pc:sldChg>
      <pc:sldChg chg="addSp modSp new mod setBg">
        <pc:chgData name="Corbin Osman" userId="f5191281b390378a" providerId="LiveId" clId="{37BFF0E9-7D64-4065-BC58-254962F62700}" dt="2023-07-29T21:44:27.061" v="6038" actId="1076"/>
        <pc:sldMkLst>
          <pc:docMk/>
          <pc:sldMk cId="1385600186" sldId="264"/>
        </pc:sldMkLst>
        <pc:spChg chg="mod">
          <ac:chgData name="Corbin Osman" userId="f5191281b390378a" providerId="LiveId" clId="{37BFF0E9-7D64-4065-BC58-254962F62700}" dt="2023-07-29T21:44:18.025" v="6036" actId="1076"/>
          <ac:spMkLst>
            <pc:docMk/>
            <pc:sldMk cId="1385600186" sldId="264"/>
            <ac:spMk id="2" creationId="{B5767E1F-9C8E-539B-7C95-D2945A8BC48F}"/>
          </ac:spMkLst>
        </pc:spChg>
        <pc:spChg chg="mod ord">
          <ac:chgData name="Corbin Osman" userId="f5191281b390378a" providerId="LiveId" clId="{37BFF0E9-7D64-4065-BC58-254962F62700}" dt="2023-07-29T21:44:21.833" v="6037" actId="1076"/>
          <ac:spMkLst>
            <pc:docMk/>
            <pc:sldMk cId="1385600186" sldId="264"/>
            <ac:spMk id="3" creationId="{7A2E08C3-BB48-9AFA-DC18-D85C72CADE54}"/>
          </ac:spMkLst>
        </pc:spChg>
        <pc:picChg chg="add mod">
          <ac:chgData name="Corbin Osman" userId="f5191281b390378a" providerId="LiveId" clId="{37BFF0E9-7D64-4065-BC58-254962F62700}" dt="2023-07-29T21:44:27.061" v="6038" actId="1076"/>
          <ac:picMkLst>
            <pc:docMk/>
            <pc:sldMk cId="1385600186" sldId="264"/>
            <ac:picMk id="5" creationId="{C792538B-9096-3AEA-C766-34F75B0C38CE}"/>
          </ac:picMkLst>
        </pc:picChg>
      </pc:sldChg>
      <pc:sldChg chg="addSp modSp new mod setBg">
        <pc:chgData name="Corbin Osman" userId="f5191281b390378a" providerId="LiveId" clId="{37BFF0E9-7D64-4065-BC58-254962F62700}" dt="2023-07-29T21:45:33.522" v="6044" actId="207"/>
        <pc:sldMkLst>
          <pc:docMk/>
          <pc:sldMk cId="1384992261" sldId="265"/>
        </pc:sldMkLst>
        <pc:spChg chg="mod">
          <ac:chgData name="Corbin Osman" userId="f5191281b390378a" providerId="LiveId" clId="{37BFF0E9-7D64-4065-BC58-254962F62700}" dt="2023-07-29T21:45:26.042" v="6043" actId="26606"/>
          <ac:spMkLst>
            <pc:docMk/>
            <pc:sldMk cId="1384992261" sldId="265"/>
            <ac:spMk id="2" creationId="{67158D78-4122-A2E7-5289-6E369E2C024C}"/>
          </ac:spMkLst>
        </pc:spChg>
        <pc:spChg chg="mod ord">
          <ac:chgData name="Corbin Osman" userId="f5191281b390378a" providerId="LiveId" clId="{37BFF0E9-7D64-4065-BC58-254962F62700}" dt="2023-07-29T21:45:33.522" v="6044" actId="207"/>
          <ac:spMkLst>
            <pc:docMk/>
            <pc:sldMk cId="1384992261" sldId="265"/>
            <ac:spMk id="3" creationId="{E6C065D4-D65B-3F11-9A47-228F003FA586}"/>
          </ac:spMkLst>
        </pc:spChg>
        <pc:picChg chg="add mod">
          <ac:chgData name="Corbin Osman" userId="f5191281b390378a" providerId="LiveId" clId="{37BFF0E9-7D64-4065-BC58-254962F62700}" dt="2023-07-29T21:45:26.042" v="6043" actId="26606"/>
          <ac:picMkLst>
            <pc:docMk/>
            <pc:sldMk cId="1384992261" sldId="265"/>
            <ac:picMk id="5" creationId="{5F84516A-4A06-2C69-13BC-1BDFCC17305C}"/>
          </ac:picMkLst>
        </pc:picChg>
      </pc:sldChg>
      <pc:sldChg chg="addSp modSp new mod setBg">
        <pc:chgData name="Corbin Osman" userId="f5191281b390378a" providerId="LiveId" clId="{37BFF0E9-7D64-4065-BC58-254962F62700}" dt="2023-07-29T21:46:52.260" v="6054" actId="207"/>
        <pc:sldMkLst>
          <pc:docMk/>
          <pc:sldMk cId="71240644" sldId="266"/>
        </pc:sldMkLst>
        <pc:spChg chg="mod">
          <ac:chgData name="Corbin Osman" userId="f5191281b390378a" providerId="LiveId" clId="{37BFF0E9-7D64-4065-BC58-254962F62700}" dt="2023-07-29T21:46:29.583" v="6049" actId="26606"/>
          <ac:spMkLst>
            <pc:docMk/>
            <pc:sldMk cId="71240644" sldId="266"/>
            <ac:spMk id="2" creationId="{511916EC-467A-0CE4-4D6E-654BD96E3437}"/>
          </ac:spMkLst>
        </pc:spChg>
        <pc:spChg chg="mod ord">
          <ac:chgData name="Corbin Osman" userId="f5191281b390378a" providerId="LiveId" clId="{37BFF0E9-7D64-4065-BC58-254962F62700}" dt="2023-07-29T21:46:52.260" v="6054" actId="207"/>
          <ac:spMkLst>
            <pc:docMk/>
            <pc:sldMk cId="71240644" sldId="266"/>
            <ac:spMk id="3" creationId="{7EDF4683-074A-8745-4C59-7079BFC7079C}"/>
          </ac:spMkLst>
        </pc:spChg>
        <pc:picChg chg="add mod">
          <ac:chgData name="Corbin Osman" userId="f5191281b390378a" providerId="LiveId" clId="{37BFF0E9-7D64-4065-BC58-254962F62700}" dt="2023-07-29T21:46:48.880" v="6053" actId="1076"/>
          <ac:picMkLst>
            <pc:docMk/>
            <pc:sldMk cId="71240644" sldId="266"/>
            <ac:picMk id="5" creationId="{A2F3AA22-F9DD-F18E-001E-C304A03364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6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13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0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ADF5D0-2A45-431A-B3F2-78C225B9181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C37C8C-D0F5-481F-BDA7-0D5766DE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EA31-3203-4AEA-E9F4-885BA4AF6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328334"/>
          </a:xfrm>
        </p:spPr>
        <p:txBody>
          <a:bodyPr/>
          <a:lstStyle/>
          <a:p>
            <a:r>
              <a:rPr lang="en-US" dirty="0"/>
              <a:t>PowerShell as a Scripting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E855-CD5F-8909-6AA7-2890047BA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Corbin Osman – ENTD261: Scripting Languages for the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0208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16EC-467A-0CE4-4D6E-654BD96E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Use PowerShell Scripting in Everyday Tasks</a:t>
            </a:r>
          </a:p>
        </p:txBody>
      </p:sp>
      <p:pic>
        <p:nvPicPr>
          <p:cNvPr id="5" name="Picture 4" descr="A sun with a calendar and arrows around it&#10;&#10;Description automatically generated">
            <a:extLst>
              <a:ext uri="{FF2B5EF4-FFF2-40B4-BE49-F238E27FC236}">
                <a16:creationId xmlns:a16="http://schemas.microsoft.com/office/drawing/2014/main" id="{A2F3AA22-F9DD-F18E-001E-C304A033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99" y="920242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4683-074A-8745-4C59-7079BFC7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24854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As mentioned previously, scripting offers administrators various tools and functions that allow for easier completion of their role. Following are various ways scripts can be used to complete everyday tasks: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Automate routine daily tasks such as starting systems or servers and recording logs at certain times of day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Add, manage and remove users from groups and specific permissions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Routinely create backups of data (daily, weekly, etc.) and store them in select locations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Automatically install needed software and programs on a new device remotely via script use</a:t>
            </a:r>
          </a:p>
        </p:txBody>
      </p:sp>
    </p:spTree>
    <p:extLst>
      <p:ext uri="{BB962C8B-B14F-4D97-AF65-F5344CB8AC3E}">
        <p14:creationId xmlns:p14="http://schemas.microsoft.com/office/powerpoint/2010/main" val="712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76DD-B620-DF04-791F-212816E1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4244"/>
            <a:ext cx="8534400" cy="150706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5DA0-D843-02A0-147D-4C783F94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61311"/>
            <a:ext cx="8534400" cy="3615267"/>
          </a:xfrm>
        </p:spPr>
        <p:txBody>
          <a:bodyPr/>
          <a:lstStyle/>
          <a:p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Michaeltlombardi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Sdwheeler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(2022, September 19).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about Variables - PowerShell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Microsoft Learn. https://learn.microsoft.com/en-us/powershell/module/microsoft.powershell.core/about/about_variables?view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=powershell-7.3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1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718-BF14-7CFF-CF55-118D2501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The Role of Scripting in System Administration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49B45F6-4EDC-E1FF-2222-F016A168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1561698"/>
            <a:ext cx="3185108" cy="191106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C294-8900-E0CE-7F6E-E24640E0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System administrators have many tasks and responsibilities in their roles and jobs. Scripting offers administrators various tools and functions that allow for easier completion of their role.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Manage and run scripts across multiple systems simultaneously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Automate routine and repetitive tasks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Offer ease of mind when using working scripts across multiple systems and programs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Save time with reusable scripts</a:t>
            </a:r>
          </a:p>
        </p:txBody>
      </p:sp>
    </p:spTree>
    <p:extLst>
      <p:ext uri="{BB962C8B-B14F-4D97-AF65-F5344CB8AC3E}">
        <p14:creationId xmlns:p14="http://schemas.microsoft.com/office/powerpoint/2010/main" val="296088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959B-5C04-9152-68E9-CDCCF560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66" y="40052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Apply Security Measures in Scripting</a:t>
            </a:r>
          </a:p>
        </p:txBody>
      </p:sp>
      <p:pic>
        <p:nvPicPr>
          <p:cNvPr id="5" name="Picture 4" descr="A person touching a screen with a lock&#10;&#10;Description automatically generated">
            <a:extLst>
              <a:ext uri="{FF2B5EF4-FFF2-40B4-BE49-F238E27FC236}">
                <a16:creationId xmlns:a16="http://schemas.microsoft.com/office/drawing/2014/main" id="{7C232395-674A-971C-622B-0BFEE271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1" r="21913" b="3"/>
          <a:stretch/>
        </p:blipFill>
        <p:spPr>
          <a:xfrm>
            <a:off x="8169257" y="1710667"/>
            <a:ext cx="2290217" cy="2505558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DF78-3B4F-77D2-D463-7A48B06F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83" y="2269601"/>
            <a:ext cx="6529117" cy="3448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As with all areas of technology, it is important that security measures are in place to protect and secure scripts.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Grant modification and viewing access of scripts only to those who need authorization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Secure scripting files and programs in locations that are inaccessible to unauthorized users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Disable unauthorized user access to scripting and command software such as PowerShell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Configure execution policies, such as bypass or restricted, to set the permissible level of script execution</a:t>
            </a:r>
          </a:p>
          <a:p>
            <a:pPr lvl="1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2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2798-DD7D-20CC-7B70-00DC24D6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is PowerShell?</a:t>
            </a:r>
          </a:p>
        </p:txBody>
      </p:sp>
      <p:pic>
        <p:nvPicPr>
          <p:cNvPr id="5" name="Picture 4" descr="A blue square with white symbol on it&#10;&#10;Description automatically generated">
            <a:extLst>
              <a:ext uri="{FF2B5EF4-FFF2-40B4-BE49-F238E27FC236}">
                <a16:creationId xmlns:a16="http://schemas.microsoft.com/office/drawing/2014/main" id="{98932CB9-8E94-E062-1A3A-99035947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56" y="1438308"/>
            <a:ext cx="3185108" cy="199069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25A6-FC44-91FC-300A-A466829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48160"/>
            <a:ext cx="6593129" cy="3575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PowerShell is a command-line interface used for the configuration and management of devices, systems, and user accounts.</a:t>
            </a:r>
          </a:p>
          <a:p>
            <a:r>
              <a:rPr lang="en-US" dirty="0">
                <a:solidFill>
                  <a:schemeClr val="tx1"/>
                </a:solidFill>
              </a:rPr>
              <a:t>PowerShell allows for the use of commands and scripts to automate tasks, make changes to accounts and system settings, and configure policies and permissions.</a:t>
            </a:r>
          </a:p>
          <a:p>
            <a:r>
              <a:rPr lang="en-US" dirty="0">
                <a:solidFill>
                  <a:schemeClr val="tx1"/>
                </a:solidFill>
              </a:rPr>
              <a:t>PowerShell is available across multiple operating systems such as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12702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32B3-8D77-E338-ECE7-F9EDC41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Can PowerShell Run in Other Platforms?</a:t>
            </a:r>
          </a:p>
        </p:txBody>
      </p:sp>
      <p:pic>
        <p:nvPicPr>
          <p:cNvPr id="5" name="Picture 4" descr="A penguin cartoon character next to a green book&#10;&#10;Description automatically generated">
            <a:extLst>
              <a:ext uri="{FF2B5EF4-FFF2-40B4-BE49-F238E27FC236}">
                <a16:creationId xmlns:a16="http://schemas.microsoft.com/office/drawing/2014/main" id="{156B6CA8-9F34-9DB3-FCD3-DC23B381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1857458"/>
            <a:ext cx="3185108" cy="131954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B6BA-356B-24C6-27EA-FAE390FB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mentioned in the previous slide, PowerShell is supported across other platforms and operating systems.</a:t>
            </a:r>
          </a:p>
          <a:p>
            <a:r>
              <a:rPr lang="en-US" dirty="0">
                <a:solidFill>
                  <a:schemeClr val="tx1"/>
                </a:solidFill>
              </a:rPr>
              <a:t>With PowerShell being open-source, it is now available across the main three platforms of Windows, MacOS, and Linux.</a:t>
            </a:r>
          </a:p>
          <a:p>
            <a:r>
              <a:rPr lang="en-US" dirty="0">
                <a:solidFill>
                  <a:schemeClr val="tx1"/>
                </a:solidFill>
              </a:rPr>
              <a:t>With cross-platform compatibility, administrators and users can run scripts and commands across different operating systems without needing to make necessary modifications to code.</a:t>
            </a:r>
          </a:p>
        </p:txBody>
      </p:sp>
    </p:spTree>
    <p:extLst>
      <p:ext uri="{BB962C8B-B14F-4D97-AF65-F5344CB8AC3E}">
        <p14:creationId xmlns:p14="http://schemas.microsoft.com/office/powerpoint/2010/main" val="413553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A07E-C022-4308-8AA8-418254B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0" y="413511"/>
            <a:ext cx="8534400" cy="1507067"/>
          </a:xfrm>
        </p:spPr>
        <p:txBody>
          <a:bodyPr/>
          <a:lstStyle/>
          <a:p>
            <a:r>
              <a:rPr lang="en-US" dirty="0"/>
              <a:t>How to Assign Variables in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D388-04DC-B41E-B978-2EE7F71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08" y="2075688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Variables can be assigned in PowerShell as values, names, paths, and more.</a:t>
            </a:r>
          </a:p>
          <a:p>
            <a:r>
              <a:rPr lang="en-US" dirty="0">
                <a:solidFill>
                  <a:schemeClr val="tx1"/>
                </a:solidFill>
              </a:rPr>
              <a:t>Variables begin with a $ sign and are in text format, such as $variable, $value, $path.</a:t>
            </a:r>
          </a:p>
          <a:p>
            <a:r>
              <a:rPr lang="en-US" dirty="0">
                <a:solidFill>
                  <a:schemeClr val="tx1"/>
                </a:solidFill>
              </a:rPr>
              <a:t>Microsoft shares three types of variables that can be assigned and used in PowerShell 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Michaeltlombardi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User-Created Variables: Created and maintained by the user while the PowerShell command prompt is in use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 Variables: Created and maintained by PowerShell with set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Preference Variables: Created by PowerShell and can be modified by users to set their own values</a:t>
            </a:r>
          </a:p>
        </p:txBody>
      </p:sp>
    </p:spTree>
    <p:extLst>
      <p:ext uri="{BB962C8B-B14F-4D97-AF65-F5344CB8AC3E}">
        <p14:creationId xmlns:p14="http://schemas.microsoft.com/office/powerpoint/2010/main" val="171455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5BCC-A7F7-79F0-FA80-DAFB7ABF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Use If-Then in PowerShell</a:t>
            </a:r>
          </a:p>
        </p:txBody>
      </p:sp>
      <p:pic>
        <p:nvPicPr>
          <p:cNvPr id="5" name="Picture 4" descr="A computer screen shot of a computer code">
            <a:extLst>
              <a:ext uri="{FF2B5EF4-FFF2-40B4-BE49-F238E27FC236}">
                <a16:creationId xmlns:a16="http://schemas.microsoft.com/office/drawing/2014/main" id="{87AC31D6-E280-0ACD-1A8D-37DC21EC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1733044"/>
            <a:ext cx="3428556" cy="101930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6638-1358-D1EC-33B6-8384FD20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338328"/>
            <a:ext cx="6209665" cy="39712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If-then statements are conditional statements, resulting in an output or functions if a certain requirement is met. If the requirement is not met, the script will continue without running the conditional statement.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 simple if-then example involves a variable, named $grade, which is assigned a value of 80. Using the variable in an if-the statement as seen to the right, PowerShell can check if the input value meets the if-then requirements.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In this instance, the $grade value does not meet the minimum value requirement, resulting in the if-then statement running.</a:t>
            </a:r>
          </a:p>
        </p:txBody>
      </p:sp>
    </p:spTree>
    <p:extLst>
      <p:ext uri="{BB962C8B-B14F-4D97-AF65-F5344CB8AC3E}">
        <p14:creationId xmlns:p14="http://schemas.microsoft.com/office/powerpoint/2010/main" val="124600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7E1F-9C8E-539B-7C95-D2945A8B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29" y="42143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Use Loops in PowerShell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92538B-9096-3AEA-C766-34F75B0C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06" y="1909336"/>
            <a:ext cx="3891437" cy="104636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08C3-BB48-9AFA-DC18-D85C72CA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29" y="2013806"/>
            <a:ext cx="6899030" cy="37536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A loop involves a statement that will continue to repeatedly run until a certain requirement is met.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A simple loop example involves a variable, named $number, which is assigned a value of 1. The loop statement checks the value of the variable $number, and if it is less than the value of 10, it adds one to the value of $number. It will then print the sentence showing the value of $number and will then repeat as the value is less than 10.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This loop will continue to run until the value of $number reaches 10, and each iteration of the loop will result in the value of $number increasing.</a:t>
            </a:r>
          </a:p>
        </p:txBody>
      </p:sp>
    </p:spTree>
    <p:extLst>
      <p:ext uri="{BB962C8B-B14F-4D97-AF65-F5344CB8AC3E}">
        <p14:creationId xmlns:p14="http://schemas.microsoft.com/office/powerpoint/2010/main" val="138560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8D78-4122-A2E7-5289-6E369E2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How to Apply Security on PowerShell Scripts</a:t>
            </a:r>
          </a:p>
        </p:txBody>
      </p:sp>
      <p:pic>
        <p:nvPicPr>
          <p:cNvPr id="5" name="Picture 4" descr="A blue and black computer code&#10;&#10;Description automatically generated">
            <a:extLst>
              <a:ext uri="{FF2B5EF4-FFF2-40B4-BE49-F238E27FC236}">
                <a16:creationId xmlns:a16="http://schemas.microsoft.com/office/drawing/2014/main" id="{5F84516A-4A06-2C69-13BC-1BDFCC173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 b="-1"/>
          <a:stretch/>
        </p:blipFill>
        <p:spPr>
          <a:xfrm>
            <a:off x="779966" y="860680"/>
            <a:ext cx="3152439" cy="344885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65D4-D65B-3F11-9A47-228F003F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860679"/>
            <a:ext cx="6529117" cy="34488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various ways administrators can secure PowerShell scripts to protect them from modification, deletion, or unauthorized running.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Prevent execution on systems where users have no need to run PowerShell scripts and commands.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Utilize certificate services to allow only certain users access to PowerShell scripts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Assign permissions to which users can access, modify, and read scripts through use of Group Policy Objects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92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879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3</vt:lpstr>
      <vt:lpstr>Slice</vt:lpstr>
      <vt:lpstr>PowerShell as a Scripting Language</vt:lpstr>
      <vt:lpstr>The Role of Scripting in System Administration</vt:lpstr>
      <vt:lpstr>How to Apply Security Measures in Scripting</vt:lpstr>
      <vt:lpstr>What is PowerShell?</vt:lpstr>
      <vt:lpstr>Can PowerShell Run in Other Platforms?</vt:lpstr>
      <vt:lpstr>How to Assign Variables in PowerShell</vt:lpstr>
      <vt:lpstr>How to Use If-Then in PowerShell</vt:lpstr>
      <vt:lpstr>How to Use Loops in PowerShell</vt:lpstr>
      <vt:lpstr>How to Apply Security on PowerShell Scripts</vt:lpstr>
      <vt:lpstr>How to Use PowerShell Scripting in Everyday Tasks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as a Scripting Language</dc:title>
  <dc:creator>Corbin Osman</dc:creator>
  <cp:lastModifiedBy>Corbin Osman</cp:lastModifiedBy>
  <cp:revision>1</cp:revision>
  <dcterms:created xsi:type="dcterms:W3CDTF">2023-07-28T17:39:11Z</dcterms:created>
  <dcterms:modified xsi:type="dcterms:W3CDTF">2023-07-29T21:47:00Z</dcterms:modified>
</cp:coreProperties>
</file>