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75" r:id="rId10"/>
    <p:sldId id="277" r:id="rId11"/>
    <p:sldId id="276" r:id="rId12"/>
    <p:sldId id="265" r:id="rId13"/>
    <p:sldId id="263" r:id="rId14"/>
    <p:sldId id="278" r:id="rId15"/>
    <p:sldId id="264" r:id="rId16"/>
    <p:sldId id="266" r:id="rId17"/>
    <p:sldId id="267" r:id="rId18"/>
    <p:sldId id="268" r:id="rId19"/>
    <p:sldId id="269" r:id="rId20"/>
    <p:sldId id="270" r:id="rId21"/>
    <p:sldId id="279" r:id="rId22"/>
    <p:sldId id="272" r:id="rId23"/>
    <p:sldId id="280" r:id="rId24"/>
  </p:sldIdLst>
  <p:sldSz cx="18288000" cy="10287000"/>
  <p:notesSz cx="6858000" cy="9144000"/>
  <p:embeddedFontLst>
    <p:embeddedFont>
      <p:font typeface="League Gothic" panose="020B0604020202020204" charset="0"/>
      <p:regular r:id="rId27"/>
    </p:embeddedFont>
    <p:embeddedFont>
      <p:font typeface="Montserrat Light" panose="00000400000000000000" pitchFamily="2" charset="0"/>
      <p:regular r:id="rId28"/>
    </p:embeddedFont>
    <p:embeddedFont>
      <p:font typeface="Montserrat Light Bold" panose="020B0604020202020204" charset="0"/>
      <p:regular r:id="rId29"/>
    </p:embeddedFont>
    <p:embeddedFont>
      <p:font typeface="Montserrat Light Italics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85313" autoAdjust="0"/>
  </p:normalViewPr>
  <p:slideViewPr>
    <p:cSldViewPr>
      <p:cViewPr varScale="1">
        <p:scale>
          <a:sx n="63" d="100"/>
          <a:sy n="63" d="100"/>
        </p:scale>
        <p:origin x="105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IERRON" userId="8eafabbc-105e-46c8-99d3-1a62c6f7a315" providerId="ADAL" clId="{B589E29F-2134-40C6-9209-D1CDE1D66C85}"/>
    <pc:docChg chg="undo custSel addSld delSld modSld sldOrd">
      <pc:chgData name="Thomas PIERRON" userId="8eafabbc-105e-46c8-99d3-1a62c6f7a315" providerId="ADAL" clId="{B589E29F-2134-40C6-9209-D1CDE1D66C85}" dt="2024-05-16T21:50:48.574" v="151" actId="20577"/>
      <pc:docMkLst>
        <pc:docMk/>
      </pc:docMkLst>
      <pc:sldChg chg="delSp modSp mod">
        <pc:chgData name="Thomas PIERRON" userId="8eafabbc-105e-46c8-99d3-1a62c6f7a315" providerId="ADAL" clId="{B589E29F-2134-40C6-9209-D1CDE1D66C85}" dt="2024-05-16T21:48:33.579" v="72" actId="478"/>
        <pc:sldMkLst>
          <pc:docMk/>
          <pc:sldMk cId="0" sldId="256"/>
        </pc:sldMkLst>
        <pc:spChg chg="del mod">
          <ac:chgData name="Thomas PIERRON" userId="8eafabbc-105e-46c8-99d3-1a62c6f7a315" providerId="ADAL" clId="{B589E29F-2134-40C6-9209-D1CDE1D66C85}" dt="2024-05-16T21:48:33.579" v="72" actId="478"/>
          <ac:spMkLst>
            <pc:docMk/>
            <pc:sldMk cId="0" sldId="256"/>
            <ac:spMk id="4" creationId="{087DA90E-D5C0-11E8-C0CD-83D75F0505A5}"/>
          </ac:spMkLst>
        </pc:spChg>
      </pc:sldChg>
      <pc:sldChg chg="addSp modSp mod">
        <pc:chgData name="Thomas PIERRON" userId="8eafabbc-105e-46c8-99d3-1a62c6f7a315" providerId="ADAL" clId="{B589E29F-2134-40C6-9209-D1CDE1D66C85}" dt="2024-05-16T21:49:20.130" v="84" actId="1076"/>
        <pc:sldMkLst>
          <pc:docMk/>
          <pc:sldMk cId="0" sldId="257"/>
        </pc:sldMkLst>
        <pc:spChg chg="add mod">
          <ac:chgData name="Thomas PIERRON" userId="8eafabbc-105e-46c8-99d3-1a62c6f7a315" providerId="ADAL" clId="{B589E29F-2134-40C6-9209-D1CDE1D66C85}" dt="2024-05-16T21:49:20.130" v="84" actId="1076"/>
          <ac:spMkLst>
            <pc:docMk/>
            <pc:sldMk cId="0" sldId="257"/>
            <ac:spMk id="6" creationId="{382C7474-1C24-F9B2-31BC-3D769189B799}"/>
          </ac:spMkLst>
        </pc:spChg>
      </pc:sldChg>
      <pc:sldChg chg="addSp modSp mod">
        <pc:chgData name="Thomas PIERRON" userId="8eafabbc-105e-46c8-99d3-1a62c6f7a315" providerId="ADAL" clId="{B589E29F-2134-40C6-9209-D1CDE1D66C85}" dt="2024-05-16T21:49:24.958" v="87" actId="20577"/>
        <pc:sldMkLst>
          <pc:docMk/>
          <pc:sldMk cId="0" sldId="259"/>
        </pc:sldMkLst>
        <pc:spChg chg="add mod">
          <ac:chgData name="Thomas PIERRON" userId="8eafabbc-105e-46c8-99d3-1a62c6f7a315" providerId="ADAL" clId="{B589E29F-2134-40C6-9209-D1CDE1D66C85}" dt="2024-05-16T21:49:24.958" v="87" actId="20577"/>
          <ac:spMkLst>
            <pc:docMk/>
            <pc:sldMk cId="0" sldId="259"/>
            <ac:spMk id="8" creationId="{CF8295D0-8F82-6065-5F6C-D6392E58928E}"/>
          </ac:spMkLst>
        </pc:spChg>
      </pc:sldChg>
      <pc:sldChg chg="addSp modSp mod">
        <pc:chgData name="Thomas PIERRON" userId="8eafabbc-105e-46c8-99d3-1a62c6f7a315" providerId="ADAL" clId="{B589E29F-2134-40C6-9209-D1CDE1D66C85}" dt="2024-05-16T21:49:29.460" v="90" actId="20577"/>
        <pc:sldMkLst>
          <pc:docMk/>
          <pc:sldMk cId="0" sldId="260"/>
        </pc:sldMkLst>
        <pc:spChg chg="add mod">
          <ac:chgData name="Thomas PIERRON" userId="8eafabbc-105e-46c8-99d3-1a62c6f7a315" providerId="ADAL" clId="{B589E29F-2134-40C6-9209-D1CDE1D66C85}" dt="2024-05-16T21:49:29.460" v="90" actId="20577"/>
          <ac:spMkLst>
            <pc:docMk/>
            <pc:sldMk cId="0" sldId="260"/>
            <ac:spMk id="9" creationId="{0CE3DC7B-968A-B9A9-D47E-D39D2DE01914}"/>
          </ac:spMkLst>
        </pc:spChg>
      </pc:sldChg>
      <pc:sldChg chg="addSp modSp mod">
        <pc:chgData name="Thomas PIERRON" userId="8eafabbc-105e-46c8-99d3-1a62c6f7a315" providerId="ADAL" clId="{B589E29F-2134-40C6-9209-D1CDE1D66C85}" dt="2024-05-16T21:49:33.102" v="93" actId="20577"/>
        <pc:sldMkLst>
          <pc:docMk/>
          <pc:sldMk cId="0" sldId="261"/>
        </pc:sldMkLst>
        <pc:spChg chg="add mod">
          <ac:chgData name="Thomas PIERRON" userId="8eafabbc-105e-46c8-99d3-1a62c6f7a315" providerId="ADAL" clId="{B589E29F-2134-40C6-9209-D1CDE1D66C85}" dt="2024-05-16T21:49:33.102" v="93" actId="20577"/>
          <ac:spMkLst>
            <pc:docMk/>
            <pc:sldMk cId="0" sldId="261"/>
            <ac:spMk id="8" creationId="{05DEFB8D-1A8B-6278-6E12-C7B71B6461F4}"/>
          </ac:spMkLst>
        </pc:spChg>
      </pc:sldChg>
      <pc:sldChg chg="addSp modSp mod">
        <pc:chgData name="Thomas PIERRON" userId="8eafabbc-105e-46c8-99d3-1a62c6f7a315" providerId="ADAL" clId="{B589E29F-2134-40C6-9209-D1CDE1D66C85}" dt="2024-05-16T21:50:03.325" v="122" actId="20577"/>
        <pc:sldMkLst>
          <pc:docMk/>
          <pc:sldMk cId="0" sldId="264"/>
        </pc:sldMkLst>
        <pc:spChg chg="add mod">
          <ac:chgData name="Thomas PIERRON" userId="8eafabbc-105e-46c8-99d3-1a62c6f7a315" providerId="ADAL" clId="{B589E29F-2134-40C6-9209-D1CDE1D66C85}" dt="2024-05-16T21:50:03.325" v="122" actId="20577"/>
          <ac:spMkLst>
            <pc:docMk/>
            <pc:sldMk cId="0" sldId="264"/>
            <ac:spMk id="11" creationId="{3B4F3F1B-AFB1-64AA-AD51-BE339EB7E5E7}"/>
          </ac:spMkLst>
        </pc:spChg>
      </pc:sldChg>
      <pc:sldChg chg="addSp modSp mod">
        <pc:chgData name="Thomas PIERRON" userId="8eafabbc-105e-46c8-99d3-1a62c6f7a315" providerId="ADAL" clId="{B589E29F-2134-40C6-9209-D1CDE1D66C85}" dt="2024-05-16T21:49:54.931" v="112" actId="20577"/>
        <pc:sldMkLst>
          <pc:docMk/>
          <pc:sldMk cId="0" sldId="265"/>
        </pc:sldMkLst>
        <pc:spChg chg="add mod">
          <ac:chgData name="Thomas PIERRON" userId="8eafabbc-105e-46c8-99d3-1a62c6f7a315" providerId="ADAL" clId="{B589E29F-2134-40C6-9209-D1CDE1D66C85}" dt="2024-05-16T21:49:54.931" v="112" actId="20577"/>
          <ac:spMkLst>
            <pc:docMk/>
            <pc:sldMk cId="0" sldId="265"/>
            <ac:spMk id="13" creationId="{9B14A075-5C2E-4145-E65E-F1860EE2D7BA}"/>
          </ac:spMkLst>
        </pc:spChg>
      </pc:sldChg>
      <pc:sldChg chg="addSp modSp mod">
        <pc:chgData name="Thomas PIERRON" userId="8eafabbc-105e-46c8-99d3-1a62c6f7a315" providerId="ADAL" clId="{B589E29F-2134-40C6-9209-D1CDE1D66C85}" dt="2024-05-16T21:50:06.922" v="126" actId="20577"/>
        <pc:sldMkLst>
          <pc:docMk/>
          <pc:sldMk cId="0" sldId="266"/>
        </pc:sldMkLst>
        <pc:spChg chg="add mod">
          <ac:chgData name="Thomas PIERRON" userId="8eafabbc-105e-46c8-99d3-1a62c6f7a315" providerId="ADAL" clId="{B589E29F-2134-40C6-9209-D1CDE1D66C85}" dt="2024-05-16T21:50:06.922" v="126" actId="20577"/>
          <ac:spMkLst>
            <pc:docMk/>
            <pc:sldMk cId="0" sldId="266"/>
            <ac:spMk id="19" creationId="{64CCC1F8-1861-8579-5FD2-DCDBCEF2804D}"/>
          </ac:spMkLst>
        </pc:spChg>
      </pc:sldChg>
      <pc:sldChg chg="addSp modSp mod">
        <pc:chgData name="Thomas PIERRON" userId="8eafabbc-105e-46c8-99d3-1a62c6f7a315" providerId="ADAL" clId="{B589E29F-2134-40C6-9209-D1CDE1D66C85}" dt="2024-05-16T21:50:27.093" v="138" actId="20577"/>
        <pc:sldMkLst>
          <pc:docMk/>
          <pc:sldMk cId="0" sldId="267"/>
        </pc:sldMkLst>
        <pc:spChg chg="add mod">
          <ac:chgData name="Thomas PIERRON" userId="8eafabbc-105e-46c8-99d3-1a62c6f7a315" providerId="ADAL" clId="{B589E29F-2134-40C6-9209-D1CDE1D66C85}" dt="2024-05-16T21:50:27.093" v="138" actId="20577"/>
          <ac:spMkLst>
            <pc:docMk/>
            <pc:sldMk cId="0" sldId="267"/>
            <ac:spMk id="10" creationId="{EA391B3D-B29C-225C-407F-997E7FF551F0}"/>
          </ac:spMkLst>
        </pc:spChg>
      </pc:sldChg>
      <pc:sldChg chg="addSp modSp mod">
        <pc:chgData name="Thomas PIERRON" userId="8eafabbc-105e-46c8-99d3-1a62c6f7a315" providerId="ADAL" clId="{B589E29F-2134-40C6-9209-D1CDE1D66C85}" dt="2024-05-16T21:50:31.927" v="142" actId="20577"/>
        <pc:sldMkLst>
          <pc:docMk/>
          <pc:sldMk cId="0" sldId="268"/>
        </pc:sldMkLst>
        <pc:spChg chg="add mod">
          <ac:chgData name="Thomas PIERRON" userId="8eafabbc-105e-46c8-99d3-1a62c6f7a315" providerId="ADAL" clId="{B589E29F-2134-40C6-9209-D1CDE1D66C85}" dt="2024-05-16T21:50:31.927" v="142" actId="20577"/>
          <ac:spMkLst>
            <pc:docMk/>
            <pc:sldMk cId="0" sldId="268"/>
            <ac:spMk id="8" creationId="{C90F153E-AA6C-7502-0CFB-A3B4B56FE3BB}"/>
          </ac:spMkLst>
        </pc:spChg>
      </pc:sldChg>
      <pc:sldChg chg="addSp modSp mod">
        <pc:chgData name="Thomas PIERRON" userId="8eafabbc-105e-46c8-99d3-1a62c6f7a315" providerId="ADAL" clId="{B589E29F-2134-40C6-9209-D1CDE1D66C85}" dt="2024-05-16T21:50:40.137" v="147" actId="14100"/>
        <pc:sldMkLst>
          <pc:docMk/>
          <pc:sldMk cId="0" sldId="270"/>
        </pc:sldMkLst>
        <pc:spChg chg="add mod">
          <ac:chgData name="Thomas PIERRON" userId="8eafabbc-105e-46c8-99d3-1a62c6f7a315" providerId="ADAL" clId="{B589E29F-2134-40C6-9209-D1CDE1D66C85}" dt="2024-05-16T21:50:40.137" v="147" actId="14100"/>
          <ac:spMkLst>
            <pc:docMk/>
            <pc:sldMk cId="0" sldId="270"/>
            <ac:spMk id="7" creationId="{32BEE2B0-BC11-A85B-05BB-792790FD7CEE}"/>
          </ac:spMkLst>
        </pc:spChg>
      </pc:sldChg>
      <pc:sldChg chg="addSp modSp mod">
        <pc:chgData name="Thomas PIERRON" userId="8eafabbc-105e-46c8-99d3-1a62c6f7a315" providerId="ADAL" clId="{B589E29F-2134-40C6-9209-D1CDE1D66C85}" dt="2024-05-16T21:49:36.532" v="96" actId="20577"/>
        <pc:sldMkLst>
          <pc:docMk/>
          <pc:sldMk cId="4160373604" sldId="273"/>
        </pc:sldMkLst>
        <pc:spChg chg="add mod">
          <ac:chgData name="Thomas PIERRON" userId="8eafabbc-105e-46c8-99d3-1a62c6f7a315" providerId="ADAL" clId="{B589E29F-2134-40C6-9209-D1CDE1D66C85}" dt="2024-05-16T21:49:36.532" v="96" actId="20577"/>
          <ac:spMkLst>
            <pc:docMk/>
            <pc:sldMk cId="4160373604" sldId="273"/>
            <ac:spMk id="5" creationId="{B8FDA694-D49F-05EC-C91B-CCD4FC3F17AB}"/>
          </ac:spMkLst>
        </pc:spChg>
      </pc:sldChg>
      <pc:sldChg chg="addSp modSp mod">
        <pc:chgData name="Thomas PIERRON" userId="8eafabbc-105e-46c8-99d3-1a62c6f7a315" providerId="ADAL" clId="{B589E29F-2134-40C6-9209-D1CDE1D66C85}" dt="2024-05-16T21:49:39.968" v="99" actId="20577"/>
        <pc:sldMkLst>
          <pc:docMk/>
          <pc:sldMk cId="1121505157" sldId="274"/>
        </pc:sldMkLst>
        <pc:spChg chg="add mod">
          <ac:chgData name="Thomas PIERRON" userId="8eafabbc-105e-46c8-99d3-1a62c6f7a315" providerId="ADAL" clId="{B589E29F-2134-40C6-9209-D1CDE1D66C85}" dt="2024-05-16T21:49:39.968" v="99" actId="20577"/>
          <ac:spMkLst>
            <pc:docMk/>
            <pc:sldMk cId="1121505157" sldId="274"/>
            <ac:spMk id="5" creationId="{377DD59F-B5B1-F05A-8D65-876345142CC9}"/>
          </ac:spMkLst>
        </pc:spChg>
      </pc:sldChg>
      <pc:sldChg chg="addSp modSp mod">
        <pc:chgData name="Thomas PIERRON" userId="8eafabbc-105e-46c8-99d3-1a62c6f7a315" providerId="ADAL" clId="{B589E29F-2134-40C6-9209-D1CDE1D66C85}" dt="2024-05-16T21:49:43.287" v="102" actId="20577"/>
        <pc:sldMkLst>
          <pc:docMk/>
          <pc:sldMk cId="3809912328" sldId="275"/>
        </pc:sldMkLst>
        <pc:spChg chg="add mod">
          <ac:chgData name="Thomas PIERRON" userId="8eafabbc-105e-46c8-99d3-1a62c6f7a315" providerId="ADAL" clId="{B589E29F-2134-40C6-9209-D1CDE1D66C85}" dt="2024-05-16T21:49:43.287" v="102" actId="20577"/>
          <ac:spMkLst>
            <pc:docMk/>
            <pc:sldMk cId="3809912328" sldId="275"/>
            <ac:spMk id="6" creationId="{ACA9C033-7F3D-2001-ED83-FBF758A79608}"/>
          </ac:spMkLst>
        </pc:spChg>
      </pc:sldChg>
      <pc:sldChg chg="addSp modSp mod">
        <pc:chgData name="Thomas PIERRON" userId="8eafabbc-105e-46c8-99d3-1a62c6f7a315" providerId="ADAL" clId="{B589E29F-2134-40C6-9209-D1CDE1D66C85}" dt="2024-05-16T21:49:51.227" v="110" actId="20577"/>
        <pc:sldMkLst>
          <pc:docMk/>
          <pc:sldMk cId="2589381491" sldId="276"/>
        </pc:sldMkLst>
        <pc:spChg chg="add mod">
          <ac:chgData name="Thomas PIERRON" userId="8eafabbc-105e-46c8-99d3-1a62c6f7a315" providerId="ADAL" clId="{B589E29F-2134-40C6-9209-D1CDE1D66C85}" dt="2024-05-16T21:49:51.227" v="110" actId="20577"/>
          <ac:spMkLst>
            <pc:docMk/>
            <pc:sldMk cId="2589381491" sldId="276"/>
            <ac:spMk id="6" creationId="{B0344ADD-89F0-9178-4A5C-7C039F5AEFE4}"/>
          </ac:spMkLst>
        </pc:spChg>
      </pc:sldChg>
      <pc:sldChg chg="addSp modSp mod">
        <pc:chgData name="Thomas PIERRON" userId="8eafabbc-105e-46c8-99d3-1a62c6f7a315" providerId="ADAL" clId="{B589E29F-2134-40C6-9209-D1CDE1D66C85}" dt="2024-05-16T21:49:47.852" v="106" actId="20577"/>
        <pc:sldMkLst>
          <pc:docMk/>
          <pc:sldMk cId="1520745294" sldId="277"/>
        </pc:sldMkLst>
        <pc:spChg chg="add mod">
          <ac:chgData name="Thomas PIERRON" userId="8eafabbc-105e-46c8-99d3-1a62c6f7a315" providerId="ADAL" clId="{B589E29F-2134-40C6-9209-D1CDE1D66C85}" dt="2024-05-16T21:49:47.852" v="106" actId="20577"/>
          <ac:spMkLst>
            <pc:docMk/>
            <pc:sldMk cId="1520745294" sldId="277"/>
            <ac:spMk id="7" creationId="{D72E511F-3B94-9D63-7B05-AB3052566944}"/>
          </ac:spMkLst>
        </pc:spChg>
      </pc:sldChg>
      <pc:sldChg chg="addSp modSp mod">
        <pc:chgData name="Thomas PIERRON" userId="8eafabbc-105e-46c8-99d3-1a62c6f7a315" providerId="ADAL" clId="{B589E29F-2134-40C6-9209-D1CDE1D66C85}" dt="2024-05-16T21:49:59.663" v="118" actId="20577"/>
        <pc:sldMkLst>
          <pc:docMk/>
          <pc:sldMk cId="4251424635" sldId="278"/>
        </pc:sldMkLst>
        <pc:spChg chg="add mod">
          <ac:chgData name="Thomas PIERRON" userId="8eafabbc-105e-46c8-99d3-1a62c6f7a315" providerId="ADAL" clId="{B589E29F-2134-40C6-9209-D1CDE1D66C85}" dt="2024-05-16T21:49:59.663" v="118" actId="20577"/>
          <ac:spMkLst>
            <pc:docMk/>
            <pc:sldMk cId="4251424635" sldId="278"/>
            <ac:spMk id="12" creationId="{B685B9AB-7A9C-B213-0535-2A0B8B97C25B}"/>
          </ac:spMkLst>
        </pc:spChg>
      </pc:sldChg>
      <pc:sldChg chg="addSp delSp modSp mod">
        <pc:chgData name="Thomas PIERRON" userId="8eafabbc-105e-46c8-99d3-1a62c6f7a315" providerId="ADAL" clId="{B589E29F-2134-40C6-9209-D1CDE1D66C85}" dt="2024-05-16T21:50:44.192" v="149" actId="20577"/>
        <pc:sldMkLst>
          <pc:docMk/>
          <pc:sldMk cId="319307650" sldId="279"/>
        </pc:sldMkLst>
        <pc:spChg chg="mod">
          <ac:chgData name="Thomas PIERRON" userId="8eafabbc-105e-46c8-99d3-1a62c6f7a315" providerId="ADAL" clId="{B589E29F-2134-40C6-9209-D1CDE1D66C85}" dt="2024-05-16T21:41:36.403" v="4" actId="1076"/>
          <ac:spMkLst>
            <pc:docMk/>
            <pc:sldMk cId="319307650" sldId="279"/>
            <ac:spMk id="4" creationId="{00000000-0000-0000-0000-000000000000}"/>
          </ac:spMkLst>
        </pc:spChg>
        <pc:spChg chg="add mod">
          <ac:chgData name="Thomas PIERRON" userId="8eafabbc-105e-46c8-99d3-1a62c6f7a315" providerId="ADAL" clId="{B589E29F-2134-40C6-9209-D1CDE1D66C85}" dt="2024-05-16T21:50:44.192" v="149" actId="20577"/>
          <ac:spMkLst>
            <pc:docMk/>
            <pc:sldMk cId="319307650" sldId="279"/>
            <ac:spMk id="6" creationId="{9DEFDA94-8663-8DAB-CFC3-FAC44C65C488}"/>
          </ac:spMkLst>
        </pc:spChg>
        <pc:spChg chg="add mod">
          <ac:chgData name="Thomas PIERRON" userId="8eafabbc-105e-46c8-99d3-1a62c6f7a315" providerId="ADAL" clId="{B589E29F-2134-40C6-9209-D1CDE1D66C85}" dt="2024-05-16T21:45:10.246" v="43" actId="14100"/>
          <ac:spMkLst>
            <pc:docMk/>
            <pc:sldMk cId="319307650" sldId="279"/>
            <ac:spMk id="10" creationId="{3A374EA9-B3D0-5D01-16F2-40D5D02A157E}"/>
          </ac:spMkLst>
        </pc:spChg>
        <pc:spChg chg="add mod">
          <ac:chgData name="Thomas PIERRON" userId="8eafabbc-105e-46c8-99d3-1a62c6f7a315" providerId="ADAL" clId="{B589E29F-2134-40C6-9209-D1CDE1D66C85}" dt="2024-05-16T21:45:24.651" v="46" actId="1076"/>
          <ac:spMkLst>
            <pc:docMk/>
            <pc:sldMk cId="319307650" sldId="279"/>
            <ac:spMk id="11" creationId="{6BF34789-8068-CB36-E441-1C08A8E9182F}"/>
          </ac:spMkLst>
        </pc:spChg>
        <pc:spChg chg="add mod">
          <ac:chgData name="Thomas PIERRON" userId="8eafabbc-105e-46c8-99d3-1a62c6f7a315" providerId="ADAL" clId="{B589E29F-2134-40C6-9209-D1CDE1D66C85}" dt="2024-05-16T21:45:45.530" v="65" actId="1076"/>
          <ac:spMkLst>
            <pc:docMk/>
            <pc:sldMk cId="319307650" sldId="279"/>
            <ac:spMk id="12" creationId="{DCCBB462-D54A-6E8F-361A-C13A70578139}"/>
          </ac:spMkLst>
        </pc:spChg>
        <pc:picChg chg="del">
          <ac:chgData name="Thomas PIERRON" userId="8eafabbc-105e-46c8-99d3-1a62c6f7a315" providerId="ADAL" clId="{B589E29F-2134-40C6-9209-D1CDE1D66C85}" dt="2024-05-16T21:41:26.723" v="0" actId="478"/>
          <ac:picMkLst>
            <pc:docMk/>
            <pc:sldMk cId="319307650" sldId="279"/>
            <ac:picMk id="6" creationId="{C5D5F9D3-FCB5-D9B1-017A-8DB6B10EA1C0}"/>
          </ac:picMkLst>
        </pc:picChg>
        <pc:picChg chg="add mod">
          <ac:chgData name="Thomas PIERRON" userId="8eafabbc-105e-46c8-99d3-1a62c6f7a315" providerId="ADAL" clId="{B589E29F-2134-40C6-9209-D1CDE1D66C85}" dt="2024-05-16T21:42:06.669" v="7" actId="1076"/>
          <ac:picMkLst>
            <pc:docMk/>
            <pc:sldMk cId="319307650" sldId="279"/>
            <ac:picMk id="7" creationId="{ACE0E242-AF7C-A465-E532-B20E1617C110}"/>
          </ac:picMkLst>
        </pc:picChg>
        <pc:picChg chg="add del">
          <ac:chgData name="Thomas PIERRON" userId="8eafabbc-105e-46c8-99d3-1a62c6f7a315" providerId="ADAL" clId="{B589E29F-2134-40C6-9209-D1CDE1D66C85}" dt="2024-05-16T21:42:13.506" v="9" actId="22"/>
          <ac:picMkLst>
            <pc:docMk/>
            <pc:sldMk cId="319307650" sldId="279"/>
            <ac:picMk id="9" creationId="{BA2636C1-475A-69B0-9542-501D76E32798}"/>
          </ac:picMkLst>
        </pc:picChg>
      </pc:sldChg>
      <pc:sldChg chg="addSp delSp modSp add mod ord">
        <pc:chgData name="Thomas PIERRON" userId="8eafabbc-105e-46c8-99d3-1a62c6f7a315" providerId="ADAL" clId="{B589E29F-2134-40C6-9209-D1CDE1D66C85}" dt="2024-05-16T21:50:48.574" v="151" actId="20577"/>
        <pc:sldMkLst>
          <pc:docMk/>
          <pc:sldMk cId="2605801425" sldId="280"/>
        </pc:sldMkLst>
        <pc:spChg chg="mod">
          <ac:chgData name="Thomas PIERRON" userId="8eafabbc-105e-46c8-99d3-1a62c6f7a315" providerId="ADAL" clId="{B589E29F-2134-40C6-9209-D1CDE1D66C85}" dt="2024-05-16T21:42:31.175" v="26" actId="1076"/>
          <ac:spMkLst>
            <pc:docMk/>
            <pc:sldMk cId="2605801425" sldId="280"/>
            <ac:spMk id="4" creationId="{00000000-0000-0000-0000-000000000000}"/>
          </ac:spMkLst>
        </pc:spChg>
        <pc:spChg chg="add mod">
          <ac:chgData name="Thomas PIERRON" userId="8eafabbc-105e-46c8-99d3-1a62c6f7a315" providerId="ADAL" clId="{B589E29F-2134-40C6-9209-D1CDE1D66C85}" dt="2024-05-16T21:50:48.574" v="151" actId="20577"/>
          <ac:spMkLst>
            <pc:docMk/>
            <pc:sldMk cId="2605801425" sldId="280"/>
            <ac:spMk id="7" creationId="{A4726751-62E4-E9C9-C18C-9DAFEA4532CC}"/>
          </ac:spMkLst>
        </pc:spChg>
        <pc:spChg chg="add mod">
          <ac:chgData name="Thomas PIERRON" userId="8eafabbc-105e-46c8-99d3-1a62c6f7a315" providerId="ADAL" clId="{B589E29F-2134-40C6-9209-D1CDE1D66C85}" dt="2024-05-16T21:43:18.914" v="36" actId="208"/>
          <ac:spMkLst>
            <pc:docMk/>
            <pc:sldMk cId="2605801425" sldId="280"/>
            <ac:spMk id="8" creationId="{08B7144A-49A7-5596-D3C2-27F048651F7D}"/>
          </ac:spMkLst>
        </pc:spChg>
        <pc:spChg chg="add mod">
          <ac:chgData name="Thomas PIERRON" userId="8eafabbc-105e-46c8-99d3-1a62c6f7a315" providerId="ADAL" clId="{B589E29F-2134-40C6-9209-D1CDE1D66C85}" dt="2024-05-16T21:45:18.493" v="44"/>
          <ac:spMkLst>
            <pc:docMk/>
            <pc:sldMk cId="2605801425" sldId="280"/>
            <ac:spMk id="9" creationId="{355D681A-8EAE-5BFD-2394-FB9C4EC0C987}"/>
          </ac:spMkLst>
        </pc:spChg>
        <pc:picChg chg="add mod">
          <ac:chgData name="Thomas PIERRON" userId="8eafabbc-105e-46c8-99d3-1a62c6f7a315" providerId="ADAL" clId="{B589E29F-2134-40C6-9209-D1CDE1D66C85}" dt="2024-05-16T21:43:03.225" v="33" actId="1076"/>
          <ac:picMkLst>
            <pc:docMk/>
            <pc:sldMk cId="2605801425" sldId="280"/>
            <ac:picMk id="6" creationId="{4BD03D88-8AEC-4363-23E6-B328761E961A}"/>
          </ac:picMkLst>
        </pc:picChg>
        <pc:picChg chg="del mod">
          <ac:chgData name="Thomas PIERRON" userId="8eafabbc-105e-46c8-99d3-1a62c6f7a315" providerId="ADAL" clId="{B589E29F-2134-40C6-9209-D1CDE1D66C85}" dt="2024-05-16T21:42:40.611" v="29" actId="478"/>
          <ac:picMkLst>
            <pc:docMk/>
            <pc:sldMk cId="2605801425" sldId="280"/>
            <ac:picMk id="7" creationId="{ACE0E242-AF7C-A465-E532-B20E1617C110}"/>
          </ac:picMkLst>
        </pc:picChg>
      </pc:sldChg>
      <pc:sldChg chg="add del">
        <pc:chgData name="Thomas PIERRON" userId="8eafabbc-105e-46c8-99d3-1a62c6f7a315" providerId="ADAL" clId="{B589E29F-2134-40C6-9209-D1CDE1D66C85}" dt="2024-05-16T21:42:17.557" v="11" actId="47"/>
        <pc:sldMkLst>
          <pc:docMk/>
          <pc:sldMk cId="3016156836" sldId="2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ED57396-A4D4-14D2-24E8-3A085EB79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D87163-F3F0-8189-F02D-E6D509B0D6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5FBC5-1654-4283-86D6-08D72195712C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103B10-07CA-811C-18D7-57D1818A3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985C46-6AEF-6FAA-6256-99C7C1D95F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AADE4-B567-4C02-A2CA-65F6471DB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059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74EAC-8ED6-437C-882B-1CFD528E9799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7AB5B-44C1-48D4-B671-4A26D25F0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8516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594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7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633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366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948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329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250E-99EF-4BBB-8D10-8227BB276882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12E-D1C2-45DE-8D1B-752DBF5D6A22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6D9-FFA3-4E5D-B0C2-6097C1B1F4CD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85B-94CD-4FC1-ACBA-3B32E0658B0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EC22-4834-4739-9151-1FE2DB816E45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A08A-8821-47A3-AB5C-B79A7CA7C55B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629A-4514-405C-A9E2-CA1CFDC52FC4}" type="datetime1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528-875D-4352-93EB-FD70C916D2D6}" type="datetime1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3907-9ACE-4588-8123-A4D3C68397F0}" type="datetime1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BCA5-51EC-493D-9497-C14773FAC852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7884-B6DC-4B0A-8BEA-C79C96C0EAB7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0EFD-DD93-4833-B668-18D129E64A91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svg"/><Relationship Id="rId7" Type="http://schemas.openxmlformats.org/officeDocument/2006/relationships/image" Target="../media/image2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B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5066" y="1010456"/>
            <a:ext cx="15497868" cy="3756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4400" spc="576">
                <a:solidFill>
                  <a:srgbClr val="EEF8EB"/>
                </a:solidFill>
                <a:latin typeface="League Gothic Bold"/>
              </a:rPr>
              <a:t>PREDICT HEALTH OUTCOMES OF HORSES</a:t>
            </a:r>
          </a:p>
        </p:txBody>
      </p:sp>
      <p:sp>
        <p:nvSpPr>
          <p:cNvPr id="3" name="Freeform 3"/>
          <p:cNvSpPr/>
          <p:nvPr/>
        </p:nvSpPr>
        <p:spPr>
          <a:xfrm>
            <a:off x="-497961" y="5068236"/>
            <a:ext cx="19283921" cy="5865246"/>
          </a:xfrm>
          <a:custGeom>
            <a:avLst/>
            <a:gdLst/>
            <a:ahLst/>
            <a:cxnLst/>
            <a:rect l="l" t="t" r="r" b="b"/>
            <a:pathLst>
              <a:path w="19283921" h="5865246">
                <a:moveTo>
                  <a:pt x="0" y="0"/>
                </a:moveTo>
                <a:lnTo>
                  <a:pt x="19283922" y="0"/>
                </a:lnTo>
                <a:lnTo>
                  <a:pt x="19283922" y="5865246"/>
                </a:lnTo>
                <a:lnTo>
                  <a:pt x="0" y="5865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199" t="-131883" b="-14353"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028700" y="9906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3F6524-55D6-BE71-1E77-CAD7AC991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23636"/>
            <a:ext cx="6096000" cy="4439728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7069A03-E2B9-4BAC-C9DB-FB265C733693}"/>
              </a:ext>
            </a:extLst>
          </p:cNvPr>
          <p:cNvSpPr txBox="1"/>
          <p:nvPr/>
        </p:nvSpPr>
        <p:spPr>
          <a:xfrm>
            <a:off x="5486400" y="1400465"/>
            <a:ext cx="7712218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270" dirty="0">
                <a:solidFill>
                  <a:srgbClr val="81B673"/>
                </a:solidFill>
                <a:latin typeface="League Gothic"/>
              </a:rPr>
              <a:t>EXPLORE THE DATASET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72E511F-3B94-9D63-7B05-AB3052566944}"/>
              </a:ext>
            </a:extLst>
          </p:cNvPr>
          <p:cNvSpPr txBox="1"/>
          <p:nvPr/>
        </p:nvSpPr>
        <p:spPr>
          <a:xfrm>
            <a:off x="17259300" y="9584080"/>
            <a:ext cx="990600" cy="607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6952" lvl="1" algn="l">
              <a:lnSpc>
                <a:spcPts val="5148"/>
              </a:lnSpc>
            </a:pPr>
            <a:r>
              <a:rPr lang="en-US" sz="3677" spc="110" dirty="0">
                <a:latin typeface="Montserrat Ligh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207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699" y="11811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5" name="TextBox 5"/>
          <p:cNvSpPr txBox="1"/>
          <p:nvPr/>
        </p:nvSpPr>
        <p:spPr>
          <a:xfrm>
            <a:off x="5638800" y="131445"/>
            <a:ext cx="7712218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270" dirty="0">
                <a:solidFill>
                  <a:srgbClr val="81B673"/>
                </a:solidFill>
                <a:latin typeface="League Gothic"/>
              </a:rPr>
              <a:t>EXPLORE THE DATASET</a:t>
            </a:r>
          </a:p>
        </p:txBody>
      </p:sp>
      <p:pic>
        <p:nvPicPr>
          <p:cNvPr id="1026" name="Picture 2" descr="Image chargée">
            <a:extLst>
              <a:ext uri="{FF2B5EF4-FFF2-40B4-BE49-F238E27FC236}">
                <a16:creationId xmlns:a16="http://schemas.microsoft.com/office/drawing/2014/main" id="{29E81A35-67E1-2E20-A4B3-AB8A1E2F2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32" y="1333500"/>
            <a:ext cx="10975934" cy="86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/>
          <p:cNvSpPr/>
          <p:nvPr/>
        </p:nvSpPr>
        <p:spPr>
          <a:xfrm>
            <a:off x="1028699" y="101346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B0344ADD-89F0-9178-4A5C-7C039F5AEFE4}"/>
              </a:ext>
            </a:extLst>
          </p:cNvPr>
          <p:cNvSpPr txBox="1"/>
          <p:nvPr/>
        </p:nvSpPr>
        <p:spPr>
          <a:xfrm>
            <a:off x="17259300" y="9584080"/>
            <a:ext cx="990600" cy="607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6952" lvl="1" algn="l">
              <a:lnSpc>
                <a:spcPts val="5148"/>
              </a:lnSpc>
            </a:pPr>
            <a:r>
              <a:rPr lang="en-US" sz="3677" spc="110" dirty="0">
                <a:latin typeface="Montserrat Ligh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8938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028700" y="9906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10058485" y="3619400"/>
            <a:ext cx="3882329" cy="5514828"/>
          </a:xfrm>
          <a:custGeom>
            <a:avLst/>
            <a:gdLst/>
            <a:ahLst/>
            <a:cxnLst/>
            <a:rect l="l" t="t" r="r" b="b"/>
            <a:pathLst>
              <a:path w="3882329" h="5514828">
                <a:moveTo>
                  <a:pt x="0" y="0"/>
                </a:moveTo>
                <a:lnTo>
                  <a:pt x="3882328" y="0"/>
                </a:lnTo>
                <a:lnTo>
                  <a:pt x="3882328" y="5514827"/>
                </a:lnTo>
                <a:lnTo>
                  <a:pt x="0" y="55148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AutoShape 5"/>
          <p:cNvSpPr/>
          <p:nvPr/>
        </p:nvSpPr>
        <p:spPr>
          <a:xfrm>
            <a:off x="7908241" y="7282299"/>
            <a:ext cx="2150244" cy="1404502"/>
          </a:xfrm>
          <a:prstGeom prst="line">
            <a:avLst/>
          </a:prstGeom>
          <a:ln w="38100" cap="flat">
            <a:solidFill>
              <a:srgbClr val="ED1C2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10103732" y="8564116"/>
            <a:ext cx="3682915" cy="277558"/>
            <a:chOff x="0" y="0"/>
            <a:chExt cx="969986" cy="7310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69986" cy="73102"/>
            </a:xfrm>
            <a:custGeom>
              <a:avLst/>
              <a:gdLst/>
              <a:ahLst/>
              <a:cxnLst/>
              <a:rect l="l" t="t" r="r" b="b"/>
              <a:pathLst>
                <a:path w="969986" h="73102">
                  <a:moveTo>
                    <a:pt x="0" y="0"/>
                  </a:moveTo>
                  <a:lnTo>
                    <a:pt x="969986" y="0"/>
                  </a:lnTo>
                  <a:lnTo>
                    <a:pt x="969986" y="73102"/>
                  </a:lnTo>
                  <a:lnTo>
                    <a:pt x="0" y="731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D1C24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969986" cy="73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683260" y="2992589"/>
            <a:ext cx="4921479" cy="52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CHI-SQUARED TEST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11180" y="6636162"/>
            <a:ext cx="8090020" cy="434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82"/>
              </a:lnSpc>
              <a:spcBef>
                <a:spcPct val="0"/>
              </a:spcBef>
            </a:pPr>
            <a:r>
              <a:rPr lang="en-US" sz="2902" spc="58" dirty="0">
                <a:solidFill>
                  <a:srgbClr val="000000"/>
                </a:solidFill>
                <a:latin typeface="Montserrat Light"/>
              </a:rPr>
              <a:t>THE FEATURE LESION_3 FAILED THE TEST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9BB366F2-B2A0-854B-8DD8-DABE9981C82A}"/>
              </a:ext>
            </a:extLst>
          </p:cNvPr>
          <p:cNvSpPr txBox="1"/>
          <p:nvPr/>
        </p:nvSpPr>
        <p:spPr>
          <a:xfrm>
            <a:off x="5745091" y="1586868"/>
            <a:ext cx="7712218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270" dirty="0">
                <a:solidFill>
                  <a:srgbClr val="81B673"/>
                </a:solidFill>
                <a:latin typeface="League Gothic"/>
              </a:rPr>
              <a:t>EXPLORE THE DATASET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9B14A075-5C2E-4145-E65E-F1860EE2D7BA}"/>
              </a:ext>
            </a:extLst>
          </p:cNvPr>
          <p:cNvSpPr txBox="1"/>
          <p:nvPr/>
        </p:nvSpPr>
        <p:spPr>
          <a:xfrm>
            <a:off x="17259300" y="9584080"/>
            <a:ext cx="990600" cy="607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6952" lvl="1" algn="l">
              <a:lnSpc>
                <a:spcPts val="5148"/>
              </a:lnSpc>
            </a:pPr>
            <a:r>
              <a:rPr lang="en-US" sz="3677" spc="110" dirty="0">
                <a:latin typeface="Montserrat Light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B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6230600" cy="38100"/>
          </a:xfrm>
          <a:prstGeom prst="rect">
            <a:avLst/>
          </a:prstGeom>
          <a:solidFill>
            <a:srgbClr val="EEF8EB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028700" y="990600"/>
            <a:ext cx="16230600" cy="38100"/>
          </a:xfrm>
          <a:prstGeom prst="rect">
            <a:avLst/>
          </a:prstGeom>
          <a:solidFill>
            <a:srgbClr val="EEF8EB"/>
          </a:solid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3482932" y="3646220"/>
            <a:ext cx="2128005" cy="2627167"/>
          </a:xfrm>
          <a:custGeom>
            <a:avLst/>
            <a:gdLst/>
            <a:ahLst/>
            <a:cxnLst/>
            <a:rect l="l" t="t" r="r" b="b"/>
            <a:pathLst>
              <a:path w="2128005" h="2627167">
                <a:moveTo>
                  <a:pt x="0" y="0"/>
                </a:moveTo>
                <a:lnTo>
                  <a:pt x="2128005" y="0"/>
                </a:lnTo>
                <a:lnTo>
                  <a:pt x="2128005" y="2627167"/>
                </a:lnTo>
                <a:lnTo>
                  <a:pt x="0" y="26271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TextBox 5"/>
          <p:cNvSpPr txBox="1"/>
          <p:nvPr/>
        </p:nvSpPr>
        <p:spPr>
          <a:xfrm>
            <a:off x="8057178" y="4619625"/>
            <a:ext cx="7853676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270">
                <a:solidFill>
                  <a:srgbClr val="EEF8EB"/>
                </a:solidFill>
                <a:latin typeface="League Gothic"/>
              </a:rPr>
              <a:t>PRE-PROCESSING DATA</a:t>
            </a:r>
          </a:p>
        </p:txBody>
      </p:sp>
      <p:sp>
        <p:nvSpPr>
          <p:cNvPr id="6" name="Freeform 6"/>
          <p:cNvSpPr/>
          <p:nvPr/>
        </p:nvSpPr>
        <p:spPr>
          <a:xfrm>
            <a:off x="4682223" y="3249760"/>
            <a:ext cx="1442848" cy="1442848"/>
          </a:xfrm>
          <a:custGeom>
            <a:avLst/>
            <a:gdLst/>
            <a:ahLst/>
            <a:cxnLst/>
            <a:rect l="l" t="t" r="r" b="b"/>
            <a:pathLst>
              <a:path w="1442848" h="1442848">
                <a:moveTo>
                  <a:pt x="0" y="0"/>
                </a:moveTo>
                <a:lnTo>
                  <a:pt x="1442847" y="0"/>
                </a:lnTo>
                <a:lnTo>
                  <a:pt x="1442847" y="1442848"/>
                </a:lnTo>
                <a:lnTo>
                  <a:pt x="0" y="1442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028700" y="9906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10058485" y="3619400"/>
            <a:ext cx="3882329" cy="5514828"/>
          </a:xfrm>
          <a:custGeom>
            <a:avLst/>
            <a:gdLst/>
            <a:ahLst/>
            <a:cxnLst/>
            <a:rect l="l" t="t" r="r" b="b"/>
            <a:pathLst>
              <a:path w="3882329" h="5514828">
                <a:moveTo>
                  <a:pt x="0" y="0"/>
                </a:moveTo>
                <a:lnTo>
                  <a:pt x="3882328" y="0"/>
                </a:lnTo>
                <a:lnTo>
                  <a:pt x="3882328" y="5514827"/>
                </a:lnTo>
                <a:lnTo>
                  <a:pt x="0" y="55148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AutoShape 5"/>
          <p:cNvSpPr/>
          <p:nvPr/>
        </p:nvSpPr>
        <p:spPr>
          <a:xfrm>
            <a:off x="8000999" y="8686801"/>
            <a:ext cx="2057485" cy="0"/>
          </a:xfrm>
          <a:prstGeom prst="line">
            <a:avLst/>
          </a:prstGeom>
          <a:ln w="38100" cap="flat">
            <a:solidFill>
              <a:srgbClr val="ED1C2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10103732" y="8564116"/>
            <a:ext cx="3682915" cy="277558"/>
            <a:chOff x="0" y="0"/>
            <a:chExt cx="969986" cy="7310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69986" cy="73102"/>
            </a:xfrm>
            <a:custGeom>
              <a:avLst/>
              <a:gdLst/>
              <a:ahLst/>
              <a:cxnLst/>
              <a:rect l="l" t="t" r="r" b="b"/>
              <a:pathLst>
                <a:path w="969986" h="73102">
                  <a:moveTo>
                    <a:pt x="0" y="0"/>
                  </a:moveTo>
                  <a:lnTo>
                    <a:pt x="969986" y="0"/>
                  </a:lnTo>
                  <a:lnTo>
                    <a:pt x="969986" y="73102"/>
                  </a:lnTo>
                  <a:lnTo>
                    <a:pt x="0" y="731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D1C24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969986" cy="73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446032" y="8248091"/>
            <a:ext cx="6400800" cy="877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82"/>
              </a:lnSpc>
              <a:spcBef>
                <a:spcPct val="0"/>
              </a:spcBef>
            </a:pPr>
            <a:r>
              <a:rPr lang="en-US" sz="2902" spc="58" dirty="0">
                <a:solidFill>
                  <a:srgbClr val="000000"/>
                </a:solidFill>
                <a:latin typeface="Montserrat Light"/>
              </a:rPr>
              <a:t>AS LESION_3 FAILED THE TEST, WE DELETE IT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1FD361FF-5CC3-897F-1B8C-B7B8D0C49C2F}"/>
              </a:ext>
            </a:extLst>
          </p:cNvPr>
          <p:cNvSpPr txBox="1"/>
          <p:nvPr/>
        </p:nvSpPr>
        <p:spPr>
          <a:xfrm>
            <a:off x="6683260" y="2992589"/>
            <a:ext cx="4921479" cy="52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CHI-SQUARED TEST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7592C8DA-FB30-4D78-15C0-1DA71F06B09A}"/>
              </a:ext>
            </a:extLst>
          </p:cNvPr>
          <p:cNvSpPr txBox="1"/>
          <p:nvPr/>
        </p:nvSpPr>
        <p:spPr>
          <a:xfrm>
            <a:off x="5287891" y="1484456"/>
            <a:ext cx="7712218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270" dirty="0">
                <a:solidFill>
                  <a:srgbClr val="81B673"/>
                </a:solidFill>
                <a:latin typeface="League Gothic"/>
              </a:rPr>
              <a:t>PRE-PROCESSING DATA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B685B9AB-7A9C-B213-0535-2A0B8B97C25B}"/>
              </a:ext>
            </a:extLst>
          </p:cNvPr>
          <p:cNvSpPr txBox="1"/>
          <p:nvPr/>
        </p:nvSpPr>
        <p:spPr>
          <a:xfrm>
            <a:off x="17259300" y="9584080"/>
            <a:ext cx="990600" cy="607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6952" lvl="1" algn="l">
              <a:lnSpc>
                <a:spcPts val="5148"/>
              </a:lnSpc>
            </a:pPr>
            <a:r>
              <a:rPr lang="en-US" sz="3677" spc="110" dirty="0">
                <a:latin typeface="Montserrat Light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25142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028700" y="9906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5287891" y="1484456"/>
            <a:ext cx="7712218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270" dirty="0">
                <a:solidFill>
                  <a:srgbClr val="81B673"/>
                </a:solidFill>
                <a:latin typeface="League Gothic"/>
              </a:rPr>
              <a:t>PRE-PROCESSING DATA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79465" y="5869180"/>
            <a:ext cx="2902552" cy="52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ID COLUMN</a:t>
            </a:r>
          </a:p>
        </p:txBody>
      </p:sp>
      <p:sp>
        <p:nvSpPr>
          <p:cNvPr id="6" name="Freeform 6"/>
          <p:cNvSpPr/>
          <p:nvPr/>
        </p:nvSpPr>
        <p:spPr>
          <a:xfrm>
            <a:off x="3447690" y="5772769"/>
            <a:ext cx="722810" cy="722810"/>
          </a:xfrm>
          <a:custGeom>
            <a:avLst/>
            <a:gdLst/>
            <a:ahLst/>
            <a:cxnLst/>
            <a:rect l="l" t="t" r="r" b="b"/>
            <a:pathLst>
              <a:path w="722810" h="722810">
                <a:moveTo>
                  <a:pt x="0" y="0"/>
                </a:moveTo>
                <a:lnTo>
                  <a:pt x="722810" y="0"/>
                </a:lnTo>
                <a:lnTo>
                  <a:pt x="722810" y="722811"/>
                </a:lnTo>
                <a:lnTo>
                  <a:pt x="0" y="7228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7" name="TextBox 7"/>
          <p:cNvSpPr txBox="1"/>
          <p:nvPr/>
        </p:nvSpPr>
        <p:spPr>
          <a:xfrm>
            <a:off x="8610600" y="5869179"/>
            <a:ext cx="7162800" cy="52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HOSPITAL_NUMBER COLUMN</a:t>
            </a:r>
          </a:p>
        </p:txBody>
      </p:sp>
      <p:sp>
        <p:nvSpPr>
          <p:cNvPr id="8" name="Freeform 8"/>
          <p:cNvSpPr/>
          <p:nvPr/>
        </p:nvSpPr>
        <p:spPr>
          <a:xfrm>
            <a:off x="7950580" y="5772768"/>
            <a:ext cx="722810" cy="722810"/>
          </a:xfrm>
          <a:custGeom>
            <a:avLst/>
            <a:gdLst/>
            <a:ahLst/>
            <a:cxnLst/>
            <a:rect l="l" t="t" r="r" b="b"/>
            <a:pathLst>
              <a:path w="722810" h="722810">
                <a:moveTo>
                  <a:pt x="0" y="0"/>
                </a:moveTo>
                <a:lnTo>
                  <a:pt x="722810" y="0"/>
                </a:lnTo>
                <a:lnTo>
                  <a:pt x="722810" y="722811"/>
                </a:lnTo>
                <a:lnTo>
                  <a:pt x="0" y="7228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/>
          <p:cNvSpPr txBox="1"/>
          <p:nvPr/>
        </p:nvSpPr>
        <p:spPr>
          <a:xfrm>
            <a:off x="5630741" y="4123271"/>
            <a:ext cx="7026517" cy="52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DELETE USELESS COLUMNS :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3B4F3F1B-AFB1-64AA-AD51-BE339EB7E5E7}"/>
              </a:ext>
            </a:extLst>
          </p:cNvPr>
          <p:cNvSpPr txBox="1"/>
          <p:nvPr/>
        </p:nvSpPr>
        <p:spPr>
          <a:xfrm>
            <a:off x="17259300" y="9584080"/>
            <a:ext cx="990600" cy="607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6952" lvl="1" algn="l">
              <a:lnSpc>
                <a:spcPts val="5148"/>
              </a:lnSpc>
            </a:pPr>
            <a:r>
              <a:rPr lang="en-US" sz="3677" spc="110" dirty="0">
                <a:latin typeface="Montserrat Light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028700" y="9906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>
            <a:off x="8594582" y="6514064"/>
            <a:ext cx="1098835" cy="1098835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81B673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3200"/>
              <a:ext cx="71120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7056668" y="5586800"/>
            <a:ext cx="591163" cy="591163"/>
          </a:xfrm>
          <a:custGeom>
            <a:avLst/>
            <a:gdLst/>
            <a:ahLst/>
            <a:cxnLst/>
            <a:rect l="l" t="t" r="r" b="b"/>
            <a:pathLst>
              <a:path w="591163" h="591163">
                <a:moveTo>
                  <a:pt x="0" y="0"/>
                </a:moveTo>
                <a:lnTo>
                  <a:pt x="591163" y="0"/>
                </a:lnTo>
                <a:lnTo>
                  <a:pt x="591163" y="591163"/>
                </a:lnTo>
                <a:lnTo>
                  <a:pt x="0" y="591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14729211" y="5586800"/>
            <a:ext cx="703224" cy="713028"/>
          </a:xfrm>
          <a:custGeom>
            <a:avLst/>
            <a:gdLst/>
            <a:ahLst/>
            <a:cxnLst/>
            <a:rect l="l" t="t" r="r" b="b"/>
            <a:pathLst>
              <a:path w="703224" h="713028">
                <a:moveTo>
                  <a:pt x="0" y="0"/>
                </a:moveTo>
                <a:lnTo>
                  <a:pt x="703224" y="0"/>
                </a:lnTo>
                <a:lnTo>
                  <a:pt x="703224" y="713028"/>
                </a:lnTo>
                <a:lnTo>
                  <a:pt x="0" y="713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/>
          <p:cNvSpPr txBox="1"/>
          <p:nvPr/>
        </p:nvSpPr>
        <p:spPr>
          <a:xfrm>
            <a:off x="5287891" y="1501794"/>
            <a:ext cx="7712218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270" dirty="0">
                <a:solidFill>
                  <a:srgbClr val="81B673"/>
                </a:solidFill>
                <a:latin typeface="League Gothic"/>
              </a:rPr>
              <a:t>PRE-PROCESSING DATA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75840" y="2848153"/>
            <a:ext cx="873631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sz="4000" b="1" spc="69" dirty="0">
                <a:solidFill>
                  <a:srgbClr val="000000"/>
                </a:solidFill>
                <a:latin typeface="Montserrat Light"/>
              </a:rPr>
              <a:t>ORDER CATEGORICAL COLUMNS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55236" y="4919090"/>
            <a:ext cx="13040171" cy="5048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12"/>
              </a:lnSpc>
              <a:spcBef>
                <a:spcPct val="0"/>
              </a:spcBef>
            </a:pPr>
            <a:r>
              <a:rPr lang="en-US" sz="3177" spc="63" dirty="0">
                <a:solidFill>
                  <a:srgbClr val="000000"/>
                </a:solidFill>
                <a:latin typeface="Montserrat Light"/>
              </a:rPr>
              <a:t>FOR EXAMPLE WITH THE </a:t>
            </a:r>
            <a:r>
              <a:rPr lang="en-US" sz="3177" spc="63" dirty="0">
                <a:solidFill>
                  <a:srgbClr val="000000"/>
                </a:solidFill>
                <a:latin typeface="Montserrat Light Italics"/>
              </a:rPr>
              <a:t>ABDOMEN_DISTENSION</a:t>
            </a:r>
            <a:r>
              <a:rPr lang="en-US" sz="3177" spc="63" dirty="0">
                <a:solidFill>
                  <a:srgbClr val="000000"/>
                </a:solidFill>
                <a:latin typeface="Montserrat Light"/>
              </a:rPr>
              <a:t> FEATURE 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72056" y="5882381"/>
            <a:ext cx="3863142" cy="2383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7"/>
              </a:lnSpc>
            </a:pPr>
            <a:r>
              <a:rPr lang="en-US" sz="3897" spc="77" dirty="0">
                <a:solidFill>
                  <a:srgbClr val="000000"/>
                </a:solidFill>
                <a:latin typeface="Montserrat Light"/>
              </a:rPr>
              <a:t>SEVERE: 0</a:t>
            </a:r>
          </a:p>
          <a:p>
            <a:pPr algn="ctr">
              <a:lnSpc>
                <a:spcPts val="4677"/>
              </a:lnSpc>
            </a:pPr>
            <a:r>
              <a:rPr lang="en-US" sz="3897" spc="77" dirty="0">
                <a:solidFill>
                  <a:srgbClr val="000000"/>
                </a:solidFill>
                <a:latin typeface="Montserrat Light"/>
              </a:rPr>
              <a:t>NONE : 1</a:t>
            </a:r>
          </a:p>
          <a:p>
            <a:pPr algn="ctr">
              <a:lnSpc>
                <a:spcPts val="4677"/>
              </a:lnSpc>
            </a:pPr>
            <a:r>
              <a:rPr lang="en-US" sz="3897" spc="77" dirty="0">
                <a:solidFill>
                  <a:srgbClr val="000000"/>
                </a:solidFill>
                <a:latin typeface="Montserrat Light"/>
              </a:rPr>
              <a:t>SLIGHT: 2</a:t>
            </a:r>
          </a:p>
          <a:p>
            <a:pPr algn="ctr">
              <a:lnSpc>
                <a:spcPts val="4677"/>
              </a:lnSpc>
              <a:spcBef>
                <a:spcPct val="0"/>
              </a:spcBef>
            </a:pPr>
            <a:r>
              <a:rPr lang="en-US" sz="3897" spc="77" dirty="0">
                <a:solidFill>
                  <a:srgbClr val="000000"/>
                </a:solidFill>
                <a:latin typeface="Montserrat Light"/>
              </a:rPr>
              <a:t>MODERATE : 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072056" y="5882381"/>
            <a:ext cx="3863143" cy="2362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7"/>
              </a:lnSpc>
            </a:pPr>
            <a:r>
              <a:rPr lang="en-US" sz="3897" spc="77" dirty="0">
                <a:solidFill>
                  <a:srgbClr val="000000"/>
                </a:solidFill>
                <a:latin typeface="Montserrat Light"/>
              </a:rPr>
              <a:t>NONE : 0</a:t>
            </a:r>
          </a:p>
          <a:p>
            <a:pPr algn="ctr">
              <a:lnSpc>
                <a:spcPts val="4677"/>
              </a:lnSpc>
            </a:pPr>
            <a:r>
              <a:rPr lang="en-US" sz="3897" spc="77" dirty="0">
                <a:solidFill>
                  <a:srgbClr val="000000"/>
                </a:solidFill>
                <a:latin typeface="Montserrat Light"/>
              </a:rPr>
              <a:t>SLIGHT : 1</a:t>
            </a:r>
          </a:p>
          <a:p>
            <a:pPr algn="ctr">
              <a:lnSpc>
                <a:spcPts val="4677"/>
              </a:lnSpc>
            </a:pPr>
            <a:r>
              <a:rPr lang="en-US" sz="3897" spc="77" dirty="0">
                <a:solidFill>
                  <a:srgbClr val="000000"/>
                </a:solidFill>
                <a:latin typeface="Montserrat Light"/>
              </a:rPr>
              <a:t>MODERATE : 2</a:t>
            </a:r>
          </a:p>
          <a:p>
            <a:pPr algn="ctr">
              <a:lnSpc>
                <a:spcPts val="4677"/>
              </a:lnSpc>
              <a:spcBef>
                <a:spcPct val="0"/>
              </a:spcBef>
            </a:pPr>
            <a:r>
              <a:rPr lang="en-US" sz="3897" spc="77" dirty="0">
                <a:solidFill>
                  <a:srgbClr val="000000"/>
                </a:solidFill>
                <a:latin typeface="Montserrat Light"/>
              </a:rPr>
              <a:t>SEVERE : 3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8E55627-147E-3D5A-A9E5-C92ADD1705B4}"/>
              </a:ext>
            </a:extLst>
          </p:cNvPr>
          <p:cNvGrpSpPr/>
          <p:nvPr/>
        </p:nvGrpSpPr>
        <p:grpSpPr>
          <a:xfrm>
            <a:off x="3814661" y="3610150"/>
            <a:ext cx="10521320" cy="1052724"/>
            <a:chOff x="3572056" y="2641274"/>
            <a:chExt cx="10521320" cy="1052724"/>
          </a:xfrm>
        </p:grpSpPr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0C860BE0-58AB-A93B-C936-497FDA01DFE1}"/>
                </a:ext>
              </a:extLst>
            </p:cNvPr>
            <p:cNvSpPr txBox="1"/>
            <p:nvPr/>
          </p:nvSpPr>
          <p:spPr>
            <a:xfrm>
              <a:off x="3572056" y="2641274"/>
              <a:ext cx="10521320" cy="10527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72"/>
                </a:lnSpc>
                <a:spcBef>
                  <a:spcPct val="0"/>
                </a:spcBef>
              </a:pPr>
              <a:r>
                <a:rPr lang="en-US" sz="3477" spc="69" dirty="0">
                  <a:solidFill>
                    <a:srgbClr val="000000"/>
                  </a:solidFill>
                  <a:latin typeface="Montserrat Light"/>
                </a:rPr>
                <a:t>ORDINAL ENCODER</a:t>
              </a:r>
            </a:p>
            <a:p>
              <a:pPr algn="ctr">
                <a:lnSpc>
                  <a:spcPts val="4172"/>
                </a:lnSpc>
                <a:spcBef>
                  <a:spcPct val="0"/>
                </a:spcBef>
              </a:pPr>
              <a:r>
                <a:rPr lang="en-US" sz="3477" spc="69" dirty="0">
                  <a:solidFill>
                    <a:srgbClr val="000000"/>
                  </a:solidFill>
                  <a:latin typeface="Montserrat Light"/>
                </a:rPr>
                <a:t>LABEL ENCODER</a:t>
              </a: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AEF2B03-47EF-39A2-6E56-ED31167F42E8}"/>
                </a:ext>
              </a:extLst>
            </p:cNvPr>
            <p:cNvSpPr/>
            <p:nvPr/>
          </p:nvSpPr>
          <p:spPr>
            <a:xfrm>
              <a:off x="6096000" y="2741457"/>
              <a:ext cx="304800" cy="274199"/>
            </a:xfrm>
            <a:custGeom>
              <a:avLst/>
              <a:gdLst/>
              <a:ahLst/>
              <a:cxnLst/>
              <a:rect l="l" t="t" r="r" b="b"/>
              <a:pathLst>
                <a:path w="591163" h="591163">
                  <a:moveTo>
                    <a:pt x="0" y="0"/>
                  </a:moveTo>
                  <a:lnTo>
                    <a:pt x="591163" y="0"/>
                  </a:lnTo>
                  <a:lnTo>
                    <a:pt x="591163" y="591163"/>
                  </a:lnTo>
                  <a:lnTo>
                    <a:pt x="0" y="59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F22CAE5-9031-7E8A-FAC7-EE15F5005789}"/>
                </a:ext>
              </a:extLst>
            </p:cNvPr>
            <p:cNvSpPr/>
            <p:nvPr/>
          </p:nvSpPr>
          <p:spPr>
            <a:xfrm>
              <a:off x="6096000" y="3216903"/>
              <a:ext cx="304800" cy="274199"/>
            </a:xfrm>
            <a:custGeom>
              <a:avLst/>
              <a:gdLst/>
              <a:ahLst/>
              <a:cxnLst/>
              <a:rect l="l" t="t" r="r" b="b"/>
              <a:pathLst>
                <a:path w="591163" h="591163">
                  <a:moveTo>
                    <a:pt x="0" y="0"/>
                  </a:moveTo>
                  <a:lnTo>
                    <a:pt x="591163" y="0"/>
                  </a:lnTo>
                  <a:lnTo>
                    <a:pt x="591163" y="591163"/>
                  </a:lnTo>
                  <a:lnTo>
                    <a:pt x="0" y="59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9" name="TextBox 2">
            <a:extLst>
              <a:ext uri="{FF2B5EF4-FFF2-40B4-BE49-F238E27FC236}">
                <a16:creationId xmlns:a16="http://schemas.microsoft.com/office/drawing/2014/main" id="{64CCC1F8-1861-8579-5FD2-DCDBCEF2804D}"/>
              </a:ext>
            </a:extLst>
          </p:cNvPr>
          <p:cNvSpPr txBox="1"/>
          <p:nvPr/>
        </p:nvSpPr>
        <p:spPr>
          <a:xfrm>
            <a:off x="17259300" y="9584080"/>
            <a:ext cx="990600" cy="607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6952" lvl="1" algn="l">
              <a:lnSpc>
                <a:spcPts val="5148"/>
              </a:lnSpc>
            </a:pPr>
            <a:r>
              <a:rPr lang="en-US" sz="3677" spc="110" dirty="0">
                <a:latin typeface="Montserrat Light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028700" y="9906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5287891" y="1567955"/>
            <a:ext cx="7712218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270">
                <a:solidFill>
                  <a:srgbClr val="81B673"/>
                </a:solidFill>
                <a:latin typeface="League Gothic"/>
              </a:rPr>
              <a:t>PRE-PROCESSING DATA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03735" y="3648170"/>
            <a:ext cx="3480529" cy="52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IMPUTE DATA 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033778"/>
            <a:ext cx="7769554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sz="3477" spc="69">
                <a:solidFill>
                  <a:srgbClr val="000000"/>
                </a:solidFill>
                <a:latin typeface="Montserrat Light"/>
              </a:rPr>
              <a:t>FOR CATEGORICAL VALUES : </a:t>
            </a:r>
            <a:r>
              <a:rPr lang="en-US" sz="3477" spc="69">
                <a:solidFill>
                  <a:srgbClr val="000000"/>
                </a:solidFill>
                <a:latin typeface="Montserrat Light Bold"/>
              </a:rPr>
              <a:t>MOST FREQUENT STRATEGY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15124" y="6033778"/>
            <a:ext cx="615742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FOR NUMERICAL VALUES : </a:t>
            </a:r>
            <a:r>
              <a:rPr lang="en-US" sz="3477" spc="69" dirty="0">
                <a:solidFill>
                  <a:srgbClr val="000000"/>
                </a:solidFill>
                <a:latin typeface="Montserrat Light Bold"/>
              </a:rPr>
              <a:t>MEDIAN STRATEGY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9163050" y="4982279"/>
            <a:ext cx="0" cy="316297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A391B3D-B29C-225C-407F-997E7FF551F0}"/>
              </a:ext>
            </a:extLst>
          </p:cNvPr>
          <p:cNvSpPr txBox="1"/>
          <p:nvPr/>
        </p:nvSpPr>
        <p:spPr>
          <a:xfrm>
            <a:off x="17259300" y="9584080"/>
            <a:ext cx="990600" cy="607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6952" lvl="1" algn="l">
              <a:lnSpc>
                <a:spcPts val="5148"/>
              </a:lnSpc>
            </a:pPr>
            <a:r>
              <a:rPr lang="en-US" sz="3677" spc="110" dirty="0">
                <a:latin typeface="Montserrat Light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028700" y="9906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5287891" y="1567955"/>
            <a:ext cx="7712218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270">
                <a:solidFill>
                  <a:srgbClr val="81B673"/>
                </a:solidFill>
                <a:latin typeface="League Gothic"/>
              </a:rPr>
              <a:t>PRE-PROCESSING DATA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51746" y="4348516"/>
            <a:ext cx="6584508" cy="52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QUANTILE TRANSFORMER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23116" y="5768002"/>
            <a:ext cx="4841768" cy="52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STANDARD SCALER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90F153E-AA6C-7502-0CFB-A3B4B56FE3BB}"/>
              </a:ext>
            </a:extLst>
          </p:cNvPr>
          <p:cNvSpPr txBox="1"/>
          <p:nvPr/>
        </p:nvSpPr>
        <p:spPr>
          <a:xfrm>
            <a:off x="17259300" y="9584080"/>
            <a:ext cx="990600" cy="607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6952" lvl="1" algn="l">
              <a:lnSpc>
                <a:spcPts val="5148"/>
              </a:lnSpc>
            </a:pPr>
            <a:r>
              <a:rPr lang="en-US" sz="3677" spc="110" dirty="0">
                <a:latin typeface="Montserrat Light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B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6230600" cy="38100"/>
          </a:xfrm>
          <a:prstGeom prst="rect">
            <a:avLst/>
          </a:prstGeom>
          <a:solidFill>
            <a:srgbClr val="EEF8EB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028700" y="990600"/>
            <a:ext cx="16230600" cy="38100"/>
          </a:xfrm>
          <a:prstGeom prst="rect">
            <a:avLst/>
          </a:prstGeom>
          <a:solidFill>
            <a:srgbClr val="EEF8EB"/>
          </a:solid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4167899" y="3503947"/>
            <a:ext cx="599067" cy="739589"/>
          </a:xfrm>
          <a:custGeom>
            <a:avLst/>
            <a:gdLst/>
            <a:ahLst/>
            <a:cxnLst/>
            <a:rect l="l" t="t" r="r" b="b"/>
            <a:pathLst>
              <a:path w="599067" h="739589">
                <a:moveTo>
                  <a:pt x="0" y="0"/>
                </a:moveTo>
                <a:lnTo>
                  <a:pt x="599067" y="0"/>
                </a:lnTo>
                <a:lnTo>
                  <a:pt x="599067" y="739589"/>
                </a:lnTo>
                <a:lnTo>
                  <a:pt x="0" y="7395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1867125" y="3188528"/>
            <a:ext cx="5200615" cy="2613309"/>
          </a:xfrm>
          <a:custGeom>
            <a:avLst/>
            <a:gdLst/>
            <a:ahLst/>
            <a:cxnLst/>
            <a:rect l="l" t="t" r="r" b="b"/>
            <a:pathLst>
              <a:path w="5200615" h="2613309">
                <a:moveTo>
                  <a:pt x="0" y="0"/>
                </a:moveTo>
                <a:lnTo>
                  <a:pt x="5200615" y="0"/>
                </a:lnTo>
                <a:lnTo>
                  <a:pt x="5200615" y="2613309"/>
                </a:lnTo>
                <a:lnTo>
                  <a:pt x="0" y="26133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6886792" y="5801837"/>
            <a:ext cx="862886" cy="767969"/>
          </a:xfrm>
          <a:custGeom>
            <a:avLst/>
            <a:gdLst/>
            <a:ahLst/>
            <a:cxnLst/>
            <a:rect l="l" t="t" r="r" b="b"/>
            <a:pathLst>
              <a:path w="862886" h="767969">
                <a:moveTo>
                  <a:pt x="0" y="0"/>
                </a:moveTo>
                <a:lnTo>
                  <a:pt x="862886" y="0"/>
                </a:lnTo>
                <a:lnTo>
                  <a:pt x="862886" y="767968"/>
                </a:lnTo>
                <a:lnTo>
                  <a:pt x="0" y="7679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028700" y="5316708"/>
            <a:ext cx="730119" cy="970257"/>
          </a:xfrm>
          <a:custGeom>
            <a:avLst/>
            <a:gdLst/>
            <a:ahLst/>
            <a:cxnLst/>
            <a:rect l="l" t="t" r="r" b="b"/>
            <a:pathLst>
              <a:path w="730119" h="970257">
                <a:moveTo>
                  <a:pt x="0" y="0"/>
                </a:moveTo>
                <a:lnTo>
                  <a:pt x="730119" y="0"/>
                </a:lnTo>
                <a:lnTo>
                  <a:pt x="730119" y="970257"/>
                </a:lnTo>
                <a:lnTo>
                  <a:pt x="0" y="9702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3939966" y="6043540"/>
            <a:ext cx="1054933" cy="1054933"/>
          </a:xfrm>
          <a:custGeom>
            <a:avLst/>
            <a:gdLst/>
            <a:ahLst/>
            <a:cxnLst/>
            <a:rect l="l" t="t" r="r" b="b"/>
            <a:pathLst>
              <a:path w="1054933" h="1054933">
                <a:moveTo>
                  <a:pt x="0" y="0"/>
                </a:moveTo>
                <a:lnTo>
                  <a:pt x="1054933" y="0"/>
                </a:lnTo>
                <a:lnTo>
                  <a:pt x="1054933" y="1054932"/>
                </a:lnTo>
                <a:lnTo>
                  <a:pt x="0" y="10549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/>
          <p:cNvSpPr txBox="1"/>
          <p:nvPr/>
        </p:nvSpPr>
        <p:spPr>
          <a:xfrm>
            <a:off x="8057178" y="4619625"/>
            <a:ext cx="8889058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270">
                <a:solidFill>
                  <a:srgbClr val="EEF8EB"/>
                </a:solidFill>
                <a:latin typeface="League Gothic"/>
              </a:rPr>
              <a:t>CLASSIFICATION METHODS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31966" y="3818600"/>
            <a:ext cx="8224068" cy="2573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3905" lvl="1" indent="-396953" algn="l">
              <a:lnSpc>
                <a:spcPts val="5148"/>
              </a:lnSpc>
              <a:buFont typeface="Arial"/>
              <a:buChar char="•"/>
            </a:pPr>
            <a:r>
              <a:rPr lang="en-US" sz="3677" spc="110" dirty="0">
                <a:solidFill>
                  <a:srgbClr val="81B673"/>
                </a:solidFill>
                <a:latin typeface="Montserrat Light"/>
              </a:rPr>
              <a:t>Explore the dataset</a:t>
            </a:r>
          </a:p>
          <a:p>
            <a:pPr marL="793905" lvl="1" indent="-396953" algn="l">
              <a:lnSpc>
                <a:spcPts val="5148"/>
              </a:lnSpc>
              <a:buFont typeface="Arial"/>
              <a:buChar char="•"/>
            </a:pPr>
            <a:r>
              <a:rPr lang="en-US" sz="3677" spc="110" dirty="0">
                <a:solidFill>
                  <a:srgbClr val="81B673"/>
                </a:solidFill>
                <a:latin typeface="Montserrat Light"/>
              </a:rPr>
              <a:t>Pre-processing data</a:t>
            </a:r>
          </a:p>
          <a:p>
            <a:pPr marL="793905" lvl="1" indent="-396953" algn="l">
              <a:lnSpc>
                <a:spcPts val="5148"/>
              </a:lnSpc>
              <a:buFont typeface="Arial"/>
              <a:buChar char="•"/>
            </a:pPr>
            <a:r>
              <a:rPr lang="en-US" sz="3677" spc="110" dirty="0">
                <a:solidFill>
                  <a:srgbClr val="81B673"/>
                </a:solidFill>
                <a:latin typeface="Montserrat Light"/>
              </a:rPr>
              <a:t>Classification methods</a:t>
            </a:r>
          </a:p>
          <a:p>
            <a:pPr marL="793905" lvl="1" indent="-396953" algn="l">
              <a:lnSpc>
                <a:spcPts val="5148"/>
              </a:lnSpc>
              <a:buFont typeface="Arial"/>
              <a:buChar char="•"/>
            </a:pPr>
            <a:r>
              <a:rPr lang="en-US" sz="3677" spc="110" dirty="0">
                <a:solidFill>
                  <a:srgbClr val="81B673"/>
                </a:solidFill>
                <a:latin typeface="Montserrat Light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11433" y="1209675"/>
            <a:ext cx="8065135" cy="1315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20"/>
              </a:lnSpc>
            </a:pPr>
            <a:r>
              <a:rPr lang="en-US" sz="9820" spc="294">
                <a:solidFill>
                  <a:srgbClr val="81B673"/>
                </a:solidFill>
                <a:latin typeface="League Gothic"/>
              </a:rPr>
              <a:t>TODAY'S DISCUSSION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92583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382C7474-1C24-F9B2-31BC-3D769189B799}"/>
              </a:ext>
            </a:extLst>
          </p:cNvPr>
          <p:cNvSpPr txBox="1"/>
          <p:nvPr/>
        </p:nvSpPr>
        <p:spPr>
          <a:xfrm>
            <a:off x="17259300" y="9584080"/>
            <a:ext cx="990600" cy="607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6952" lvl="1" algn="l">
              <a:lnSpc>
                <a:spcPts val="5148"/>
              </a:lnSpc>
            </a:pPr>
            <a:r>
              <a:rPr lang="en-US" sz="3677" spc="110" dirty="0">
                <a:latin typeface="Montserrat Light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028700" y="9906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4670002" y="1534555"/>
            <a:ext cx="8947996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270" dirty="0">
                <a:solidFill>
                  <a:srgbClr val="81B673"/>
                </a:solidFill>
                <a:latin typeface="League Gothic"/>
              </a:rPr>
              <a:t>CLASSIFICATION METHODS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303420" y="3589771"/>
            <a:ext cx="9681159" cy="4822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72"/>
              </a:lnSpc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CLASSIFICATION METHODS USED :</a:t>
            </a:r>
          </a:p>
          <a:p>
            <a:pPr marL="457200" indent="-457200">
              <a:lnSpc>
                <a:spcPts val="4172"/>
              </a:lnSpc>
              <a:buFont typeface="Arial" panose="020B0604020202020204" pitchFamily="34" charset="0"/>
              <a:buChar char="•"/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RANDOM FOREST</a:t>
            </a:r>
          </a:p>
          <a:p>
            <a:pPr marL="457200" indent="-457200">
              <a:lnSpc>
                <a:spcPts val="4172"/>
              </a:lnSpc>
              <a:buFont typeface="Arial" panose="020B0604020202020204" pitchFamily="34" charset="0"/>
              <a:buChar char="•"/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LOGISTIC REGRESSION</a:t>
            </a:r>
          </a:p>
          <a:p>
            <a:pPr marL="457200" indent="-457200">
              <a:lnSpc>
                <a:spcPts val="4172"/>
              </a:lnSpc>
              <a:buFont typeface="Arial" panose="020B0604020202020204" pitchFamily="34" charset="0"/>
              <a:buChar char="•"/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K NEIGHBORS</a:t>
            </a:r>
          </a:p>
          <a:p>
            <a:pPr marL="457200" indent="-457200">
              <a:lnSpc>
                <a:spcPts val="4172"/>
              </a:lnSpc>
              <a:buFont typeface="Arial" panose="020B0604020202020204" pitchFamily="34" charset="0"/>
              <a:buChar char="•"/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DECISION TREE</a:t>
            </a:r>
          </a:p>
          <a:p>
            <a:pPr marL="457200" indent="-457200">
              <a:lnSpc>
                <a:spcPts val="4172"/>
              </a:lnSpc>
              <a:buFont typeface="Arial" panose="020B0604020202020204" pitchFamily="34" charset="0"/>
              <a:buChar char="•"/>
            </a:pPr>
            <a:r>
              <a:rPr lang="en-US" sz="3477" spc="69" dirty="0">
                <a:solidFill>
                  <a:srgbClr val="FF0000"/>
                </a:solidFill>
                <a:latin typeface="Montserrat Light"/>
              </a:rPr>
              <a:t>GRADIENT BOOSTING</a:t>
            </a:r>
          </a:p>
          <a:p>
            <a:pPr marL="457200" indent="-457200">
              <a:lnSpc>
                <a:spcPts val="4172"/>
              </a:lnSpc>
              <a:buFont typeface="Arial" panose="020B0604020202020204" pitchFamily="34" charset="0"/>
              <a:buChar char="•"/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ADABOOST</a:t>
            </a:r>
          </a:p>
          <a:p>
            <a:pPr marL="457200" indent="-457200">
              <a:lnSpc>
                <a:spcPts val="4172"/>
              </a:lnSpc>
              <a:buFont typeface="Arial" panose="020B0604020202020204" pitchFamily="34" charset="0"/>
              <a:buChar char="•"/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EXTRA TREES</a:t>
            </a:r>
          </a:p>
          <a:p>
            <a:pPr marL="457200" indent="-457200">
              <a:lnSpc>
                <a:spcPts val="4172"/>
              </a:lnSpc>
              <a:buFont typeface="Arial" panose="020B0604020202020204" pitchFamily="34" charset="0"/>
              <a:buChar char="•"/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BAGGING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32BEE2B0-BC11-A85B-05BB-792790FD7CEE}"/>
              </a:ext>
            </a:extLst>
          </p:cNvPr>
          <p:cNvSpPr txBox="1"/>
          <p:nvPr/>
        </p:nvSpPr>
        <p:spPr>
          <a:xfrm>
            <a:off x="17259300" y="9584080"/>
            <a:ext cx="1104900" cy="607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6952" lvl="1" algn="l">
              <a:lnSpc>
                <a:spcPts val="5148"/>
              </a:lnSpc>
            </a:pPr>
            <a:r>
              <a:rPr lang="en-US" sz="3677" spc="110" dirty="0">
                <a:latin typeface="Montserrat Light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028700" y="9906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4670002" y="93190"/>
            <a:ext cx="8947996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270" dirty="0">
                <a:solidFill>
                  <a:srgbClr val="81B673"/>
                </a:solidFill>
                <a:latin typeface="League Gothic"/>
              </a:rPr>
              <a:t>CLASSIFICATION METHODS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E0E242-AF7C-A465-E532-B20E1617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03" y="1096036"/>
            <a:ext cx="11094794" cy="81459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374EA9-B3D0-5D01-16F2-40D5D02A157E}"/>
              </a:ext>
            </a:extLst>
          </p:cNvPr>
          <p:cNvSpPr/>
          <p:nvPr/>
        </p:nvSpPr>
        <p:spPr>
          <a:xfrm>
            <a:off x="4630056" y="1693878"/>
            <a:ext cx="9695543" cy="32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6BF34789-8068-CB36-E441-1C08A8E9182F}"/>
              </a:ext>
            </a:extLst>
          </p:cNvPr>
          <p:cNvSpPr/>
          <p:nvPr/>
        </p:nvSpPr>
        <p:spPr>
          <a:xfrm>
            <a:off x="2567860" y="1866900"/>
            <a:ext cx="2057485" cy="0"/>
          </a:xfrm>
          <a:prstGeom prst="line">
            <a:avLst/>
          </a:prstGeom>
          <a:ln w="38100" cap="flat">
            <a:solidFill>
              <a:srgbClr val="ED1C2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fr-FR"/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CCBB462-D54A-6E8F-361A-C13A70578139}"/>
              </a:ext>
            </a:extLst>
          </p:cNvPr>
          <p:cNvSpPr txBox="1"/>
          <p:nvPr/>
        </p:nvSpPr>
        <p:spPr>
          <a:xfrm>
            <a:off x="152400" y="1492937"/>
            <a:ext cx="2819400" cy="1052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VERY IMPORTANT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DEFDA94-8663-8DAB-CFC3-FAC44C65C488}"/>
              </a:ext>
            </a:extLst>
          </p:cNvPr>
          <p:cNvSpPr txBox="1"/>
          <p:nvPr/>
        </p:nvSpPr>
        <p:spPr>
          <a:xfrm>
            <a:off x="17259300" y="9584080"/>
            <a:ext cx="990600" cy="607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6952" lvl="1" algn="l">
              <a:lnSpc>
                <a:spcPts val="5148"/>
              </a:lnSpc>
            </a:pPr>
            <a:r>
              <a:rPr lang="en-US" sz="3677" spc="110" dirty="0">
                <a:latin typeface="Montserrat Light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19307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B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6230600" cy="38100"/>
          </a:xfrm>
          <a:prstGeom prst="rect">
            <a:avLst/>
          </a:prstGeom>
          <a:solidFill>
            <a:srgbClr val="EEF8EB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028700" y="990600"/>
            <a:ext cx="16230600" cy="38100"/>
          </a:xfrm>
          <a:prstGeom prst="rect">
            <a:avLst/>
          </a:prstGeom>
          <a:solidFill>
            <a:srgbClr val="EEF8EB"/>
          </a:solid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6928881" y="4762500"/>
            <a:ext cx="4430237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270" dirty="0">
                <a:solidFill>
                  <a:srgbClr val="EEF8EB"/>
                </a:solidFill>
                <a:latin typeface="League Gothic"/>
              </a:rPr>
              <a:t>CONCLUSION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028700" y="9906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7021301" y="114300"/>
            <a:ext cx="4245398" cy="1209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270" dirty="0">
                <a:solidFill>
                  <a:srgbClr val="81B673"/>
                </a:solidFill>
                <a:latin typeface="League Gothic"/>
              </a:rPr>
              <a:t>CONCLUSION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D03D88-8AEC-4363-23E6-B328761E9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219029"/>
            <a:ext cx="13982700" cy="78489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B7144A-49A7-5596-D3C2-27F048651F7D}"/>
              </a:ext>
            </a:extLst>
          </p:cNvPr>
          <p:cNvSpPr/>
          <p:nvPr/>
        </p:nvSpPr>
        <p:spPr>
          <a:xfrm>
            <a:off x="2819400" y="8267700"/>
            <a:ext cx="12039600" cy="80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A4726751-62E4-E9C9-C18C-9DAFEA4532CC}"/>
              </a:ext>
            </a:extLst>
          </p:cNvPr>
          <p:cNvSpPr txBox="1"/>
          <p:nvPr/>
        </p:nvSpPr>
        <p:spPr>
          <a:xfrm>
            <a:off x="17259300" y="9584080"/>
            <a:ext cx="990600" cy="607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6952" lvl="1" algn="l">
              <a:lnSpc>
                <a:spcPts val="5148"/>
              </a:lnSpc>
            </a:pPr>
            <a:r>
              <a:rPr lang="en-US" sz="3677" spc="110" dirty="0">
                <a:latin typeface="Montserrat Light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60580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B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6230600" cy="38100"/>
          </a:xfrm>
          <a:prstGeom prst="rect">
            <a:avLst/>
          </a:prstGeom>
          <a:solidFill>
            <a:srgbClr val="EEF8EB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028700" y="990600"/>
            <a:ext cx="16230600" cy="38100"/>
          </a:xfrm>
          <a:prstGeom prst="rect">
            <a:avLst/>
          </a:prstGeom>
          <a:solidFill>
            <a:srgbClr val="EEF8EB"/>
          </a:solid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4537946" y="3754727"/>
            <a:ext cx="1725739" cy="2130542"/>
          </a:xfrm>
          <a:custGeom>
            <a:avLst/>
            <a:gdLst/>
            <a:ahLst/>
            <a:cxnLst/>
            <a:rect l="l" t="t" r="r" b="b"/>
            <a:pathLst>
              <a:path w="1725739" h="2130542">
                <a:moveTo>
                  <a:pt x="0" y="0"/>
                </a:moveTo>
                <a:lnTo>
                  <a:pt x="1725740" y="0"/>
                </a:lnTo>
                <a:lnTo>
                  <a:pt x="1725740" y="2130542"/>
                </a:lnTo>
                <a:lnTo>
                  <a:pt x="0" y="2130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2377145" y="3260957"/>
            <a:ext cx="3886540" cy="3765086"/>
          </a:xfrm>
          <a:custGeom>
            <a:avLst/>
            <a:gdLst/>
            <a:ahLst/>
            <a:cxnLst/>
            <a:rect l="l" t="t" r="r" b="b"/>
            <a:pathLst>
              <a:path w="3886540" h="3765086">
                <a:moveTo>
                  <a:pt x="0" y="0"/>
                </a:moveTo>
                <a:lnTo>
                  <a:pt x="3886541" y="0"/>
                </a:lnTo>
                <a:lnTo>
                  <a:pt x="3886541" y="3765086"/>
                </a:lnTo>
                <a:lnTo>
                  <a:pt x="0" y="3765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8057178" y="4619625"/>
            <a:ext cx="7853676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270">
                <a:solidFill>
                  <a:srgbClr val="EEF8EB"/>
                </a:solidFill>
                <a:latin typeface="League Gothic"/>
              </a:rPr>
              <a:t>EXPLORE THE 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028700" y="9906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2016380" y="5143500"/>
            <a:ext cx="14255241" cy="2405025"/>
          </a:xfrm>
          <a:custGeom>
            <a:avLst/>
            <a:gdLst/>
            <a:ahLst/>
            <a:cxnLst/>
            <a:rect l="l" t="t" r="r" b="b"/>
            <a:pathLst>
              <a:path w="14255241" h="2405025">
                <a:moveTo>
                  <a:pt x="0" y="0"/>
                </a:moveTo>
                <a:lnTo>
                  <a:pt x="14255240" y="0"/>
                </a:lnTo>
                <a:lnTo>
                  <a:pt x="14255240" y="2405025"/>
                </a:lnTo>
                <a:lnTo>
                  <a:pt x="0" y="24050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TextBox 5"/>
          <p:cNvSpPr txBox="1"/>
          <p:nvPr/>
        </p:nvSpPr>
        <p:spPr>
          <a:xfrm>
            <a:off x="5287891" y="1567955"/>
            <a:ext cx="7712218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270">
                <a:solidFill>
                  <a:srgbClr val="81B673"/>
                </a:solidFill>
                <a:latin typeface="League Gothic"/>
              </a:rPr>
              <a:t>EXPLORE THE DATASET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82308" y="3774827"/>
            <a:ext cx="7523383" cy="371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spc="49" dirty="0">
                <a:solidFill>
                  <a:srgbClr val="000000"/>
                </a:solidFill>
                <a:latin typeface="Montserrat Light"/>
              </a:rPr>
              <a:t>DATASET SHAPE : 1235 ROWS X 29 COLUMNS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F8295D0-8F82-6065-5F6C-D6392E58928E}"/>
              </a:ext>
            </a:extLst>
          </p:cNvPr>
          <p:cNvSpPr txBox="1"/>
          <p:nvPr/>
        </p:nvSpPr>
        <p:spPr>
          <a:xfrm>
            <a:off x="17259300" y="9584080"/>
            <a:ext cx="990600" cy="607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6952" lvl="1" algn="l">
              <a:lnSpc>
                <a:spcPts val="5148"/>
              </a:lnSpc>
            </a:pPr>
            <a:r>
              <a:rPr lang="en-US" sz="3677" spc="110" dirty="0">
                <a:latin typeface="Montserrat Light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028700" y="9906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10639380" y="2777630"/>
            <a:ext cx="2917890" cy="6220308"/>
          </a:xfrm>
          <a:custGeom>
            <a:avLst/>
            <a:gdLst/>
            <a:ahLst/>
            <a:cxnLst/>
            <a:rect l="l" t="t" r="r" b="b"/>
            <a:pathLst>
              <a:path w="2917890" h="6220308">
                <a:moveTo>
                  <a:pt x="0" y="0"/>
                </a:moveTo>
                <a:lnTo>
                  <a:pt x="2917890" y="0"/>
                </a:lnTo>
                <a:lnTo>
                  <a:pt x="2917890" y="6220308"/>
                </a:lnTo>
                <a:lnTo>
                  <a:pt x="0" y="62203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TextBox 5"/>
          <p:cNvSpPr txBox="1"/>
          <p:nvPr/>
        </p:nvSpPr>
        <p:spPr>
          <a:xfrm>
            <a:off x="5287891" y="1567955"/>
            <a:ext cx="7712218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270">
                <a:solidFill>
                  <a:srgbClr val="81B673"/>
                </a:solidFill>
                <a:latin typeface="League Gothic"/>
              </a:rPr>
              <a:t>EXPLORE THE DATASET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19600" y="4004040"/>
            <a:ext cx="4061004" cy="52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COLUMN TYPES 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72317" y="4786268"/>
            <a:ext cx="3470250" cy="1606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021" lvl="1" indent="-378011" algn="l">
              <a:lnSpc>
                <a:spcPts val="4202"/>
              </a:lnSpc>
              <a:buFont typeface="Arial"/>
              <a:buChar char="•"/>
            </a:pPr>
            <a:r>
              <a:rPr lang="en-US" sz="3501" spc="70" dirty="0">
                <a:solidFill>
                  <a:srgbClr val="000000"/>
                </a:solidFill>
                <a:latin typeface="Montserrat Light"/>
              </a:rPr>
              <a:t>INT : 5</a:t>
            </a:r>
          </a:p>
          <a:p>
            <a:pPr marL="756021" lvl="1" indent="-378011" algn="l">
              <a:lnSpc>
                <a:spcPts val="4202"/>
              </a:lnSpc>
              <a:buFont typeface="Arial"/>
              <a:buChar char="•"/>
            </a:pPr>
            <a:r>
              <a:rPr lang="en-US" sz="3501" spc="70" dirty="0">
                <a:solidFill>
                  <a:srgbClr val="000000"/>
                </a:solidFill>
                <a:latin typeface="Montserrat Light"/>
              </a:rPr>
              <a:t>FLOAT : 7</a:t>
            </a:r>
          </a:p>
          <a:p>
            <a:pPr marL="756021" lvl="1" indent="-378011" algn="l">
              <a:lnSpc>
                <a:spcPts val="4202"/>
              </a:lnSpc>
              <a:buFont typeface="Arial"/>
              <a:buChar char="•"/>
            </a:pPr>
            <a:r>
              <a:rPr lang="en-US" sz="3501" spc="70" dirty="0">
                <a:solidFill>
                  <a:srgbClr val="000000"/>
                </a:solidFill>
                <a:latin typeface="Montserrat Light"/>
              </a:rPr>
              <a:t>OBJECT : 17 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0CE3DC7B-968A-B9A9-D47E-D39D2DE01914}"/>
              </a:ext>
            </a:extLst>
          </p:cNvPr>
          <p:cNvSpPr txBox="1"/>
          <p:nvPr/>
        </p:nvSpPr>
        <p:spPr>
          <a:xfrm>
            <a:off x="17259300" y="9584080"/>
            <a:ext cx="990600" cy="607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6952" lvl="1" algn="l">
              <a:lnSpc>
                <a:spcPts val="5148"/>
              </a:lnSpc>
            </a:pPr>
            <a:r>
              <a:rPr lang="en-US" sz="3677" spc="110" dirty="0">
                <a:latin typeface="Montserrat Light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028700" y="9906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10265583" y="2777630"/>
            <a:ext cx="2734526" cy="6111071"/>
          </a:xfrm>
          <a:custGeom>
            <a:avLst/>
            <a:gdLst/>
            <a:ahLst/>
            <a:cxnLst/>
            <a:rect l="l" t="t" r="r" b="b"/>
            <a:pathLst>
              <a:path w="2734526" h="6111071">
                <a:moveTo>
                  <a:pt x="0" y="0"/>
                </a:moveTo>
                <a:lnTo>
                  <a:pt x="2734526" y="0"/>
                </a:lnTo>
                <a:lnTo>
                  <a:pt x="2734526" y="6111071"/>
                </a:lnTo>
                <a:lnTo>
                  <a:pt x="0" y="61110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TextBox 5"/>
          <p:cNvSpPr txBox="1"/>
          <p:nvPr/>
        </p:nvSpPr>
        <p:spPr>
          <a:xfrm>
            <a:off x="5287891" y="1567955"/>
            <a:ext cx="7712218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270" dirty="0">
                <a:solidFill>
                  <a:srgbClr val="81B673"/>
                </a:solidFill>
                <a:latin typeface="League Gothic"/>
              </a:rPr>
              <a:t>EXPLORE THE DATASET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78276" y="5133975"/>
            <a:ext cx="4337124" cy="52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MISSING VALUES :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5DEFB8D-1A8B-6278-6E12-C7B71B6461F4}"/>
              </a:ext>
            </a:extLst>
          </p:cNvPr>
          <p:cNvSpPr txBox="1"/>
          <p:nvPr/>
        </p:nvSpPr>
        <p:spPr>
          <a:xfrm>
            <a:off x="17259300" y="9584080"/>
            <a:ext cx="990600" cy="607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6952" lvl="1" algn="l">
              <a:lnSpc>
                <a:spcPts val="5148"/>
              </a:lnSpc>
            </a:pPr>
            <a:r>
              <a:rPr lang="en-US" sz="3677" spc="110" dirty="0">
                <a:latin typeface="Montserrat Light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028700" y="9906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pic>
        <p:nvPicPr>
          <p:cNvPr id="8" name="Image 7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1FA3DA03-26B5-C04C-115C-5E944805F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" t="1850" r="40139" b="59016"/>
          <a:stretch/>
        </p:blipFill>
        <p:spPr>
          <a:xfrm>
            <a:off x="381000" y="7619"/>
            <a:ext cx="6418412" cy="10273058"/>
          </a:xfrm>
          <a:prstGeom prst="rect">
            <a:avLst/>
          </a:prstGeom>
        </p:spPr>
      </p:pic>
      <p:sp>
        <p:nvSpPr>
          <p:cNvPr id="13" name="TextBox 6">
            <a:extLst>
              <a:ext uri="{FF2B5EF4-FFF2-40B4-BE49-F238E27FC236}">
                <a16:creationId xmlns:a16="http://schemas.microsoft.com/office/drawing/2014/main" id="{E78CEF9E-F097-7C51-CA0B-AFE062AD85E9}"/>
              </a:ext>
            </a:extLst>
          </p:cNvPr>
          <p:cNvSpPr txBox="1"/>
          <p:nvPr/>
        </p:nvSpPr>
        <p:spPr>
          <a:xfrm>
            <a:off x="5104018" y="4617138"/>
            <a:ext cx="8783377" cy="2129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Distribution </a:t>
            </a:r>
          </a:p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Analysis</a:t>
            </a:r>
          </a:p>
          <a:p>
            <a:pPr algn="ctr">
              <a:lnSpc>
                <a:spcPts val="4172"/>
              </a:lnSpc>
              <a:spcBef>
                <a:spcPct val="0"/>
              </a:spcBef>
            </a:pPr>
            <a:endParaRPr lang="en-US" sz="3477" spc="69" dirty="0">
              <a:solidFill>
                <a:srgbClr val="000000"/>
              </a:solidFill>
              <a:latin typeface="Montserrat Light"/>
            </a:endParaRPr>
          </a:p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Numerical Variables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A80F388-E618-6DE5-EB44-9119C6B480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36" t="1817" b="59020"/>
          <a:stretch/>
        </p:blipFill>
        <p:spPr>
          <a:xfrm>
            <a:off x="12192000" y="7619"/>
            <a:ext cx="4253060" cy="10273059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B8FDA694-D49F-05EC-C91B-CCD4FC3F17AB}"/>
              </a:ext>
            </a:extLst>
          </p:cNvPr>
          <p:cNvSpPr txBox="1"/>
          <p:nvPr/>
        </p:nvSpPr>
        <p:spPr>
          <a:xfrm>
            <a:off x="17259300" y="9584080"/>
            <a:ext cx="990600" cy="607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6952" lvl="1" algn="l">
              <a:lnSpc>
                <a:spcPts val="5148"/>
              </a:lnSpc>
            </a:pPr>
            <a:r>
              <a:rPr lang="en-US" sz="3677" spc="110" dirty="0">
                <a:latin typeface="Montserrat Ligh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6037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028700" y="9906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pic>
        <p:nvPicPr>
          <p:cNvPr id="7" name="Image 6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2AA377C2-5CA1-8784-30D3-D6D144C5EB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t="40882" r="38787" b="19022"/>
          <a:stretch/>
        </p:blipFill>
        <p:spPr>
          <a:xfrm>
            <a:off x="1295400" y="33183"/>
            <a:ext cx="6400800" cy="1015201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C4CB492-1C23-E269-3323-5726FB5CD6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8" t="40201" r="-1690" b="20047"/>
          <a:stretch/>
        </p:blipFill>
        <p:spPr>
          <a:xfrm>
            <a:off x="12268200" y="16591"/>
            <a:ext cx="4383696" cy="10253817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77DD59F-B5B1-F05A-8D65-876345142CC9}"/>
              </a:ext>
            </a:extLst>
          </p:cNvPr>
          <p:cNvSpPr txBox="1"/>
          <p:nvPr/>
        </p:nvSpPr>
        <p:spPr>
          <a:xfrm>
            <a:off x="17259300" y="9584080"/>
            <a:ext cx="990600" cy="607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6952" lvl="1" algn="l">
              <a:lnSpc>
                <a:spcPts val="5148"/>
              </a:lnSpc>
            </a:pPr>
            <a:r>
              <a:rPr lang="en-US" sz="3677" spc="110" dirty="0">
                <a:latin typeface="Montserrat Ligh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2150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028700" y="990600"/>
            <a:ext cx="16230600" cy="38100"/>
          </a:xfrm>
          <a:prstGeom prst="rect">
            <a:avLst/>
          </a:prstGeom>
          <a:solidFill>
            <a:srgbClr val="81B673"/>
          </a:solidFill>
        </p:spPr>
        <p:txBody>
          <a:bodyPr/>
          <a:lstStyle/>
          <a:p>
            <a:endParaRPr lang="fr-FR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1306EA73-2036-E8F9-A6C6-4D20D3BF21FE}"/>
              </a:ext>
            </a:extLst>
          </p:cNvPr>
          <p:cNvSpPr txBox="1"/>
          <p:nvPr/>
        </p:nvSpPr>
        <p:spPr>
          <a:xfrm>
            <a:off x="4953000" y="3601005"/>
            <a:ext cx="8783377" cy="2129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Distribution </a:t>
            </a:r>
          </a:p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Analysis</a:t>
            </a:r>
          </a:p>
          <a:p>
            <a:pPr algn="ctr">
              <a:lnSpc>
                <a:spcPts val="4172"/>
              </a:lnSpc>
              <a:spcBef>
                <a:spcPct val="0"/>
              </a:spcBef>
            </a:pPr>
            <a:endParaRPr lang="en-US" sz="3477" spc="69" dirty="0">
              <a:solidFill>
                <a:srgbClr val="000000"/>
              </a:solidFill>
              <a:latin typeface="Montserrat Light"/>
            </a:endParaRPr>
          </a:p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sz="3477" spc="69" dirty="0">
                <a:solidFill>
                  <a:srgbClr val="000000"/>
                </a:solidFill>
                <a:latin typeface="Montserrat Light"/>
              </a:rPr>
              <a:t>Categorical Variables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C7CE08D-A838-7B11-A446-3916760BE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" y="376858"/>
            <a:ext cx="9047748" cy="27701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82E3E92-605A-11BE-A3A5-A435F28E8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1492" y="6037444"/>
            <a:ext cx="8170227" cy="265285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9AF50DB-6538-3241-2EED-711F9DD9F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1463" y="376858"/>
            <a:ext cx="8670286" cy="277017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09A16EF-9316-E312-95EC-19F7BCDFA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71" y="6037444"/>
            <a:ext cx="8170227" cy="2693175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ACA9C033-7F3D-2001-ED83-FBF758A79608}"/>
              </a:ext>
            </a:extLst>
          </p:cNvPr>
          <p:cNvSpPr txBox="1"/>
          <p:nvPr/>
        </p:nvSpPr>
        <p:spPr>
          <a:xfrm>
            <a:off x="17259300" y="9584080"/>
            <a:ext cx="990600" cy="607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6952" lvl="1" algn="l">
              <a:lnSpc>
                <a:spcPts val="5148"/>
              </a:lnSpc>
            </a:pPr>
            <a:r>
              <a:rPr lang="en-US" sz="3677" spc="110" dirty="0">
                <a:latin typeface="Montserrat Ligh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0991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218</Words>
  <Application>Microsoft Office PowerPoint</Application>
  <PresentationFormat>Personnalisé</PresentationFormat>
  <Paragraphs>90</Paragraphs>
  <Slides>23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Arial</vt:lpstr>
      <vt:lpstr>Calibri</vt:lpstr>
      <vt:lpstr>League Gothic</vt:lpstr>
      <vt:lpstr>Aptos</vt:lpstr>
      <vt:lpstr>League Gothic Bold</vt:lpstr>
      <vt:lpstr>Montserrat Light Italics</vt:lpstr>
      <vt:lpstr>Montserrat Light Bold</vt:lpstr>
      <vt:lpstr>Montserrat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White Modern Slow Living Guide Presentation</dc:title>
  <dc:creator>Thomas Pierron</dc:creator>
  <cp:lastModifiedBy>Thomas PIERRON</cp:lastModifiedBy>
  <cp:revision>5</cp:revision>
  <dcterms:created xsi:type="dcterms:W3CDTF">2006-08-16T00:00:00Z</dcterms:created>
  <dcterms:modified xsi:type="dcterms:W3CDTF">2024-05-16T21:50:56Z</dcterms:modified>
  <dc:identifier>DAGFXy0AXwQ</dc:identifier>
</cp:coreProperties>
</file>