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3"/>
  </p:sldMasterIdLst>
  <p:sldIdLst>
    <p:sldId id="256" r:id="rId4"/>
    <p:sldId id="257" r:id="rId5"/>
    <p:sldId id="271" r:id="rId6"/>
    <p:sldId id="270" r:id="rId7"/>
    <p:sldId id="268" r:id="rId8"/>
    <p:sldId id="272" r:id="rId9"/>
    <p:sldId id="273" r:id="rId10"/>
    <p:sldId id="258" r:id="rId11"/>
    <p:sldId id="266" r:id="rId12"/>
  </p:sldIdLst>
  <p:sldSz cx="18288000" cy="10287000"/>
  <p:notesSz cx="6858000" cy="9144000"/>
  <p:embeddedFontLs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Poppins Bold" panose="00000800000000000000" pitchFamily="2" charset="0"/>
      <p:regular r:id="rId17"/>
      <p:bold r:id="rId18"/>
    </p:embeddedFont>
    <p:embeddedFont>
      <p:font typeface="Poppins Semi-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817"/>
    <a:srgbClr val="3A4F56"/>
    <a:srgbClr val="D7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9F3D14-BCC3-DA8F-0EDA-3C3CFACD2D4C}" v="44" dt="2024-11-22T01:18:23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A CARDOSO MORAES" userId="S::camila.moraes6@fatec.sp.gov.br::86e4a658-ead9-43ba-a197-dee5a0850a91" providerId="AD" clId="Web-{C992F984-ED07-B27E-2D47-EAA0725F3215}"/>
    <pc:docChg chg="modSld">
      <pc:chgData name="CAMILA CARDOSO MORAES" userId="S::camila.moraes6@fatec.sp.gov.br::86e4a658-ead9-43ba-a197-dee5a0850a91" providerId="AD" clId="Web-{C992F984-ED07-B27E-2D47-EAA0725F3215}" dt="2024-10-22T16:13:12.996" v="116" actId="20577"/>
      <pc:docMkLst>
        <pc:docMk/>
      </pc:docMkLst>
      <pc:sldChg chg="addSp delSp modSp">
        <pc:chgData name="CAMILA CARDOSO MORAES" userId="S::camila.moraes6@fatec.sp.gov.br::86e4a658-ead9-43ba-a197-dee5a0850a91" providerId="AD" clId="Web-{C992F984-ED07-B27E-2D47-EAA0725F3215}" dt="2024-10-22T16:13:12.996" v="116" actId="20577"/>
        <pc:sldMkLst>
          <pc:docMk/>
          <pc:sldMk cId="1063237235" sldId="268"/>
        </pc:sldMkLst>
        <pc:spChg chg="add mod">
          <ac:chgData name="CAMILA CARDOSO MORAES" userId="S::camila.moraes6@fatec.sp.gov.br::86e4a658-ead9-43ba-a197-dee5a0850a91" providerId="AD" clId="Web-{C992F984-ED07-B27E-2D47-EAA0725F3215}" dt="2024-10-22T16:12:57.261" v="110" actId="20577"/>
          <ac:spMkLst>
            <pc:docMk/>
            <pc:sldMk cId="1063237235" sldId="268"/>
            <ac:spMk id="3" creationId="{160C4A77-14F3-B31A-AEE0-182E46F3A5D1}"/>
          </ac:spMkLst>
        </pc:spChg>
        <pc:spChg chg="mod">
          <ac:chgData name="CAMILA CARDOSO MORAES" userId="S::camila.moraes6@fatec.sp.gov.br::86e4a658-ead9-43ba-a197-dee5a0850a91" providerId="AD" clId="Web-{C992F984-ED07-B27E-2D47-EAA0725F3215}" dt="2024-10-22T16:13:12.996" v="116" actId="20577"/>
          <ac:spMkLst>
            <pc:docMk/>
            <pc:sldMk cId="1063237235" sldId="268"/>
            <ac:spMk id="4" creationId="{0B002B23-D1DF-58C3-E39E-DFB070ED8EDF}"/>
          </ac:spMkLst>
        </pc:spChg>
        <pc:spChg chg="add mod">
          <ac:chgData name="CAMILA CARDOSO MORAES" userId="S::camila.moraes6@fatec.sp.gov.br::86e4a658-ead9-43ba-a197-dee5a0850a91" providerId="AD" clId="Web-{C992F984-ED07-B27E-2D47-EAA0725F3215}" dt="2024-10-22T16:09:30.318" v="79" actId="20577"/>
          <ac:spMkLst>
            <pc:docMk/>
            <pc:sldMk cId="1063237235" sldId="268"/>
            <ac:spMk id="6" creationId="{4579D64B-3209-EBC7-A97B-8891CA3596E0}"/>
          </ac:spMkLst>
        </pc:spChg>
        <pc:spChg chg="del mod">
          <ac:chgData name="CAMILA CARDOSO MORAES" userId="S::camila.moraes6@fatec.sp.gov.br::86e4a658-ead9-43ba-a197-dee5a0850a91" providerId="AD" clId="Web-{C992F984-ED07-B27E-2D47-EAA0725F3215}" dt="2024-10-22T15:48:33.820" v="4"/>
          <ac:spMkLst>
            <pc:docMk/>
            <pc:sldMk cId="1063237235" sldId="268"/>
            <ac:spMk id="11" creationId="{C1043C2B-1479-7D24-025A-996E72F7DA35}"/>
          </ac:spMkLst>
        </pc:spChg>
        <pc:picChg chg="del">
          <ac:chgData name="CAMILA CARDOSO MORAES" userId="S::camila.moraes6@fatec.sp.gov.br::86e4a658-ead9-43ba-a197-dee5a0850a91" providerId="AD" clId="Web-{C992F984-ED07-B27E-2D47-EAA0725F3215}" dt="2024-10-22T15:41:04.043" v="0"/>
          <ac:picMkLst>
            <pc:docMk/>
            <pc:sldMk cId="1063237235" sldId="268"/>
            <ac:picMk id="2" creationId="{549B0727-99C5-5747-6BC9-D62A72D602DB}"/>
          </ac:picMkLst>
        </pc:picChg>
        <pc:picChg chg="add mod">
          <ac:chgData name="CAMILA CARDOSO MORAES" userId="S::camila.moraes6@fatec.sp.gov.br::86e4a658-ead9-43ba-a197-dee5a0850a91" providerId="AD" clId="Web-{C992F984-ED07-B27E-2D47-EAA0725F3215}" dt="2024-10-22T16:08:31.223" v="65" actId="1076"/>
          <ac:picMkLst>
            <pc:docMk/>
            <pc:sldMk cId="1063237235" sldId="268"/>
            <ac:picMk id="5" creationId="{50981B47-0232-A662-FCF5-DFE82CBDD82C}"/>
          </ac:picMkLst>
        </pc:picChg>
      </pc:sldChg>
    </pc:docChg>
  </pc:docChgLst>
  <pc:docChgLst>
    <pc:chgData name="CAMILA CARDOSO MORAES" userId="S::camila.moraes6@fatec.sp.gov.br::86e4a658-ead9-43ba-a197-dee5a0850a91" providerId="AD" clId="Web-{43491913-B3F1-7A65-56EC-FE0DC3D61245}"/>
    <pc:docChg chg="addSld delSld modSld sldOrd">
      <pc:chgData name="CAMILA CARDOSO MORAES" userId="S::camila.moraes6@fatec.sp.gov.br::86e4a658-ead9-43ba-a197-dee5a0850a91" providerId="AD" clId="Web-{43491913-B3F1-7A65-56EC-FE0DC3D61245}" dt="2024-10-20T17:52:09.780" v="458" actId="20577"/>
      <pc:docMkLst>
        <pc:docMk/>
      </pc:docMkLst>
      <pc:sldChg chg="modSp">
        <pc:chgData name="CAMILA CARDOSO MORAES" userId="S::camila.moraes6@fatec.sp.gov.br::86e4a658-ead9-43ba-a197-dee5a0850a91" providerId="AD" clId="Web-{43491913-B3F1-7A65-56EC-FE0DC3D61245}" dt="2024-10-20T15:29:37.410" v="23" actId="20577"/>
        <pc:sldMkLst>
          <pc:docMk/>
          <pc:sldMk cId="0" sldId="256"/>
        </pc:sldMkLst>
        <pc:spChg chg="mod">
          <ac:chgData name="CAMILA CARDOSO MORAES" userId="S::camila.moraes6@fatec.sp.gov.br::86e4a658-ead9-43ba-a197-dee5a0850a91" providerId="AD" clId="Web-{43491913-B3F1-7A65-56EC-FE0DC3D61245}" dt="2024-10-20T15:29:37.410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CAMILA CARDOSO MORAES" userId="S::camila.moraes6@fatec.sp.gov.br::86e4a658-ead9-43ba-a197-dee5a0850a91" providerId="AD" clId="Web-{43491913-B3F1-7A65-56EC-FE0DC3D61245}" dt="2024-10-20T17:28:08.170" v="295" actId="20577"/>
        <pc:sldMkLst>
          <pc:docMk/>
          <pc:sldMk cId="0" sldId="257"/>
        </pc:sldMkLst>
        <pc:spChg chg="mod">
          <ac:chgData name="CAMILA CARDOSO MORAES" userId="S::camila.moraes6@fatec.sp.gov.br::86e4a658-ead9-43ba-a197-dee5a0850a91" providerId="AD" clId="Web-{43491913-B3F1-7A65-56EC-FE0DC3D61245}" dt="2024-10-20T15:24:21.033" v="1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CAMILA CARDOSO MORAES" userId="S::camila.moraes6@fatec.sp.gov.br::86e4a658-ead9-43ba-a197-dee5a0850a91" providerId="AD" clId="Web-{43491913-B3F1-7A65-56EC-FE0DC3D61245}" dt="2024-10-20T17:28:08.170" v="295" actId="20577"/>
          <ac:spMkLst>
            <pc:docMk/>
            <pc:sldMk cId="0" sldId="257"/>
            <ac:spMk id="6" creationId="{00000000-0000-0000-0000-000000000000}"/>
          </ac:spMkLst>
        </pc:spChg>
      </pc:sldChg>
      <pc:sldChg chg="addSp delSp modSp ord">
        <pc:chgData name="CAMILA CARDOSO MORAES" userId="S::camila.moraes6@fatec.sp.gov.br::86e4a658-ead9-43ba-a197-dee5a0850a91" providerId="AD" clId="Web-{43491913-B3F1-7A65-56EC-FE0DC3D61245}" dt="2024-10-20T16:37:49.691" v="226" actId="20577"/>
        <pc:sldMkLst>
          <pc:docMk/>
          <pc:sldMk cId="0" sldId="258"/>
        </pc:sldMkLst>
        <pc:spChg chg="add mod">
          <ac:chgData name="CAMILA CARDOSO MORAES" userId="S::camila.moraes6@fatec.sp.gov.br::86e4a658-ead9-43ba-a197-dee5a0850a91" providerId="AD" clId="Web-{43491913-B3F1-7A65-56EC-FE0DC3D61245}" dt="2024-10-20T16:37:49.691" v="226" actId="20577"/>
          <ac:spMkLst>
            <pc:docMk/>
            <pc:sldMk cId="0" sldId="258"/>
            <ac:spMk id="13" creationId="{9F50C0F8-AA8B-F4F5-6041-C28BF25E1CF1}"/>
          </ac:spMkLst>
        </pc:spChg>
      </pc:sldChg>
      <pc:sldChg chg="addSp delSp modSp del ord">
        <pc:chgData name="CAMILA CARDOSO MORAES" userId="S::camila.moraes6@fatec.sp.gov.br::86e4a658-ead9-43ba-a197-dee5a0850a91" providerId="AD" clId="Web-{43491913-B3F1-7A65-56EC-FE0DC3D61245}" dt="2024-10-20T17:27:35.169" v="292"/>
        <pc:sldMkLst>
          <pc:docMk/>
          <pc:sldMk cId="0" sldId="259"/>
        </pc:sldMkLst>
      </pc:sldChg>
      <pc:sldChg chg="del">
        <pc:chgData name="CAMILA CARDOSO MORAES" userId="S::camila.moraes6@fatec.sp.gov.br::86e4a658-ead9-43ba-a197-dee5a0850a91" providerId="AD" clId="Web-{43491913-B3F1-7A65-56EC-FE0DC3D61245}" dt="2024-10-20T15:27:38.369" v="14"/>
        <pc:sldMkLst>
          <pc:docMk/>
          <pc:sldMk cId="0" sldId="260"/>
        </pc:sldMkLst>
      </pc:sldChg>
      <pc:sldChg chg="del">
        <pc:chgData name="CAMILA CARDOSO MORAES" userId="S::camila.moraes6@fatec.sp.gov.br::86e4a658-ead9-43ba-a197-dee5a0850a91" providerId="AD" clId="Web-{43491913-B3F1-7A65-56EC-FE0DC3D61245}" dt="2024-10-20T15:27:39.572" v="15"/>
        <pc:sldMkLst>
          <pc:docMk/>
          <pc:sldMk cId="0" sldId="261"/>
        </pc:sldMkLst>
      </pc:sldChg>
      <pc:sldChg chg="del">
        <pc:chgData name="CAMILA CARDOSO MORAES" userId="S::camila.moraes6@fatec.sp.gov.br::86e4a658-ead9-43ba-a197-dee5a0850a91" providerId="AD" clId="Web-{43491913-B3F1-7A65-56EC-FE0DC3D61245}" dt="2024-10-20T15:27:39.932" v="16"/>
        <pc:sldMkLst>
          <pc:docMk/>
          <pc:sldMk cId="0" sldId="262"/>
        </pc:sldMkLst>
      </pc:sldChg>
      <pc:sldChg chg="del">
        <pc:chgData name="CAMILA CARDOSO MORAES" userId="S::camila.moraes6@fatec.sp.gov.br::86e4a658-ead9-43ba-a197-dee5a0850a91" providerId="AD" clId="Web-{43491913-B3F1-7A65-56EC-FE0DC3D61245}" dt="2024-10-20T15:27:41.182" v="17"/>
        <pc:sldMkLst>
          <pc:docMk/>
          <pc:sldMk cId="0" sldId="263"/>
        </pc:sldMkLst>
      </pc:sldChg>
      <pc:sldChg chg="modSp del">
        <pc:chgData name="CAMILA CARDOSO MORAES" userId="S::camila.moraes6@fatec.sp.gov.br::86e4a658-ead9-43ba-a197-dee5a0850a91" providerId="AD" clId="Web-{43491913-B3F1-7A65-56EC-FE0DC3D61245}" dt="2024-10-20T15:25:05.333" v="13"/>
        <pc:sldMkLst>
          <pc:docMk/>
          <pc:sldMk cId="0" sldId="264"/>
        </pc:sldMkLst>
      </pc:sldChg>
      <pc:sldChg chg="del">
        <pc:chgData name="CAMILA CARDOSO MORAES" userId="S::camila.moraes6@fatec.sp.gov.br::86e4a658-ead9-43ba-a197-dee5a0850a91" providerId="AD" clId="Web-{43491913-B3F1-7A65-56EC-FE0DC3D61245}" dt="2024-10-20T15:24:54.895" v="11"/>
        <pc:sldMkLst>
          <pc:docMk/>
          <pc:sldMk cId="0" sldId="265"/>
        </pc:sldMkLst>
      </pc:sldChg>
      <pc:sldChg chg="addSp delSp modSp add del mod ord replId setBg">
        <pc:chgData name="CAMILA CARDOSO MORAES" userId="S::camila.moraes6@fatec.sp.gov.br::86e4a658-ead9-43ba-a197-dee5a0850a91" providerId="AD" clId="Web-{43491913-B3F1-7A65-56EC-FE0DC3D61245}" dt="2024-10-20T17:48:40.525" v="378"/>
        <pc:sldMkLst>
          <pc:docMk/>
          <pc:sldMk cId="2219890038" sldId="267"/>
        </pc:sldMkLst>
      </pc:sldChg>
      <pc:sldChg chg="addSp delSp modSp add replId">
        <pc:chgData name="CAMILA CARDOSO MORAES" userId="S::camila.moraes6@fatec.sp.gov.br::86e4a658-ead9-43ba-a197-dee5a0850a91" providerId="AD" clId="Web-{43491913-B3F1-7A65-56EC-FE0DC3D61245}" dt="2024-10-20T17:52:09.780" v="458" actId="20577"/>
        <pc:sldMkLst>
          <pc:docMk/>
          <pc:sldMk cId="1063237235" sldId="268"/>
        </pc:sldMkLst>
        <pc:spChg chg="mod ord">
          <ac:chgData name="CAMILA CARDOSO MORAES" userId="S::camila.moraes6@fatec.sp.gov.br::86e4a658-ead9-43ba-a197-dee5a0850a91" providerId="AD" clId="Web-{43491913-B3F1-7A65-56EC-FE0DC3D61245}" dt="2024-10-20T17:48:58.791" v="385" actId="20577"/>
          <ac:spMkLst>
            <pc:docMk/>
            <pc:sldMk cId="1063237235" sldId="268"/>
            <ac:spMk id="4" creationId="{0B002B23-D1DF-58C3-E39E-DFB070ED8EDF}"/>
          </ac:spMkLst>
        </pc:spChg>
        <pc:spChg chg="add mod">
          <ac:chgData name="CAMILA CARDOSO MORAES" userId="S::camila.moraes6@fatec.sp.gov.br::86e4a658-ead9-43ba-a197-dee5a0850a91" providerId="AD" clId="Web-{43491913-B3F1-7A65-56EC-FE0DC3D61245}" dt="2024-10-20T17:45:07.942" v="334" actId="1076"/>
          <ac:spMkLst>
            <pc:docMk/>
            <pc:sldMk cId="1063237235" sldId="268"/>
            <ac:spMk id="7" creationId="{4C08159E-0533-F904-A85C-8DFC76CE7E39}"/>
          </ac:spMkLst>
        </pc:spChg>
        <pc:spChg chg="add mod modVis">
          <ac:chgData name="CAMILA CARDOSO MORAES" userId="S::camila.moraes6@fatec.sp.gov.br::86e4a658-ead9-43ba-a197-dee5a0850a91" providerId="AD" clId="Web-{43491913-B3F1-7A65-56EC-FE0DC3D61245}" dt="2024-10-20T17:46:35.709" v="342"/>
          <ac:spMkLst>
            <pc:docMk/>
            <pc:sldMk cId="1063237235" sldId="268"/>
            <ac:spMk id="9" creationId="{88B64C75-FAE8-B696-8D23-0C5011585294}"/>
          </ac:spMkLst>
        </pc:spChg>
        <pc:spChg chg="add mod ord">
          <ac:chgData name="CAMILA CARDOSO MORAES" userId="S::camila.moraes6@fatec.sp.gov.br::86e4a658-ead9-43ba-a197-dee5a0850a91" providerId="AD" clId="Web-{43491913-B3F1-7A65-56EC-FE0DC3D61245}" dt="2024-10-20T17:46:09.928" v="340"/>
          <ac:spMkLst>
            <pc:docMk/>
            <pc:sldMk cId="1063237235" sldId="268"/>
            <ac:spMk id="10" creationId="{2479DEEB-6E98-274A-9D7C-9D189B05C6BB}"/>
          </ac:spMkLst>
        </pc:spChg>
      </pc:sldChg>
      <pc:sldChg chg="addSp delSp modSp add del replId">
        <pc:chgData name="CAMILA CARDOSO MORAES" userId="S::camila.moraes6@fatec.sp.gov.br::86e4a658-ead9-43ba-a197-dee5a0850a91" providerId="AD" clId="Web-{43491913-B3F1-7A65-56EC-FE0DC3D61245}" dt="2024-10-20T17:40:27.732" v="315"/>
        <pc:sldMkLst>
          <pc:docMk/>
          <pc:sldMk cId="3876605927" sldId="268"/>
        </pc:sldMkLst>
      </pc:sldChg>
      <pc:sldChg chg="new">
        <pc:chgData name="CAMILA CARDOSO MORAES" userId="S::camila.moraes6@fatec.sp.gov.br::86e4a658-ead9-43ba-a197-dee5a0850a91" providerId="AD" clId="Web-{43491913-B3F1-7A65-56EC-FE0DC3D61245}" dt="2024-10-20T17:43:17.783" v="331"/>
        <pc:sldMkLst>
          <pc:docMk/>
          <pc:sldMk cId="2845723370" sldId="269"/>
        </pc:sldMkLst>
      </pc:sldChg>
      <pc:sldChg chg="addSp delSp modSp add ord replId">
        <pc:chgData name="CAMILA CARDOSO MORAES" userId="S::camila.moraes6@fatec.sp.gov.br::86e4a658-ead9-43ba-a197-dee5a0850a91" providerId="AD" clId="Web-{43491913-B3F1-7A65-56EC-FE0DC3D61245}" dt="2024-10-20T17:48:38.462" v="377"/>
        <pc:sldMkLst>
          <pc:docMk/>
          <pc:sldMk cId="4085535372" sldId="270"/>
        </pc:sldMkLst>
        <pc:picChg chg="add mod">
          <ac:chgData name="CAMILA CARDOSO MORAES" userId="S::camila.moraes6@fatec.sp.gov.br::86e4a658-ead9-43ba-a197-dee5a0850a91" providerId="AD" clId="Web-{43491913-B3F1-7A65-56EC-FE0DC3D61245}" dt="2024-10-20T17:48:34.978" v="376" actId="1076"/>
          <ac:picMkLst>
            <pc:docMk/>
            <pc:sldMk cId="4085535372" sldId="270"/>
            <ac:picMk id="3" creationId="{08E26EF0-821F-0A0D-32A8-5A74DAEE9550}"/>
          </ac:picMkLst>
        </pc:picChg>
      </pc:sldChg>
    </pc:docChg>
  </pc:docChgLst>
  <pc:docChgLst>
    <pc:chgData name="JULIA ARAUJO SOARES" userId="S::julia.soares8@fatec.sp.gov.br::2ae7c958-c8eb-42e8-bae7-87508de0544a" providerId="AD" clId="Web-{CD5BBE45-ADC5-51CA-8457-59EDC7A6A722}"/>
    <pc:docChg chg="modSld">
      <pc:chgData name="JULIA ARAUJO SOARES" userId="S::julia.soares8@fatec.sp.gov.br::2ae7c958-c8eb-42e8-bae7-87508de0544a" providerId="AD" clId="Web-{CD5BBE45-ADC5-51CA-8457-59EDC7A6A722}" dt="2024-10-21T21:50:55.190" v="1" actId="1076"/>
      <pc:docMkLst>
        <pc:docMk/>
      </pc:docMkLst>
      <pc:sldChg chg="modSp">
        <pc:chgData name="JULIA ARAUJO SOARES" userId="S::julia.soares8@fatec.sp.gov.br::2ae7c958-c8eb-42e8-bae7-87508de0544a" providerId="AD" clId="Web-{CD5BBE45-ADC5-51CA-8457-59EDC7A6A722}" dt="2024-10-21T21:50:55.190" v="1" actId="1076"/>
        <pc:sldMkLst>
          <pc:docMk/>
          <pc:sldMk cId="0" sldId="258"/>
        </pc:sldMkLst>
        <pc:spChg chg="mod">
          <ac:chgData name="JULIA ARAUJO SOARES" userId="S::julia.soares8@fatec.sp.gov.br::2ae7c958-c8eb-42e8-bae7-87508de0544a" providerId="AD" clId="Web-{CD5BBE45-ADC5-51CA-8457-59EDC7A6A722}" dt="2024-10-21T21:50:55.190" v="1" actId="1076"/>
          <ac:spMkLst>
            <pc:docMk/>
            <pc:sldMk cId="0" sldId="258"/>
            <ac:spMk id="14" creationId="{00000000-0000-0000-0000-000000000000}"/>
          </ac:spMkLst>
        </pc:spChg>
      </pc:sldChg>
    </pc:docChg>
  </pc:docChgLst>
  <pc:docChgLst>
    <pc:chgData name="JULIA ARAUJO SOARES" userId="S::julia.soares8@fatec.sp.gov.br::2ae7c958-c8eb-42e8-bae7-87508de0544a" providerId="AD" clId="Web-{D09F3D14-BCC3-DA8F-0EDA-3C3CFACD2D4C}"/>
    <pc:docChg chg="modSld">
      <pc:chgData name="JULIA ARAUJO SOARES" userId="S::julia.soares8@fatec.sp.gov.br::2ae7c958-c8eb-42e8-bae7-87508de0544a" providerId="AD" clId="Web-{D09F3D14-BCC3-DA8F-0EDA-3C3CFACD2D4C}" dt="2024-11-22T01:18:23.408" v="40"/>
      <pc:docMkLst>
        <pc:docMk/>
      </pc:docMkLst>
      <pc:sldChg chg="addSp delSp modSp">
        <pc:chgData name="JULIA ARAUJO SOARES" userId="S::julia.soares8@fatec.sp.gov.br::2ae7c958-c8eb-42e8-bae7-87508de0544a" providerId="AD" clId="Web-{D09F3D14-BCC3-DA8F-0EDA-3C3CFACD2D4C}" dt="2024-11-22T01:18:23.408" v="40"/>
        <pc:sldMkLst>
          <pc:docMk/>
          <pc:sldMk cId="0" sldId="266"/>
        </pc:sldMkLst>
        <pc:spChg chg="add del">
          <ac:chgData name="JULIA ARAUJO SOARES" userId="S::julia.soares8@fatec.sp.gov.br::2ae7c958-c8eb-42e8-bae7-87508de0544a" providerId="AD" clId="Web-{D09F3D14-BCC3-DA8F-0EDA-3C3CFACD2D4C}" dt="2024-11-22T01:17:52.048" v="32"/>
          <ac:spMkLst>
            <pc:docMk/>
            <pc:sldMk cId="0" sldId="266"/>
            <ac:spMk id="9" creationId="{00000000-0000-0000-0000-000000000000}"/>
          </ac:spMkLst>
        </pc:spChg>
        <pc:spChg chg="mod">
          <ac:chgData name="JULIA ARAUJO SOARES" userId="S::julia.soares8@fatec.sp.gov.br::2ae7c958-c8eb-42e8-bae7-87508de0544a" providerId="AD" clId="Web-{D09F3D14-BCC3-DA8F-0EDA-3C3CFACD2D4C}" dt="2024-11-22T01:17:47.701" v="30" actId="1076"/>
          <ac:spMkLst>
            <pc:docMk/>
            <pc:sldMk cId="0" sldId="266"/>
            <ac:spMk id="37" creationId="{75E8035F-C164-BD92-5134-28E15D90030D}"/>
          </ac:spMkLst>
        </pc:spChg>
        <pc:grpChg chg="add del">
          <ac:chgData name="JULIA ARAUJO SOARES" userId="S::julia.soares8@fatec.sp.gov.br::2ae7c958-c8eb-42e8-bae7-87508de0544a" providerId="AD" clId="Web-{D09F3D14-BCC3-DA8F-0EDA-3C3CFACD2D4C}" dt="2024-11-22T01:13:51.317" v="17"/>
          <ac:grpSpMkLst>
            <pc:docMk/>
            <pc:sldMk cId="0" sldId="266"/>
            <ac:grpSpMk id="3" creationId="{00000000-0000-0000-0000-000000000000}"/>
          </ac:grpSpMkLst>
        </pc:grpChg>
        <pc:grpChg chg="del">
          <ac:chgData name="JULIA ARAUJO SOARES" userId="S::julia.soares8@fatec.sp.gov.br::2ae7c958-c8eb-42e8-bae7-87508de0544a" providerId="AD" clId="Web-{D09F3D14-BCC3-DA8F-0EDA-3C3CFACD2D4C}" dt="2024-11-22T01:12:43.675" v="2"/>
          <ac:grpSpMkLst>
            <pc:docMk/>
            <pc:sldMk cId="0" sldId="266"/>
            <ac:grpSpMk id="10" creationId="{00000000-0000-0000-0000-000000000000}"/>
          </ac:grpSpMkLst>
        </pc:grpChg>
        <pc:grpChg chg="add del mod">
          <ac:chgData name="JULIA ARAUJO SOARES" userId="S::julia.soares8@fatec.sp.gov.br::2ae7c958-c8eb-42e8-bae7-87508de0544a" providerId="AD" clId="Web-{D09F3D14-BCC3-DA8F-0EDA-3C3CFACD2D4C}" dt="2024-11-22T01:18:23.408" v="40"/>
          <ac:grpSpMkLst>
            <pc:docMk/>
            <pc:sldMk cId="0" sldId="266"/>
            <ac:grpSpMk id="36" creationId="{87791AD4-3B7E-B075-1817-7B38DC43C6A9}"/>
          </ac:grpSpMkLst>
        </pc:grpChg>
        <pc:grpChg chg="add del">
          <ac:chgData name="JULIA ARAUJO SOARES" userId="S::julia.soares8@fatec.sp.gov.br::2ae7c958-c8eb-42e8-bae7-87508de0544a" providerId="AD" clId="Web-{D09F3D14-BCC3-DA8F-0EDA-3C3CFACD2D4C}" dt="2024-11-22T01:14:15.567" v="21"/>
          <ac:grpSpMkLst>
            <pc:docMk/>
            <pc:sldMk cId="0" sldId="266"/>
            <ac:grpSpMk id="38" creationId="{5E9061A9-B817-13E8-C1FC-C92309C68D40}"/>
          </ac:grpSpMkLst>
        </pc:grpChg>
        <pc:picChg chg="add del mod modCrop">
          <ac:chgData name="JULIA ARAUJO SOARES" userId="S::julia.soares8@fatec.sp.gov.br::2ae7c958-c8eb-42e8-bae7-87508de0544a" providerId="AD" clId="Web-{D09F3D14-BCC3-DA8F-0EDA-3C3CFACD2D4C}" dt="2024-11-22T01:13:44.270" v="15"/>
          <ac:picMkLst>
            <pc:docMk/>
            <pc:sldMk cId="0" sldId="266"/>
            <ac:picMk id="35" creationId="{B6D93ECB-A923-1EFC-4836-BDD0FC9D60BF}"/>
          </ac:picMkLst>
        </pc:picChg>
        <pc:picChg chg="add del mod">
          <ac:chgData name="JULIA ARAUJO SOARES" userId="S::julia.soares8@fatec.sp.gov.br::2ae7c958-c8eb-42e8-bae7-87508de0544a" providerId="AD" clId="Web-{D09F3D14-BCC3-DA8F-0EDA-3C3CFACD2D4C}" dt="2024-11-22T01:16:03.776" v="26"/>
          <ac:picMkLst>
            <pc:docMk/>
            <pc:sldMk cId="0" sldId="266"/>
            <ac:picMk id="40" creationId="{57A3EF17-5476-4A20-1F59-076090D018CE}"/>
          </ac:picMkLst>
        </pc:picChg>
        <pc:picChg chg="add del mod">
          <ac:chgData name="JULIA ARAUJO SOARES" userId="S::julia.soares8@fatec.sp.gov.br::2ae7c958-c8eb-42e8-bae7-87508de0544a" providerId="AD" clId="Web-{D09F3D14-BCC3-DA8F-0EDA-3C3CFACD2D4C}" dt="2024-11-22T01:18:19.830" v="38"/>
          <ac:picMkLst>
            <pc:docMk/>
            <pc:sldMk cId="0" sldId="266"/>
            <ac:picMk id="41" creationId="{DF366F75-45BA-FACD-EE32-1046833681FC}"/>
          </ac:picMkLst>
        </pc:picChg>
      </pc:sldChg>
    </pc:docChg>
  </pc:docChgLst>
  <pc:docChgLst>
    <pc:chgData name="RAFAEL GONCALVES DE FARIAS" userId="S::rafael.farias3@fatec.sp.gov.br::6c6c4e75-3d57-49c9-9636-c1cb8409512a" providerId="AD" clId="Web-{0D80C86A-8697-D531-AADF-7D61249E94F5}"/>
    <pc:docChg chg="addSld modSld sldOrd">
      <pc:chgData name="RAFAEL GONCALVES DE FARIAS" userId="S::rafael.farias3@fatec.sp.gov.br::6c6c4e75-3d57-49c9-9636-c1cb8409512a" providerId="AD" clId="Web-{0D80C86A-8697-D531-AADF-7D61249E94F5}" dt="2024-10-21T12:40:10.026" v="30"/>
      <pc:docMkLst>
        <pc:docMk/>
      </pc:docMkLst>
      <pc:sldChg chg="delSp modSp ord">
        <pc:chgData name="RAFAEL GONCALVES DE FARIAS" userId="S::rafael.farias3@fatec.sp.gov.br::6c6c4e75-3d57-49c9-9636-c1cb8409512a" providerId="AD" clId="Web-{0D80C86A-8697-D531-AADF-7D61249E94F5}" dt="2024-10-21T12:40:10.026" v="30"/>
        <pc:sldMkLst>
          <pc:docMk/>
          <pc:sldMk cId="0" sldId="258"/>
        </pc:sldMkLst>
        <pc:spChg chg="del">
          <ac:chgData name="RAFAEL GONCALVES DE FARIAS" userId="S::rafael.farias3@fatec.sp.gov.br::6c6c4e75-3d57-49c9-9636-c1cb8409512a" providerId="AD" clId="Web-{0D80C86A-8697-D531-AADF-7D61249E94F5}" dt="2024-10-21T12:40:10.026" v="30"/>
          <ac:spMkLst>
            <pc:docMk/>
            <pc:sldMk cId="0" sldId="258"/>
            <ac:spMk id="2" creationId="{00000000-0000-0000-0000-000000000000}"/>
          </ac:spMkLst>
        </pc:spChg>
        <pc:spChg chg="mod">
          <ac:chgData name="RAFAEL GONCALVES DE FARIAS" userId="S::rafael.farias3@fatec.sp.gov.br::6c6c4e75-3d57-49c9-9636-c1cb8409512a" providerId="AD" clId="Web-{0D80C86A-8697-D531-AADF-7D61249E94F5}" dt="2024-10-21T12:40:00.744" v="29" actId="20577"/>
          <ac:spMkLst>
            <pc:docMk/>
            <pc:sldMk cId="0" sldId="258"/>
            <ac:spMk id="13" creationId="{9F50C0F8-AA8B-F4F5-6041-C28BF25E1CF1}"/>
          </ac:spMkLst>
        </pc:spChg>
      </pc:sldChg>
      <pc:sldChg chg="modSp">
        <pc:chgData name="RAFAEL GONCALVES DE FARIAS" userId="S::rafael.farias3@fatec.sp.gov.br::6c6c4e75-3d57-49c9-9636-c1cb8409512a" providerId="AD" clId="Web-{0D80C86A-8697-D531-AADF-7D61249E94F5}" dt="2024-10-21T12:21:05.060" v="2" actId="20577"/>
        <pc:sldMkLst>
          <pc:docMk/>
          <pc:sldMk cId="0" sldId="266"/>
        </pc:sldMkLst>
        <pc:spChg chg="mod">
          <ac:chgData name="RAFAEL GONCALVES DE FARIAS" userId="S::rafael.farias3@fatec.sp.gov.br::6c6c4e75-3d57-49c9-9636-c1cb8409512a" providerId="AD" clId="Web-{0D80C86A-8697-D531-AADF-7D61249E94F5}" dt="2024-10-21T12:21:05.060" v="2" actId="20577"/>
          <ac:spMkLst>
            <pc:docMk/>
            <pc:sldMk cId="0" sldId="266"/>
            <ac:spMk id="29" creationId="{00000000-0000-0000-0000-000000000000}"/>
          </ac:spMkLst>
        </pc:spChg>
      </pc:sldChg>
      <pc:sldChg chg="add replId">
        <pc:chgData name="RAFAEL GONCALVES DE FARIAS" userId="S::rafael.farias3@fatec.sp.gov.br::6c6c4e75-3d57-49c9-9636-c1cb8409512a" providerId="AD" clId="Web-{0D80C86A-8697-D531-AADF-7D61249E94F5}" dt="2024-10-21T12:38:15.538" v="3"/>
        <pc:sldMkLst>
          <pc:docMk/>
          <pc:sldMk cId="3843646056" sldId="271"/>
        </pc:sldMkLst>
      </pc:sldChg>
    </pc:docChg>
  </pc:docChgLst>
  <pc:docChgLst>
    <pc:chgData name="RAFAEL GONCALVES DE FARIAS" userId="6c6c4e75-3d57-49c9-9636-c1cb8409512a" providerId="ADAL" clId="{73E1584A-07EE-4F5B-869C-5C56B1C1A7F1}"/>
    <pc:docChg chg="undo custSel addSld delSld modSld sldOrd">
      <pc:chgData name="RAFAEL GONCALVES DE FARIAS" userId="6c6c4e75-3d57-49c9-9636-c1cb8409512a" providerId="ADAL" clId="{73E1584A-07EE-4F5B-869C-5C56B1C1A7F1}" dt="2024-10-22T14:15:10.298" v="474" actId="123"/>
      <pc:docMkLst>
        <pc:docMk/>
      </pc:docMkLst>
      <pc:sldChg chg="addSp delSp modSp mod">
        <pc:chgData name="RAFAEL GONCALVES DE FARIAS" userId="6c6c4e75-3d57-49c9-9636-c1cb8409512a" providerId="ADAL" clId="{73E1584A-07EE-4F5B-869C-5C56B1C1A7F1}" dt="2024-10-22T14:06:26.779" v="301" actId="12"/>
        <pc:sldMkLst>
          <pc:docMk/>
          <pc:sldMk cId="0" sldId="258"/>
        </pc:sldMkLst>
        <pc:spChg chg="add mod">
          <ac:chgData name="RAFAEL GONCALVES DE FARIAS" userId="6c6c4e75-3d57-49c9-9636-c1cb8409512a" providerId="ADAL" clId="{73E1584A-07EE-4F5B-869C-5C56B1C1A7F1}" dt="2024-10-22T14:06:26.779" v="301" actId="12"/>
          <ac:spMkLst>
            <pc:docMk/>
            <pc:sldMk cId="0" sldId="258"/>
            <ac:spMk id="6" creationId="{14D78226-B69F-76F2-F128-FE165F312B62}"/>
          </ac:spMkLst>
        </pc:spChg>
        <pc:spChg chg="mod">
          <ac:chgData name="RAFAEL GONCALVES DE FARIAS" userId="6c6c4e75-3d57-49c9-9636-c1cb8409512a" providerId="ADAL" clId="{73E1584A-07EE-4F5B-869C-5C56B1C1A7F1}" dt="2024-10-22T13:54:47.914" v="208" actId="20577"/>
          <ac:spMkLst>
            <pc:docMk/>
            <pc:sldMk cId="0" sldId="258"/>
            <ac:spMk id="13" creationId="{9F50C0F8-AA8B-F4F5-6041-C28BF25E1CF1}"/>
          </ac:spMkLst>
        </pc:spChg>
        <pc:spChg chg="mod">
          <ac:chgData name="RAFAEL GONCALVES DE FARIAS" userId="6c6c4e75-3d57-49c9-9636-c1cb8409512a" providerId="ADAL" clId="{73E1584A-07EE-4F5B-869C-5C56B1C1A7F1}" dt="2024-10-21T12:55:44.878" v="27"/>
          <ac:spMkLst>
            <pc:docMk/>
            <pc:sldMk cId="0" sldId="258"/>
            <ac:spMk id="14" creationId="{00000000-0000-0000-0000-000000000000}"/>
          </ac:spMkLst>
        </pc:spChg>
        <pc:picChg chg="add del mod">
          <ac:chgData name="RAFAEL GONCALVES DE FARIAS" userId="6c6c4e75-3d57-49c9-9636-c1cb8409512a" providerId="ADAL" clId="{73E1584A-07EE-4F5B-869C-5C56B1C1A7F1}" dt="2024-10-21T12:54:26.590" v="17" actId="478"/>
          <ac:picMkLst>
            <pc:docMk/>
            <pc:sldMk cId="0" sldId="258"/>
            <ac:picMk id="3" creationId="{70085064-4A6A-1A0A-AAE6-4C93111C6FF6}"/>
          </ac:picMkLst>
        </pc:picChg>
        <pc:picChg chg="add mod">
          <ac:chgData name="RAFAEL GONCALVES DE FARIAS" userId="6c6c4e75-3d57-49c9-9636-c1cb8409512a" providerId="ADAL" clId="{73E1584A-07EE-4F5B-869C-5C56B1C1A7F1}" dt="2024-10-21T12:56:16.201" v="35" actId="1037"/>
          <ac:picMkLst>
            <pc:docMk/>
            <pc:sldMk cId="0" sldId="258"/>
            <ac:picMk id="5" creationId="{EC65A5E3-0691-7036-BF6B-5318AE53330F}"/>
          </ac:picMkLst>
        </pc:picChg>
      </pc:sldChg>
      <pc:sldChg chg="del">
        <pc:chgData name="RAFAEL GONCALVES DE FARIAS" userId="6c6c4e75-3d57-49c9-9636-c1cb8409512a" providerId="ADAL" clId="{73E1584A-07EE-4F5B-869C-5C56B1C1A7F1}" dt="2024-10-22T13:55:14.053" v="212" actId="47"/>
        <pc:sldMkLst>
          <pc:docMk/>
          <pc:sldMk cId="2845723370" sldId="269"/>
        </pc:sldMkLst>
      </pc:sldChg>
      <pc:sldChg chg="addSp modSp mod">
        <pc:chgData name="RAFAEL GONCALVES DE FARIAS" userId="6c6c4e75-3d57-49c9-9636-c1cb8409512a" providerId="ADAL" clId="{73E1584A-07EE-4F5B-869C-5C56B1C1A7F1}" dt="2024-10-22T14:15:10.298" v="474" actId="123"/>
        <pc:sldMkLst>
          <pc:docMk/>
          <pc:sldMk cId="3843646056" sldId="271"/>
        </pc:sldMkLst>
        <pc:spChg chg="add mod">
          <ac:chgData name="RAFAEL GONCALVES DE FARIAS" userId="6c6c4e75-3d57-49c9-9636-c1cb8409512a" providerId="ADAL" clId="{73E1584A-07EE-4F5B-869C-5C56B1C1A7F1}" dt="2024-10-22T14:15:10.298" v="474" actId="123"/>
          <ac:spMkLst>
            <pc:docMk/>
            <pc:sldMk cId="3843646056" sldId="271"/>
            <ac:spMk id="3" creationId="{412E4DEB-E306-32BE-79E1-E5B187390590}"/>
          </ac:spMkLst>
        </pc:spChg>
      </pc:sldChg>
      <pc:sldChg chg="add ord">
        <pc:chgData name="RAFAEL GONCALVES DE FARIAS" userId="6c6c4e75-3d57-49c9-9636-c1cb8409512a" providerId="ADAL" clId="{73E1584A-07EE-4F5B-869C-5C56B1C1A7F1}" dt="2024-10-22T13:55:12.246" v="211"/>
        <pc:sldMkLst>
          <pc:docMk/>
          <pc:sldMk cId="1388199831" sldId="272"/>
        </pc:sldMkLst>
      </pc:sldChg>
    </pc:docChg>
  </pc:docChgLst>
  <pc:docChgLst>
    <pc:chgData name="JULIA ARAUJO SOARES" userId="S::julia.soares8@fatec.sp.gov.br::2ae7c958-c8eb-42e8-bae7-87508de0544a" providerId="AD" clId="Web-{B36EED7B-0FD7-5ABE-B20F-2B88FC2E01AE}"/>
    <pc:docChg chg="addSld delSld modSld sldOrd">
      <pc:chgData name="JULIA ARAUJO SOARES" userId="S::julia.soares8@fatec.sp.gov.br::2ae7c958-c8eb-42e8-bae7-87508de0544a" providerId="AD" clId="Web-{B36EED7B-0FD7-5ABE-B20F-2B88FC2E01AE}" dt="2024-10-22T22:26:39.248" v="368" actId="1076"/>
      <pc:docMkLst>
        <pc:docMk/>
      </pc:docMkLst>
      <pc:sldChg chg="modSp">
        <pc:chgData name="JULIA ARAUJO SOARES" userId="S::julia.soares8@fatec.sp.gov.br::2ae7c958-c8eb-42e8-bae7-87508de0544a" providerId="AD" clId="Web-{B36EED7B-0FD7-5ABE-B20F-2B88FC2E01AE}" dt="2024-10-22T22:13:39.526" v="267" actId="20577"/>
        <pc:sldMkLst>
          <pc:docMk/>
          <pc:sldMk cId="0" sldId="257"/>
        </pc:sldMkLst>
        <pc:spChg chg="mod">
          <ac:chgData name="JULIA ARAUJO SOARES" userId="S::julia.soares8@fatec.sp.gov.br::2ae7c958-c8eb-42e8-bae7-87508de0544a" providerId="AD" clId="Web-{B36EED7B-0FD7-5ABE-B20F-2B88FC2E01AE}" dt="2024-10-22T22:13:39.526" v="267" actId="20577"/>
          <ac:spMkLst>
            <pc:docMk/>
            <pc:sldMk cId="0" sldId="257"/>
            <ac:spMk id="6" creationId="{00000000-0000-0000-0000-000000000000}"/>
          </ac:spMkLst>
        </pc:spChg>
      </pc:sldChg>
      <pc:sldChg chg="modSp ord">
        <pc:chgData name="JULIA ARAUJO SOARES" userId="S::julia.soares8@fatec.sp.gov.br::2ae7c958-c8eb-42e8-bae7-87508de0544a" providerId="AD" clId="Web-{B36EED7B-0FD7-5ABE-B20F-2B88FC2E01AE}" dt="2024-10-22T22:26:09.357" v="366" actId="20577"/>
        <pc:sldMkLst>
          <pc:docMk/>
          <pc:sldMk cId="0" sldId="258"/>
        </pc:sldMkLst>
        <pc:spChg chg="mod">
          <ac:chgData name="JULIA ARAUJO SOARES" userId="S::julia.soares8@fatec.sp.gov.br::2ae7c958-c8eb-42e8-bae7-87508de0544a" providerId="AD" clId="Web-{B36EED7B-0FD7-5ABE-B20F-2B88FC2E01AE}" dt="2024-10-22T22:26:09.357" v="366" actId="20577"/>
          <ac:spMkLst>
            <pc:docMk/>
            <pc:sldMk cId="0" sldId="258"/>
            <ac:spMk id="13" creationId="{9F50C0F8-AA8B-F4F5-6041-C28BF25E1CF1}"/>
          </ac:spMkLst>
        </pc:spChg>
      </pc:sldChg>
      <pc:sldChg chg="modSp">
        <pc:chgData name="JULIA ARAUJO SOARES" userId="S::julia.soares8@fatec.sp.gov.br::2ae7c958-c8eb-42e8-bae7-87508de0544a" providerId="AD" clId="Web-{B36EED7B-0FD7-5ABE-B20F-2B88FC2E01AE}" dt="2024-10-22T22:26:39.248" v="368" actId="1076"/>
        <pc:sldMkLst>
          <pc:docMk/>
          <pc:sldMk cId="0" sldId="266"/>
        </pc:sldMkLst>
        <pc:spChg chg="mod">
          <ac:chgData name="JULIA ARAUJO SOARES" userId="S::julia.soares8@fatec.sp.gov.br::2ae7c958-c8eb-42e8-bae7-87508de0544a" providerId="AD" clId="Web-{B36EED7B-0FD7-5ABE-B20F-2B88FC2E01AE}" dt="2024-10-22T22:26:39.248" v="368" actId="1076"/>
          <ac:spMkLst>
            <pc:docMk/>
            <pc:sldMk cId="0" sldId="266"/>
            <ac:spMk id="27" creationId="{00000000-0000-0000-0000-000000000000}"/>
          </ac:spMkLst>
        </pc:spChg>
      </pc:sldChg>
      <pc:sldChg chg="modSp">
        <pc:chgData name="JULIA ARAUJO SOARES" userId="S::julia.soares8@fatec.sp.gov.br::2ae7c958-c8eb-42e8-bae7-87508de0544a" providerId="AD" clId="Web-{B36EED7B-0FD7-5ABE-B20F-2B88FC2E01AE}" dt="2024-10-22T22:13:24.525" v="261" actId="20577"/>
        <pc:sldMkLst>
          <pc:docMk/>
          <pc:sldMk cId="1063237235" sldId="268"/>
        </pc:sldMkLst>
        <pc:spChg chg="mod">
          <ac:chgData name="JULIA ARAUJO SOARES" userId="S::julia.soares8@fatec.sp.gov.br::2ae7c958-c8eb-42e8-bae7-87508de0544a" providerId="AD" clId="Web-{B36EED7B-0FD7-5ABE-B20F-2B88FC2E01AE}" dt="2024-10-22T22:13:24.525" v="261" actId="20577"/>
          <ac:spMkLst>
            <pc:docMk/>
            <pc:sldMk cId="1063237235" sldId="268"/>
            <ac:spMk id="4" creationId="{0B002B23-D1DF-58C3-E39E-DFB070ED8EDF}"/>
          </ac:spMkLst>
        </pc:spChg>
        <pc:spChg chg="mod">
          <ac:chgData name="JULIA ARAUJO SOARES" userId="S::julia.soares8@fatec.sp.gov.br::2ae7c958-c8eb-42e8-bae7-87508de0544a" providerId="AD" clId="Web-{B36EED7B-0FD7-5ABE-B20F-2B88FC2E01AE}" dt="2024-10-22T21:46:56.664" v="181" actId="1076"/>
          <ac:spMkLst>
            <pc:docMk/>
            <pc:sldMk cId="1063237235" sldId="268"/>
            <ac:spMk id="10" creationId="{2479DEEB-6E98-274A-9D7C-9D189B05C6BB}"/>
          </ac:spMkLst>
        </pc:spChg>
      </pc:sldChg>
      <pc:sldChg chg="addSp delSp modSp">
        <pc:chgData name="JULIA ARAUJO SOARES" userId="S::julia.soares8@fatec.sp.gov.br::2ae7c958-c8eb-42e8-bae7-87508de0544a" providerId="AD" clId="Web-{B36EED7B-0FD7-5ABE-B20F-2B88FC2E01AE}" dt="2024-10-22T22:12:57.306" v="255" actId="20577"/>
        <pc:sldMkLst>
          <pc:docMk/>
          <pc:sldMk cId="4085535372" sldId="270"/>
        </pc:sldMkLst>
        <pc:spChg chg="mod">
          <ac:chgData name="JULIA ARAUJO SOARES" userId="S::julia.soares8@fatec.sp.gov.br::2ae7c958-c8eb-42e8-bae7-87508de0544a" providerId="AD" clId="Web-{B36EED7B-0FD7-5ABE-B20F-2B88FC2E01AE}" dt="2024-10-22T22:12:57.306" v="255" actId="20577"/>
          <ac:spMkLst>
            <pc:docMk/>
            <pc:sldMk cId="4085535372" sldId="270"/>
            <ac:spMk id="4" creationId="{0B002B23-D1DF-58C3-E39E-DFB070ED8EDF}"/>
          </ac:spMkLst>
        </pc:spChg>
        <pc:spChg chg="mod">
          <ac:chgData name="JULIA ARAUJO SOARES" userId="S::julia.soares8@fatec.sp.gov.br::2ae7c958-c8eb-42e8-bae7-87508de0544a" providerId="AD" clId="Web-{B36EED7B-0FD7-5ABE-B20F-2B88FC2E01AE}" dt="2024-10-22T22:10:22.911" v="222" actId="1076"/>
          <ac:spMkLst>
            <pc:docMk/>
            <pc:sldMk cId="4085535372" sldId="270"/>
            <ac:spMk id="7" creationId="{4C08159E-0533-F904-A85C-8DFC76CE7E39}"/>
          </ac:spMkLst>
        </pc:spChg>
        <pc:spChg chg="add del">
          <ac:chgData name="JULIA ARAUJO SOARES" userId="S::julia.soares8@fatec.sp.gov.br::2ae7c958-c8eb-42e8-bae7-87508de0544a" providerId="AD" clId="Web-{B36EED7B-0FD7-5ABE-B20F-2B88FC2E01AE}" dt="2024-10-22T22:10:25.239" v="223"/>
          <ac:spMkLst>
            <pc:docMk/>
            <pc:sldMk cId="4085535372" sldId="270"/>
            <ac:spMk id="9" creationId="{88B64C75-FAE8-B696-8D23-0C5011585294}"/>
          </ac:spMkLst>
        </pc:spChg>
      </pc:sldChg>
      <pc:sldChg chg="modSp">
        <pc:chgData name="JULIA ARAUJO SOARES" userId="S::julia.soares8@fatec.sp.gov.br::2ae7c958-c8eb-42e8-bae7-87508de0544a" providerId="AD" clId="Web-{B36EED7B-0FD7-5ABE-B20F-2B88FC2E01AE}" dt="2024-10-22T21:56:46.602" v="201" actId="14100"/>
        <pc:sldMkLst>
          <pc:docMk/>
          <pc:sldMk cId="3843646056" sldId="271"/>
        </pc:sldMkLst>
        <pc:spChg chg="mod">
          <ac:chgData name="JULIA ARAUJO SOARES" userId="S::julia.soares8@fatec.sp.gov.br::2ae7c958-c8eb-42e8-bae7-87508de0544a" providerId="AD" clId="Web-{B36EED7B-0FD7-5ABE-B20F-2B88FC2E01AE}" dt="2024-10-22T21:56:46.602" v="201" actId="14100"/>
          <ac:spMkLst>
            <pc:docMk/>
            <pc:sldMk cId="3843646056" sldId="271"/>
            <ac:spMk id="3" creationId="{412E4DEB-E306-32BE-79E1-E5B187390590}"/>
          </ac:spMkLst>
        </pc:spChg>
      </pc:sldChg>
      <pc:sldChg chg="addSp delSp modSp">
        <pc:chgData name="JULIA ARAUJO SOARES" userId="S::julia.soares8@fatec.sp.gov.br::2ae7c958-c8eb-42e8-bae7-87508de0544a" providerId="AD" clId="Web-{B36EED7B-0FD7-5ABE-B20F-2B88FC2E01AE}" dt="2024-10-22T22:20:51.943" v="364" actId="1076"/>
        <pc:sldMkLst>
          <pc:docMk/>
          <pc:sldMk cId="1388199831" sldId="272"/>
        </pc:sldMkLst>
        <pc:spChg chg="mod">
          <ac:chgData name="JULIA ARAUJO SOARES" userId="S::julia.soares8@fatec.sp.gov.br::2ae7c958-c8eb-42e8-bae7-87508de0544a" providerId="AD" clId="Web-{B36EED7B-0FD7-5ABE-B20F-2B88FC2E01AE}" dt="2024-10-22T20:38:35.885" v="27" actId="1076"/>
          <ac:spMkLst>
            <pc:docMk/>
            <pc:sldMk cId="1388199831" sldId="272"/>
            <ac:spMk id="2" creationId="{00000000-0000-0000-0000-000000000000}"/>
          </ac:spMkLst>
        </pc:spChg>
        <pc:spChg chg="add mod">
          <ac:chgData name="JULIA ARAUJO SOARES" userId="S::julia.soares8@fatec.sp.gov.br::2ae7c958-c8eb-42e8-bae7-87508de0544a" providerId="AD" clId="Web-{B36EED7B-0FD7-5ABE-B20F-2B88FC2E01AE}" dt="2024-10-22T22:20:45.442" v="362" actId="1076"/>
          <ac:spMkLst>
            <pc:docMk/>
            <pc:sldMk cId="1388199831" sldId="272"/>
            <ac:spMk id="8" creationId="{9CC73A75-F614-2EC5-15EB-7EFAA337E293}"/>
          </ac:spMkLst>
        </pc:spChg>
        <pc:spChg chg="mod">
          <ac:chgData name="JULIA ARAUJO SOARES" userId="S::julia.soares8@fatec.sp.gov.br::2ae7c958-c8eb-42e8-bae7-87508de0544a" providerId="AD" clId="Web-{B36EED7B-0FD7-5ABE-B20F-2B88FC2E01AE}" dt="2024-10-22T22:20:37.692" v="361" actId="1076"/>
          <ac:spMkLst>
            <pc:docMk/>
            <pc:sldMk cId="1388199831" sldId="272"/>
            <ac:spMk id="13" creationId="{9F50C0F8-AA8B-F4F5-6041-C28BF25E1CF1}"/>
          </ac:spMkLst>
        </pc:spChg>
        <pc:spChg chg="mod">
          <ac:chgData name="JULIA ARAUJO SOARES" userId="S::julia.soares8@fatec.sp.gov.br::2ae7c958-c8eb-42e8-bae7-87508de0544a" providerId="AD" clId="Web-{B36EED7B-0FD7-5ABE-B20F-2B88FC2E01AE}" dt="2024-10-22T20:49:20.341" v="70" actId="1076"/>
          <ac:spMkLst>
            <pc:docMk/>
            <pc:sldMk cId="1388199831" sldId="272"/>
            <ac:spMk id="14" creationId="{00000000-0000-0000-0000-000000000000}"/>
          </ac:spMkLst>
        </pc:spChg>
        <pc:picChg chg="add del mod">
          <ac:chgData name="JULIA ARAUJO SOARES" userId="S::julia.soares8@fatec.sp.gov.br::2ae7c958-c8eb-42e8-bae7-87508de0544a" providerId="AD" clId="Web-{B36EED7B-0FD7-5ABE-B20F-2B88FC2E01AE}" dt="2024-10-22T22:14:12.479" v="286"/>
          <ac:picMkLst>
            <pc:docMk/>
            <pc:sldMk cId="1388199831" sldId="272"/>
            <ac:picMk id="3" creationId="{760B57CC-C01F-105B-54B8-55ECFE1BE9DB}"/>
          </ac:picMkLst>
        </pc:picChg>
        <pc:picChg chg="add del mod">
          <ac:chgData name="JULIA ARAUJO SOARES" userId="S::julia.soares8@fatec.sp.gov.br::2ae7c958-c8eb-42e8-bae7-87508de0544a" providerId="AD" clId="Web-{B36EED7B-0FD7-5ABE-B20F-2B88FC2E01AE}" dt="2024-10-22T20:41:37.984" v="48"/>
          <ac:picMkLst>
            <pc:docMk/>
            <pc:sldMk cId="1388199831" sldId="272"/>
            <ac:picMk id="3" creationId="{EBE212B9-DA96-0FE8-8797-523633D4A278}"/>
          </ac:picMkLst>
        </pc:picChg>
        <pc:picChg chg="add del mod">
          <ac:chgData name="JULIA ARAUJO SOARES" userId="S::julia.soares8@fatec.sp.gov.br::2ae7c958-c8eb-42e8-bae7-87508de0544a" providerId="AD" clId="Web-{B36EED7B-0FD7-5ABE-B20F-2B88FC2E01AE}" dt="2024-10-22T20:43:27.018" v="52"/>
          <ac:picMkLst>
            <pc:docMk/>
            <pc:sldMk cId="1388199831" sldId="272"/>
            <ac:picMk id="4" creationId="{C503482B-818C-8667-6293-F7995449ED56}"/>
          </ac:picMkLst>
        </pc:picChg>
        <pc:picChg chg="add del mod">
          <ac:chgData name="JULIA ARAUJO SOARES" userId="S::julia.soares8@fatec.sp.gov.br::2ae7c958-c8eb-42e8-bae7-87508de0544a" providerId="AD" clId="Web-{B36EED7B-0FD7-5ABE-B20F-2B88FC2E01AE}" dt="2024-10-22T21:41:00.577" v="85"/>
          <ac:picMkLst>
            <pc:docMk/>
            <pc:sldMk cId="1388199831" sldId="272"/>
            <ac:picMk id="4" creationId="{EF968D6F-F0D0-082C-5F75-69834610E68B}"/>
          </ac:picMkLst>
        </pc:picChg>
        <pc:picChg chg="add del mod">
          <ac:chgData name="JULIA ARAUJO SOARES" userId="S::julia.soares8@fatec.sp.gov.br::2ae7c958-c8eb-42e8-bae7-87508de0544a" providerId="AD" clId="Web-{B36EED7B-0FD7-5ABE-B20F-2B88FC2E01AE}" dt="2024-10-22T21:38:36.995" v="73"/>
          <ac:picMkLst>
            <pc:docMk/>
            <pc:sldMk cId="1388199831" sldId="272"/>
            <ac:picMk id="5" creationId="{108A1A20-DB11-E537-CA93-C5ABE85F305A}"/>
          </ac:picMkLst>
        </pc:picChg>
        <pc:picChg chg="add del mod">
          <ac:chgData name="JULIA ARAUJO SOARES" userId="S::julia.soares8@fatec.sp.gov.br::2ae7c958-c8eb-42e8-bae7-87508de0544a" providerId="AD" clId="Web-{B36EED7B-0FD7-5ABE-B20F-2B88FC2E01AE}" dt="2024-10-22T22:16:12.904" v="294"/>
          <ac:picMkLst>
            <pc:docMk/>
            <pc:sldMk cId="1388199831" sldId="272"/>
            <ac:picMk id="6" creationId="{22326A74-0460-9D6F-44D6-0D337B650025}"/>
          </ac:picMkLst>
        </pc:picChg>
        <pc:picChg chg="add del mod">
          <ac:chgData name="JULIA ARAUJO SOARES" userId="S::julia.soares8@fatec.sp.gov.br::2ae7c958-c8eb-42e8-bae7-87508de0544a" providerId="AD" clId="Web-{B36EED7B-0FD7-5ABE-B20F-2B88FC2E01AE}" dt="2024-10-22T20:48:38.715" v="66"/>
          <ac:picMkLst>
            <pc:docMk/>
            <pc:sldMk cId="1388199831" sldId="272"/>
            <ac:picMk id="6" creationId="{798BA808-D606-DBB8-77CF-0A6BC4866CBE}"/>
          </ac:picMkLst>
        </pc:picChg>
        <pc:picChg chg="add mod">
          <ac:chgData name="JULIA ARAUJO SOARES" userId="S::julia.soares8@fatec.sp.gov.br::2ae7c958-c8eb-42e8-bae7-87508de0544a" providerId="AD" clId="Web-{B36EED7B-0FD7-5ABE-B20F-2B88FC2E01AE}" dt="2024-10-22T22:20:51.943" v="364" actId="1076"/>
          <ac:picMkLst>
            <pc:docMk/>
            <pc:sldMk cId="1388199831" sldId="272"/>
            <ac:picMk id="7" creationId="{1959E440-5979-6406-39BD-6A9F41F6F7A6}"/>
          </ac:picMkLst>
        </pc:picChg>
      </pc:sldChg>
      <pc:sldChg chg="new del">
        <pc:chgData name="JULIA ARAUJO SOARES" userId="S::julia.soares8@fatec.sp.gov.br::2ae7c958-c8eb-42e8-bae7-87508de0544a" providerId="AD" clId="Web-{B36EED7B-0FD7-5ABE-B20F-2B88FC2E01AE}" dt="2024-10-22T20:37:31.617" v="3"/>
        <pc:sldMkLst>
          <pc:docMk/>
          <pc:sldMk cId="328012749" sldId="273"/>
        </pc:sldMkLst>
      </pc:sldChg>
      <pc:sldChg chg="add replId">
        <pc:chgData name="JULIA ARAUJO SOARES" userId="S::julia.soares8@fatec.sp.gov.br::2ae7c958-c8eb-42e8-bae7-87508de0544a" providerId="AD" clId="Web-{B36EED7B-0FD7-5ABE-B20F-2B88FC2E01AE}" dt="2024-10-22T22:13:51.588" v="268"/>
        <pc:sldMkLst>
          <pc:docMk/>
          <pc:sldMk cId="2215409074" sldId="273"/>
        </pc:sldMkLst>
      </pc:sldChg>
      <pc:sldChg chg="new del">
        <pc:chgData name="JULIA ARAUJO SOARES" userId="S::julia.soares8@fatec.sp.gov.br::2ae7c958-c8eb-42e8-bae7-87508de0544a" providerId="AD" clId="Web-{B36EED7B-0FD7-5ABE-B20F-2B88FC2E01AE}" dt="2024-10-22T20:37:35.586" v="4"/>
        <pc:sldMkLst>
          <pc:docMk/>
          <pc:sldMk cId="3495876853" sldId="274"/>
        </pc:sldMkLst>
      </pc:sldChg>
      <pc:sldChg chg="addSp delSp modSp add del mod replId modShow">
        <pc:chgData name="JULIA ARAUJO SOARES" userId="S::julia.soares8@fatec.sp.gov.br::2ae7c958-c8eb-42e8-bae7-87508de0544a" providerId="AD" clId="Web-{B36EED7B-0FD7-5ABE-B20F-2B88FC2E01AE}" dt="2024-10-22T21:56:19.023" v="200"/>
        <pc:sldMkLst>
          <pc:docMk/>
          <pc:sldMk cId="1591496987" sldId="275"/>
        </pc:sldMkLst>
        <pc:spChg chg="mod">
          <ac:chgData name="JULIA ARAUJO SOARES" userId="S::julia.soares8@fatec.sp.gov.br::2ae7c958-c8eb-42e8-bae7-87508de0544a" providerId="AD" clId="Web-{B36EED7B-0FD7-5ABE-B20F-2B88FC2E01AE}" dt="2024-10-22T21:47:45.821" v="186" actId="20577"/>
          <ac:spMkLst>
            <pc:docMk/>
            <pc:sldMk cId="1591496987" sldId="275"/>
            <ac:spMk id="13" creationId="{9F50C0F8-AA8B-F4F5-6041-C28BF25E1CF1}"/>
          </ac:spMkLst>
        </pc:spChg>
        <pc:picChg chg="add del mod">
          <ac:chgData name="JULIA ARAUJO SOARES" userId="S::julia.soares8@fatec.sp.gov.br::2ae7c958-c8eb-42e8-bae7-87508de0544a" providerId="AD" clId="Web-{B36EED7B-0FD7-5ABE-B20F-2B88FC2E01AE}" dt="2024-10-22T21:56:09.476" v="198"/>
          <ac:picMkLst>
            <pc:docMk/>
            <pc:sldMk cId="1591496987" sldId="275"/>
            <ac:picMk id="3" creationId="{18FC6433-0214-AD56-75C1-ECEEAA83B2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inhasplanilhas.com.br/grafico-de-linha-com-tolerancia-excel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atecspgov.sharepoint.com/:x:/r/sites/PIGPII-Grupo2/Shared%20Documents/General/Despesas%20de%20inicializac%CC%A7a%CC%83o%20C-comunica.xlsx?d=wfbd23a0d79f34c4b9d90e0dd17acd4e6&amp;csf=1&amp;web=1&amp;e=UK1hF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5400000">
            <a:off x="703643" y="-1992076"/>
            <a:ext cx="12571376" cy="13978662"/>
          </a:xfrm>
          <a:custGeom>
            <a:avLst/>
            <a:gdLst/>
            <a:ahLst/>
            <a:cxnLst/>
            <a:rect l="l" t="t" r="r" b="b"/>
            <a:pathLst>
              <a:path w="12571376" h="13978662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8054" t="-71303" r="-4242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flipV="1">
            <a:off x="9189279" y="5035369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189279" y="1215924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9189279" y="-2673773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>
            <a:off x="1876392" y="7419764"/>
            <a:ext cx="1823236" cy="960487"/>
            <a:chOff x="0" y="0"/>
            <a:chExt cx="480194" cy="2529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0194" cy="252968"/>
            </a:xfrm>
            <a:custGeom>
              <a:avLst/>
              <a:gdLst/>
              <a:ahLst/>
              <a:cxnLst/>
              <a:rect l="l" t="t" r="r" b="b"/>
              <a:pathLst>
                <a:path w="480194" h="252968">
                  <a:moveTo>
                    <a:pt x="126484" y="0"/>
                  </a:moveTo>
                  <a:lnTo>
                    <a:pt x="353710" y="0"/>
                  </a:lnTo>
                  <a:cubicBezTo>
                    <a:pt x="387256" y="0"/>
                    <a:pt x="419427" y="13326"/>
                    <a:pt x="443148" y="37046"/>
                  </a:cubicBezTo>
                  <a:cubicBezTo>
                    <a:pt x="466868" y="60767"/>
                    <a:pt x="480194" y="92938"/>
                    <a:pt x="480194" y="126484"/>
                  </a:cubicBezTo>
                  <a:lnTo>
                    <a:pt x="480194" y="126484"/>
                  </a:lnTo>
                  <a:cubicBezTo>
                    <a:pt x="480194" y="160030"/>
                    <a:pt x="466868" y="192201"/>
                    <a:pt x="443148" y="215922"/>
                  </a:cubicBezTo>
                  <a:cubicBezTo>
                    <a:pt x="419427" y="239642"/>
                    <a:pt x="387256" y="252968"/>
                    <a:pt x="353710" y="252968"/>
                  </a:cubicBezTo>
                  <a:lnTo>
                    <a:pt x="126484" y="252968"/>
                  </a:lnTo>
                  <a:cubicBezTo>
                    <a:pt x="92938" y="252968"/>
                    <a:pt x="60767" y="239642"/>
                    <a:pt x="37046" y="215922"/>
                  </a:cubicBezTo>
                  <a:cubicBezTo>
                    <a:pt x="13326" y="192201"/>
                    <a:pt x="0" y="160030"/>
                    <a:pt x="0" y="126484"/>
                  </a:cubicBezTo>
                  <a:lnTo>
                    <a:pt x="0" y="126484"/>
                  </a:lnTo>
                  <a:cubicBezTo>
                    <a:pt x="0" y="92938"/>
                    <a:pt x="13326" y="60767"/>
                    <a:pt x="37046" y="37046"/>
                  </a:cubicBezTo>
                  <a:cubicBezTo>
                    <a:pt x="60767" y="13326"/>
                    <a:pt x="92938" y="0"/>
                    <a:pt x="1264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0194" cy="291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9151" y="7678428"/>
            <a:ext cx="986790" cy="443158"/>
          </a:xfrm>
          <a:custGeom>
            <a:avLst/>
            <a:gdLst/>
            <a:ahLst/>
            <a:cxnLst/>
            <a:rect l="l" t="t" r="r" b="b"/>
            <a:pathLst>
              <a:path w="986790" h="443158">
                <a:moveTo>
                  <a:pt x="0" y="0"/>
                </a:moveTo>
                <a:lnTo>
                  <a:pt x="986790" y="0"/>
                </a:lnTo>
                <a:lnTo>
                  <a:pt x="986790" y="443159"/>
                </a:lnTo>
                <a:lnTo>
                  <a:pt x="0" y="4431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TextBox 11"/>
          <p:cNvSpPr txBox="1"/>
          <p:nvPr/>
        </p:nvSpPr>
        <p:spPr>
          <a:xfrm>
            <a:off x="1876392" y="2616658"/>
            <a:ext cx="7312888" cy="266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b="1" spc="-230" err="1">
                <a:solidFill>
                  <a:srgbClr val="FFFFFF"/>
                </a:solidFill>
                <a:latin typeface="Poppins"/>
                <a:ea typeface="Poppins Ultra-Bold"/>
                <a:cs typeface="Poppins Ultra-Bold"/>
                <a:sym typeface="Poppins Ultra-Bold"/>
              </a:rPr>
              <a:t>Projeto</a:t>
            </a:r>
            <a:endParaRPr lang="en-US" sz="9200" b="1" spc="-230">
              <a:solidFill>
                <a:srgbClr val="FFFFFF"/>
              </a:solidFill>
              <a:latin typeface="Poppins"/>
              <a:ea typeface="Poppins Ultra-Bold"/>
              <a:cs typeface="Poppins Ultra-Bold"/>
            </a:endParaRPr>
          </a:p>
          <a:p>
            <a:pPr algn="l">
              <a:lnSpc>
                <a:spcPts val="10120"/>
              </a:lnSpc>
            </a:pPr>
            <a:r>
              <a:rPr lang="en-US" sz="9200" b="1" spc="-230" err="1">
                <a:solidFill>
                  <a:srgbClr val="FFFFFF"/>
                </a:solidFill>
                <a:latin typeface="Poppins"/>
                <a:ea typeface="Poppins Ultra-Bold"/>
                <a:cs typeface="Poppins Ultra-Bold"/>
                <a:sym typeface="Poppins Ultra-Bold"/>
              </a:rPr>
              <a:t>Integrador</a:t>
            </a:r>
            <a:endParaRPr lang="en-US" sz="9200" b="1" spc="-230" err="1">
              <a:solidFill>
                <a:srgbClr val="89FFDB"/>
              </a:solidFill>
              <a:latin typeface="Poppins"/>
              <a:ea typeface="Poppins Ultra-Bold"/>
              <a:cs typeface="Poppins Ultra-Bold"/>
              <a:sym typeface="Poppins Ultra-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76392" y="1906749"/>
            <a:ext cx="4697936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spc="375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C-COMUNICA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143500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028700" y="1232482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028700" y="-2491638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8970676" y="2254693"/>
            <a:ext cx="5058354" cy="1301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b="1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2ª Sprint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4342508"/>
            <a:ext cx="7468244" cy="569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50" spc="31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 C-</a:t>
            </a:r>
            <a:r>
              <a:rPr lang="en-US" sz="2450" spc="31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Comunica</a:t>
            </a:r>
            <a:endParaRPr lang="en-US" sz="2450" spc="312" dirty="0" err="1">
              <a:solidFill>
                <a:srgbClr val="FFFFFF"/>
              </a:solidFill>
              <a:latin typeface="Poppins"/>
              <a:ea typeface="Poppins"/>
              <a:cs typeface="Poppins"/>
            </a:endParaRPr>
          </a:p>
          <a:p>
            <a:pPr>
              <a:lnSpc>
                <a:spcPts val="4999"/>
              </a:lnSpc>
            </a:pPr>
            <a:r>
              <a:rPr lang="en-US" sz="2450" spc="31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en-US" sz="2450" spc="31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Gerenciamento</a:t>
            </a:r>
            <a:r>
              <a:rPr lang="en-US" sz="2450" spc="31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Estoque</a:t>
            </a:r>
            <a:endParaRPr lang="en-US" sz="2450" spc="312" dirty="0">
              <a:solidFill>
                <a:srgbClr val="FFFFFF"/>
              </a:solidFill>
              <a:latin typeface="Poppins"/>
              <a:ea typeface="Poppins"/>
              <a:cs typeface="Poppins"/>
            </a:endParaRPr>
          </a:p>
          <a:p>
            <a:pPr>
              <a:lnSpc>
                <a:spcPts val="4999"/>
              </a:lnSpc>
            </a:pPr>
            <a:r>
              <a:rPr lang="en-US" sz="2450" spc="312" dirty="0">
                <a:solidFill>
                  <a:srgbClr val="FFFFFF"/>
                </a:solidFill>
                <a:latin typeface="Poppins"/>
                <a:ea typeface="Poppins"/>
                <a:cs typeface="Poppins"/>
              </a:rPr>
              <a:t>2.1 </a:t>
            </a:r>
            <a:r>
              <a:rPr lang="en-US" sz="2450" spc="312" dirty="0" err="1">
                <a:solidFill>
                  <a:srgbClr val="FFFFFF"/>
                </a:solidFill>
                <a:latin typeface="Poppins"/>
                <a:ea typeface="Poppins"/>
                <a:cs typeface="Poppins"/>
              </a:rPr>
              <a:t>Previsão</a:t>
            </a:r>
            <a:r>
              <a:rPr lang="en-US" sz="2450" spc="312" dirty="0">
                <a:solidFill>
                  <a:srgbClr val="FFFFFF"/>
                </a:solidFill>
                <a:latin typeface="Poppins"/>
                <a:ea typeface="Poppins"/>
                <a:cs typeface="Poppins"/>
              </a:rPr>
              <a:t> de </a:t>
            </a:r>
            <a:r>
              <a:rPr lang="en-US" sz="2450" spc="312" dirty="0" err="1">
                <a:solidFill>
                  <a:srgbClr val="FFFFFF"/>
                </a:solidFill>
                <a:latin typeface="Poppins"/>
                <a:ea typeface="Poppins"/>
                <a:cs typeface="Poppins"/>
              </a:rPr>
              <a:t>Demanda</a:t>
            </a:r>
            <a:r>
              <a:rPr lang="en-US" sz="2450" spc="312" dirty="0">
                <a:solidFill>
                  <a:srgbClr val="FFFFFF"/>
                </a:solidFill>
                <a:latin typeface="Poppins"/>
                <a:ea typeface="Poppins"/>
                <a:cs typeface="Poppins"/>
              </a:rPr>
              <a:t> </a:t>
            </a:r>
          </a:p>
          <a:p>
            <a:pPr>
              <a:lnSpc>
                <a:spcPts val="4999"/>
              </a:lnSpc>
            </a:pPr>
            <a:r>
              <a:rPr lang="en-US" sz="2450" spc="312" dirty="0">
                <a:solidFill>
                  <a:srgbClr val="FFFFFF"/>
                </a:solidFill>
                <a:latin typeface="Poppins"/>
                <a:ea typeface="Poppins"/>
                <a:cs typeface="Poppins"/>
              </a:rPr>
              <a:t>2.3 </a:t>
            </a:r>
            <a:r>
              <a:rPr lang="en-US" sz="2450" spc="312" dirty="0" err="1">
                <a:solidFill>
                  <a:srgbClr val="FFFFFF"/>
                </a:solidFill>
                <a:latin typeface="Poppins"/>
                <a:ea typeface="Poppins"/>
                <a:cs typeface="Poppins"/>
              </a:rPr>
              <a:t>Fluxo</a:t>
            </a:r>
            <a:r>
              <a:rPr lang="en-US" sz="2450" spc="312" dirty="0">
                <a:solidFill>
                  <a:srgbClr val="FFFFFF"/>
                </a:solidFill>
                <a:latin typeface="Poppins"/>
                <a:ea typeface="Poppins"/>
                <a:cs typeface="Poppins"/>
              </a:rPr>
              <a:t> de Caixa </a:t>
            </a:r>
          </a:p>
          <a:p>
            <a:pPr>
              <a:lnSpc>
                <a:spcPts val="4999"/>
              </a:lnSpc>
            </a:pPr>
            <a:r>
              <a:rPr lang="en-US" sz="2450" spc="312" dirty="0">
                <a:solidFill>
                  <a:srgbClr val="FFFFFF"/>
                </a:solidFill>
                <a:latin typeface="Poppins"/>
                <a:ea typeface="Poppins"/>
                <a:cs typeface="Poppins"/>
              </a:rPr>
              <a:t>2.4 Sistema de </a:t>
            </a:r>
            <a:r>
              <a:rPr lang="en-US" sz="2450" spc="312" dirty="0" err="1">
                <a:solidFill>
                  <a:srgbClr val="FFFFFF"/>
                </a:solidFill>
                <a:latin typeface="Poppins"/>
                <a:ea typeface="Poppins"/>
                <a:cs typeface="Poppins"/>
              </a:rPr>
              <a:t>Gereciamentos</a:t>
            </a:r>
            <a:r>
              <a:rPr lang="en-US" sz="2450" spc="312" dirty="0">
                <a:solidFill>
                  <a:srgbClr val="FFFFFF"/>
                </a:solidFill>
                <a:latin typeface="Poppins"/>
                <a:ea typeface="Poppins"/>
                <a:cs typeface="Poppins"/>
              </a:rPr>
              <a:t> RH</a:t>
            </a:r>
          </a:p>
          <a:p>
            <a:pPr>
              <a:lnSpc>
                <a:spcPts val="4999"/>
              </a:lnSpc>
            </a:pPr>
            <a:r>
              <a:rPr lang="en-US" sz="2500" spc="312" dirty="0">
                <a:solidFill>
                  <a:srgbClr val="FFFFFF"/>
                </a:solidFill>
                <a:latin typeface="Poppins"/>
                <a:cs typeface="Poppins"/>
              </a:rPr>
              <a:t>2.4 </a:t>
            </a:r>
            <a:r>
              <a:rPr lang="en-US" sz="2500" spc="312" dirty="0" err="1">
                <a:solidFill>
                  <a:srgbClr val="FFFFFF"/>
                </a:solidFill>
                <a:latin typeface="Poppins"/>
                <a:cs typeface="Poppins"/>
              </a:rPr>
              <a:t>Indicadores</a:t>
            </a:r>
            <a:endParaRPr lang="en-US" sz="2500" spc="312" dirty="0">
              <a:solidFill>
                <a:srgbClr val="FFFFFF"/>
              </a:solidFill>
              <a:latin typeface="Poppins"/>
              <a:cs typeface="Poppins"/>
            </a:endParaRPr>
          </a:p>
          <a:p>
            <a:pPr>
              <a:lnSpc>
                <a:spcPts val="4999"/>
              </a:lnSpc>
            </a:pPr>
            <a:endParaRPr lang="en-US" sz="2450" spc="312" dirty="0">
              <a:solidFill>
                <a:srgbClr val="FFFFFF"/>
              </a:solidFill>
              <a:latin typeface="Poppins"/>
              <a:ea typeface="Poppins"/>
              <a:cs typeface="Poppins"/>
            </a:endParaRPr>
          </a:p>
          <a:p>
            <a:pPr>
              <a:lnSpc>
                <a:spcPts val="4999"/>
              </a:lnSpc>
            </a:pPr>
            <a:endParaRPr lang="en-US" sz="2450" spc="312">
              <a:solidFill>
                <a:srgbClr val="FFFFFF"/>
              </a:solidFill>
              <a:latin typeface="Poppins"/>
              <a:ea typeface="Poppins"/>
              <a:cs typeface="Poppins"/>
            </a:endParaRPr>
          </a:p>
          <a:p>
            <a:pPr>
              <a:lnSpc>
                <a:spcPts val="4999"/>
              </a:lnSpc>
            </a:pPr>
            <a:endParaRPr lang="en-US" sz="2450" spc="312">
              <a:solidFill>
                <a:srgbClr val="FFFFFF"/>
              </a:solidFill>
              <a:latin typeface="Poppins"/>
              <a:ea typeface="Poppins"/>
              <a:cs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2925344" y="-1241720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Freeform 14"/>
          <p:cNvSpPr/>
          <p:nvPr/>
        </p:nvSpPr>
        <p:spPr>
          <a:xfrm rot="5209179">
            <a:off x="-3311841" y="-1349352"/>
            <a:ext cx="12648630" cy="12648630"/>
          </a:xfrm>
          <a:custGeom>
            <a:avLst/>
            <a:gdLst/>
            <a:ahLst/>
            <a:cxnLst/>
            <a:rect l="l" t="t" r="r" b="b"/>
            <a:pathLst>
              <a:path w="12648630" h="12648630">
                <a:moveTo>
                  <a:pt x="0" y="0"/>
                </a:moveTo>
                <a:lnTo>
                  <a:pt x="12648630" y="0"/>
                </a:lnTo>
                <a:lnTo>
                  <a:pt x="12648630" y="12648630"/>
                </a:lnTo>
                <a:lnTo>
                  <a:pt x="0" y="12648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Freeform 21"/>
          <p:cNvSpPr/>
          <p:nvPr/>
        </p:nvSpPr>
        <p:spPr>
          <a:xfrm rot="-10800000">
            <a:off x="2552464" y="-2396740"/>
            <a:ext cx="7415859" cy="7415859"/>
          </a:xfrm>
          <a:custGeom>
            <a:avLst/>
            <a:gdLst/>
            <a:ahLst/>
            <a:cxnLst/>
            <a:rect l="l" t="t" r="r" b="b"/>
            <a:pathLst>
              <a:path w="7415859" h="7415859">
                <a:moveTo>
                  <a:pt x="0" y="0"/>
                </a:moveTo>
                <a:lnTo>
                  <a:pt x="7415860" y="0"/>
                </a:lnTo>
                <a:lnTo>
                  <a:pt x="7415860" y="7415860"/>
                </a:lnTo>
                <a:lnTo>
                  <a:pt x="0" y="7415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50C0F8-AA8B-F4F5-6041-C28BF25E1CF1}"/>
              </a:ext>
            </a:extLst>
          </p:cNvPr>
          <p:cNvSpPr txBox="1"/>
          <p:nvPr/>
        </p:nvSpPr>
        <p:spPr>
          <a:xfrm>
            <a:off x="987950" y="915473"/>
            <a:ext cx="9408807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200" b="1" spc="-230">
                <a:solidFill>
                  <a:srgbClr val="FFFFFF"/>
                </a:solidFill>
                <a:latin typeface="Poppins Bold"/>
                <a:cs typeface="Poppins Bold"/>
              </a:rPr>
              <a:t>C-COMUNICA</a:t>
            </a:r>
          </a:p>
          <a:p>
            <a:endParaRPr lang="pt-BR" sz="9200" b="1" spc="-230">
              <a:solidFill>
                <a:schemeClr val="bg1"/>
              </a:solidFill>
              <a:latin typeface="Poppins Bold"/>
              <a:ea typeface="Calibri"/>
              <a:cs typeface="Poppins Bold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2E4DEB-E306-32BE-79E1-E5B187390590}"/>
              </a:ext>
            </a:extLst>
          </p:cNvPr>
          <p:cNvSpPr txBox="1"/>
          <p:nvPr/>
        </p:nvSpPr>
        <p:spPr>
          <a:xfrm>
            <a:off x="1295400" y="33147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>
                <a:solidFill>
                  <a:schemeClr val="bg1"/>
                </a:solidFill>
              </a:rPr>
              <a:t>A C-COMUNICA é uma empresa de médio porte dedicada à distribuição e comercialização de celulares para todas as regiões do Brasil. Com uma missão de conectar pessoas e facilitar o acesso à tecnologia, a empresa oferece uma ampla gama de dispositivos móveis que atendem a todas as classes sociais brasileiras.</a:t>
            </a:r>
          </a:p>
          <a:p>
            <a:pPr algn="just"/>
            <a:endParaRPr lang="pt-BR" sz="2400">
              <a:solidFill>
                <a:schemeClr val="bg1"/>
              </a:solidFill>
            </a:endParaRPr>
          </a:p>
          <a:p>
            <a:pPr algn="just"/>
            <a:r>
              <a:rPr lang="pt-BR" sz="2400">
                <a:solidFill>
                  <a:schemeClr val="bg1"/>
                </a:solidFill>
              </a:rPr>
              <a:t>Nós trabalhamos com as principais marcas de celulares do mercado, oferecendo desde modelos básicos e acessíveis até smartphones de última geração.</a:t>
            </a:r>
          </a:p>
        </p:txBody>
      </p:sp>
    </p:spTree>
    <p:extLst>
      <p:ext uri="{BB962C8B-B14F-4D97-AF65-F5344CB8AC3E}">
        <p14:creationId xmlns:p14="http://schemas.microsoft.com/office/powerpoint/2010/main" val="384364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2479DEEB-6E98-274A-9D7C-9D189B05C6BB}"/>
              </a:ext>
            </a:extLst>
          </p:cNvPr>
          <p:cNvSpPr/>
          <p:nvPr/>
        </p:nvSpPr>
        <p:spPr>
          <a:xfrm>
            <a:off x="-171371" y="-137097"/>
            <a:ext cx="8397188" cy="10967756"/>
          </a:xfrm>
          <a:prstGeom prst="rect">
            <a:avLst/>
          </a:prstGeom>
          <a:solidFill>
            <a:srgbClr val="0108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4C08159E-0533-F904-A85C-8DFC76CE7E39}"/>
              </a:ext>
            </a:extLst>
          </p:cNvPr>
          <p:cNvSpPr/>
          <p:nvPr/>
        </p:nvSpPr>
        <p:spPr>
          <a:xfrm rot="10800000">
            <a:off x="1790464" y="-3038424"/>
            <a:ext cx="7415859" cy="7415859"/>
          </a:xfrm>
          <a:custGeom>
            <a:avLst/>
            <a:gdLst/>
            <a:ahLst/>
            <a:cxnLst/>
            <a:rect l="l" t="t" r="r" b="b"/>
            <a:pathLst>
              <a:path w="7415859" h="7415859">
                <a:moveTo>
                  <a:pt x="0" y="0"/>
                </a:moveTo>
                <a:lnTo>
                  <a:pt x="7415860" y="0"/>
                </a:lnTo>
                <a:lnTo>
                  <a:pt x="7415860" y="7415860"/>
                </a:lnTo>
                <a:lnTo>
                  <a:pt x="0" y="7415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88B64C75-FAE8-B696-8D23-0C5011585294}"/>
              </a:ext>
            </a:extLst>
          </p:cNvPr>
          <p:cNvSpPr/>
          <p:nvPr/>
        </p:nvSpPr>
        <p:spPr>
          <a:xfrm rot="5209179">
            <a:off x="-3853262" y="335069"/>
            <a:ext cx="12648630" cy="12648630"/>
          </a:xfrm>
          <a:custGeom>
            <a:avLst/>
            <a:gdLst/>
            <a:ahLst/>
            <a:cxnLst/>
            <a:rect l="l" t="t" r="r" b="b"/>
            <a:pathLst>
              <a:path w="12648630" h="12648630">
                <a:moveTo>
                  <a:pt x="0" y="0"/>
                </a:moveTo>
                <a:lnTo>
                  <a:pt x="12648630" y="0"/>
                </a:lnTo>
                <a:lnTo>
                  <a:pt x="12648630" y="12648630"/>
                </a:lnTo>
                <a:lnTo>
                  <a:pt x="0" y="12648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002B23-D1DF-58C3-E39E-DFB070ED8EDF}"/>
              </a:ext>
            </a:extLst>
          </p:cNvPr>
          <p:cNvSpPr txBox="1"/>
          <p:nvPr/>
        </p:nvSpPr>
        <p:spPr>
          <a:xfrm>
            <a:off x="880584" y="5353933"/>
            <a:ext cx="6289507" cy="1314308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2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 </a:t>
            </a:r>
            <a:r>
              <a:rPr lang="en-US" sz="5400" b="1" spc="-23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Gerenciamento</a:t>
            </a:r>
            <a:r>
              <a:rPr lang="en-US" sz="5400" b="1" spc="-2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Estoque</a:t>
            </a:r>
            <a:endParaRPr lang="pt-BR" dirty="0">
              <a:ea typeface="+mj-ea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spc="-230">
              <a:solidFill>
                <a:srgbClr val="FFFFFF"/>
              </a:solidFill>
              <a:latin typeface="+mj-lt"/>
              <a:ea typeface="+mj-ea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spc="-230">
              <a:solidFill>
                <a:srgbClr val="FFFFFF"/>
              </a:solidFill>
              <a:latin typeface="+mj-lt"/>
              <a:ea typeface="+mj-ea"/>
              <a:cs typeface="Calibr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spc="-230">
              <a:solidFill>
                <a:srgbClr val="FFFFFF"/>
              </a:solidFill>
              <a:latin typeface="+mj-lt"/>
              <a:ea typeface="+mj-ea"/>
              <a:cs typeface="Calibri"/>
            </a:endParaRPr>
          </a:p>
        </p:txBody>
      </p:sp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08E26EF0-821F-0A0D-32A8-5A74DAEE9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756" y="2623135"/>
            <a:ext cx="9570119" cy="54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3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2479DEEB-6E98-274A-9D7C-9D189B05C6BB}"/>
              </a:ext>
            </a:extLst>
          </p:cNvPr>
          <p:cNvSpPr/>
          <p:nvPr/>
        </p:nvSpPr>
        <p:spPr>
          <a:xfrm>
            <a:off x="-150589" y="8376"/>
            <a:ext cx="8397188" cy="10967756"/>
          </a:xfrm>
          <a:prstGeom prst="rect">
            <a:avLst/>
          </a:prstGeom>
          <a:solidFill>
            <a:srgbClr val="0108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4C08159E-0533-F904-A85C-8DFC76CE7E39}"/>
              </a:ext>
            </a:extLst>
          </p:cNvPr>
          <p:cNvSpPr/>
          <p:nvPr/>
        </p:nvSpPr>
        <p:spPr>
          <a:xfrm rot="10800000">
            <a:off x="1790464" y="-3038424"/>
            <a:ext cx="7415859" cy="7415859"/>
          </a:xfrm>
          <a:custGeom>
            <a:avLst/>
            <a:gdLst/>
            <a:ahLst/>
            <a:cxnLst/>
            <a:rect l="l" t="t" r="r" b="b"/>
            <a:pathLst>
              <a:path w="7415859" h="7415859">
                <a:moveTo>
                  <a:pt x="0" y="0"/>
                </a:moveTo>
                <a:lnTo>
                  <a:pt x="7415860" y="0"/>
                </a:lnTo>
                <a:lnTo>
                  <a:pt x="7415860" y="7415860"/>
                </a:lnTo>
                <a:lnTo>
                  <a:pt x="0" y="7415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88B64C75-FAE8-B696-8D23-0C5011585294}"/>
              </a:ext>
            </a:extLst>
          </p:cNvPr>
          <p:cNvSpPr/>
          <p:nvPr/>
        </p:nvSpPr>
        <p:spPr>
          <a:xfrm rot="5209179">
            <a:off x="-3853262" y="335069"/>
            <a:ext cx="12648630" cy="12648630"/>
          </a:xfrm>
          <a:custGeom>
            <a:avLst/>
            <a:gdLst/>
            <a:ahLst/>
            <a:cxnLst/>
            <a:rect l="l" t="t" r="r" b="b"/>
            <a:pathLst>
              <a:path w="12648630" h="12648630">
                <a:moveTo>
                  <a:pt x="0" y="0"/>
                </a:moveTo>
                <a:lnTo>
                  <a:pt x="12648630" y="0"/>
                </a:lnTo>
                <a:lnTo>
                  <a:pt x="12648630" y="12648630"/>
                </a:lnTo>
                <a:lnTo>
                  <a:pt x="0" y="12648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002B23-D1DF-58C3-E39E-DFB070ED8EDF}"/>
              </a:ext>
            </a:extLst>
          </p:cNvPr>
          <p:cNvSpPr txBox="1"/>
          <p:nvPr/>
        </p:nvSpPr>
        <p:spPr>
          <a:xfrm>
            <a:off x="901366" y="2589951"/>
            <a:ext cx="6289507" cy="1314308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2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2.2 </a:t>
            </a:r>
            <a:r>
              <a:rPr lang="en-US" sz="5400" b="1" spc="-23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Gerenciamento</a:t>
            </a:r>
            <a:r>
              <a:rPr lang="en-US" sz="5400" b="1" spc="-2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Estoque</a:t>
            </a:r>
            <a:endParaRPr lang="pt-BR" dirty="0">
              <a:solidFill>
                <a:srgbClr val="000000"/>
              </a:solidFill>
              <a:latin typeface="+mj-lt"/>
              <a:ea typeface="+mj-ea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spc="-230">
              <a:solidFill>
                <a:srgbClr val="FFFFFF"/>
              </a:solidFill>
              <a:ea typeface="+mj-ea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spc="-230">
              <a:solidFill>
                <a:srgbClr val="FFFFFF"/>
              </a:solidFill>
              <a:latin typeface="+mj-lt"/>
              <a:ea typeface="+mj-ea"/>
              <a:cs typeface="Calibr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spc="-230">
              <a:solidFill>
                <a:srgbClr val="FFFFFF"/>
              </a:solidFill>
              <a:latin typeface="+mj-lt"/>
              <a:ea typeface="+mj-ea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0C4A77-14F3-B31A-AEE0-182E46F3A5D1}"/>
              </a:ext>
            </a:extLst>
          </p:cNvPr>
          <p:cNvSpPr txBox="1"/>
          <p:nvPr/>
        </p:nvSpPr>
        <p:spPr>
          <a:xfrm>
            <a:off x="892968" y="3018233"/>
            <a:ext cx="5518546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solidFill>
                  <a:schemeClr val="bg1"/>
                </a:solidFill>
                <a:ea typeface="Calibri"/>
                <a:cs typeface="Calibri"/>
              </a:rPr>
              <a:t>O estoque será controlado com o gráfico Dente de Serra. </a:t>
            </a:r>
            <a:endParaRPr lang="pt-BR">
              <a:solidFill>
                <a:schemeClr val="bg1"/>
              </a:solidFill>
            </a:endParaRPr>
          </a:p>
          <a:p>
            <a:endParaRPr lang="pt-BR" sz="24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t-BR" sz="2400">
                <a:solidFill>
                  <a:schemeClr val="bg1"/>
                </a:solidFill>
                <a:ea typeface="Calibri"/>
                <a:cs typeface="Calibri"/>
              </a:rPr>
              <a:t>Principal função: </a:t>
            </a:r>
            <a:r>
              <a:rPr lang="pt-BR" sz="2400">
                <a:solidFill>
                  <a:schemeClr val="bg1"/>
                </a:solidFill>
                <a:ea typeface="+mn-lt"/>
                <a:cs typeface="+mn-lt"/>
              </a:rPr>
              <a:t>ajuda a monitorar e otimizar os níveis de estoque.</a:t>
            </a:r>
          </a:p>
          <a:p>
            <a:endParaRPr lang="pt-BR" sz="24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t-BR" sz="2400">
                <a:solidFill>
                  <a:schemeClr val="bg1"/>
                </a:solidFill>
                <a:ea typeface="+mn-lt"/>
                <a:cs typeface="+mn-lt"/>
              </a:rPr>
              <a:t>O gráfico mostra claramente como o nível de estoque varia ao longo do tempo, permitindo identificar rapidamente períodos de baixa ou alta.</a:t>
            </a:r>
            <a:endParaRPr lang="pt-BR">
              <a:solidFill>
                <a:schemeClr val="bg1"/>
              </a:solidFill>
            </a:endParaRPr>
          </a:p>
          <a:p>
            <a:endParaRPr lang="pt-BR" sz="24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t-BR" sz="2400">
                <a:solidFill>
                  <a:schemeClr val="bg1"/>
                </a:solidFill>
                <a:ea typeface="+mn-lt"/>
                <a:cs typeface="+mn-lt"/>
              </a:rPr>
              <a:t>Auxilia na programação da produção, garantindo que a oferta atenda à demanda de maneira eficiente.</a:t>
            </a:r>
            <a:endParaRPr lang="pt-BR">
              <a:solidFill>
                <a:schemeClr val="bg1"/>
              </a:solidFill>
            </a:endParaRPr>
          </a:p>
          <a:p>
            <a:endParaRPr lang="pt-BR" sz="2400">
              <a:solidFill>
                <a:schemeClr val="bg1"/>
              </a:solidFill>
              <a:ea typeface="Calibri"/>
              <a:cs typeface="Calibri"/>
            </a:endParaRPr>
          </a:p>
          <a:p>
            <a:endParaRPr lang="pt-BR" sz="240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5" name="Imagem 4" descr="Gráfico de Linha com Tolerância no Excel - Minhas Planilhas">
            <a:extLst>
              <a:ext uri="{FF2B5EF4-FFF2-40B4-BE49-F238E27FC236}">
                <a16:creationId xmlns:a16="http://schemas.microsoft.com/office/drawing/2014/main" id="{50981B47-0232-A662-FCF5-DFE82CBDD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541" y="2824007"/>
            <a:ext cx="8618934" cy="46211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579D64B-3209-EBC7-A97B-8891CA3596E0}"/>
              </a:ext>
            </a:extLst>
          </p:cNvPr>
          <p:cNvSpPr txBox="1"/>
          <p:nvPr/>
        </p:nvSpPr>
        <p:spPr>
          <a:xfrm>
            <a:off x="10054827" y="7447359"/>
            <a:ext cx="65186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Calibri"/>
                <a:cs typeface="Calibri"/>
              </a:rPr>
              <a:t>Fonte: </a:t>
            </a:r>
            <a:r>
              <a:rPr lang="pt-BR">
                <a:ea typeface="+mn-lt"/>
                <a:cs typeface="+mn-lt"/>
                <a:hlinkClick r:id="rId5"/>
              </a:rPr>
              <a:t>https://minhasplanilhas.com.br/grafico-de-linha-com-tolerancia-excel/</a:t>
            </a:r>
            <a:r>
              <a:rPr lang="pt-BR">
                <a:ea typeface="+mn-lt"/>
                <a:cs typeface="+mn-lt"/>
              </a:rPr>
              <a:t>. Acesso em 22/10/2024. </a:t>
            </a:r>
          </a:p>
        </p:txBody>
      </p:sp>
    </p:spTree>
    <p:extLst>
      <p:ext uri="{BB962C8B-B14F-4D97-AF65-F5344CB8AC3E}">
        <p14:creationId xmlns:p14="http://schemas.microsoft.com/office/powerpoint/2010/main" val="106323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6200000">
            <a:off x="13860526" y="-1324847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Freeform 14"/>
          <p:cNvSpPr/>
          <p:nvPr/>
        </p:nvSpPr>
        <p:spPr>
          <a:xfrm rot="5209179">
            <a:off x="-3291059" y="-1307788"/>
            <a:ext cx="12648630" cy="12648630"/>
          </a:xfrm>
          <a:custGeom>
            <a:avLst/>
            <a:gdLst/>
            <a:ahLst/>
            <a:cxnLst/>
            <a:rect l="l" t="t" r="r" b="b"/>
            <a:pathLst>
              <a:path w="12648630" h="12648630">
                <a:moveTo>
                  <a:pt x="0" y="0"/>
                </a:moveTo>
                <a:lnTo>
                  <a:pt x="12648630" y="0"/>
                </a:lnTo>
                <a:lnTo>
                  <a:pt x="12648630" y="12648630"/>
                </a:lnTo>
                <a:lnTo>
                  <a:pt x="0" y="12648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Freeform 21"/>
          <p:cNvSpPr/>
          <p:nvPr/>
        </p:nvSpPr>
        <p:spPr>
          <a:xfrm rot="-10800000">
            <a:off x="2552464" y="-2396740"/>
            <a:ext cx="7415859" cy="7415859"/>
          </a:xfrm>
          <a:custGeom>
            <a:avLst/>
            <a:gdLst/>
            <a:ahLst/>
            <a:cxnLst/>
            <a:rect l="l" t="t" r="r" b="b"/>
            <a:pathLst>
              <a:path w="7415859" h="7415859">
                <a:moveTo>
                  <a:pt x="0" y="0"/>
                </a:moveTo>
                <a:lnTo>
                  <a:pt x="7415860" y="0"/>
                </a:lnTo>
                <a:lnTo>
                  <a:pt x="7415860" y="7415860"/>
                </a:lnTo>
                <a:lnTo>
                  <a:pt x="0" y="7415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50C0F8-AA8B-F4F5-6041-C28BF25E1CF1}"/>
              </a:ext>
            </a:extLst>
          </p:cNvPr>
          <p:cNvSpPr txBox="1"/>
          <p:nvPr/>
        </p:nvSpPr>
        <p:spPr>
          <a:xfrm>
            <a:off x="1392215" y="1456977"/>
            <a:ext cx="17181990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5000" b="1" spc="-230" dirty="0">
                <a:solidFill>
                  <a:srgbClr val="FFFFFF"/>
                </a:solidFill>
                <a:latin typeface="Poppins Bold"/>
                <a:cs typeface="Poppins Bold"/>
              </a:rPr>
              <a:t>Fluxo de Caixa</a:t>
            </a:r>
            <a:endParaRPr lang="pt-BR" dirty="0"/>
          </a:p>
          <a:p>
            <a:endParaRPr lang="pt-BR" sz="9200" b="1" spc="-230">
              <a:solidFill>
                <a:schemeClr val="bg1"/>
              </a:solidFill>
              <a:latin typeface="Poppins Bold"/>
              <a:ea typeface="Calibri"/>
              <a:cs typeface="Poppins Bold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CC73A75-F614-2EC5-15EB-7EFAA337E293}"/>
              </a:ext>
            </a:extLst>
          </p:cNvPr>
          <p:cNvSpPr txBox="1"/>
          <p:nvPr/>
        </p:nvSpPr>
        <p:spPr>
          <a:xfrm>
            <a:off x="1401142" y="2775910"/>
            <a:ext cx="6575281" cy="70480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+mn-lt"/>
                <a:cs typeface="+mn-lt"/>
              </a:rPr>
              <a:t>Ferramenta de controle financeiro:</a:t>
            </a:r>
            <a:endParaRPr lang="pt-BR" sz="6600" b="1" dirty="0">
              <a:solidFill>
                <a:schemeClr val="bg1"/>
              </a:solidFill>
              <a:cs typeface="Calibri"/>
            </a:endParaRPr>
          </a:p>
          <a:p>
            <a:endParaRPr lang="pt-BR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800" dirty="0">
                <a:solidFill>
                  <a:schemeClr val="bg1"/>
                </a:solidFill>
                <a:ea typeface="+mn-lt"/>
                <a:cs typeface="+mn-lt"/>
              </a:rPr>
              <a:t>Com o fluxo de caixa, é possível: </a:t>
            </a:r>
            <a:endParaRPr lang="pt-BR" sz="2800">
              <a:solidFill>
                <a:schemeClr val="bg1"/>
              </a:solidFill>
              <a:cs typeface="Calibri"/>
            </a:endParaRPr>
          </a:p>
          <a:p>
            <a:endParaRPr lang="pt-BR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Analisar se as receitas cobrem os gastos </a:t>
            </a:r>
            <a:endParaRPr lang="pt-BR" sz="2400">
              <a:solidFill>
                <a:schemeClr val="bg1"/>
              </a:solidFill>
              <a:cs typeface="Calibri"/>
            </a:endParaRPr>
          </a:p>
          <a:p>
            <a:endParaRPr lang="pt-BR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Planejar ações ou investimentos futuros </a:t>
            </a:r>
            <a:endParaRPr lang="pt-BR" sz="2400">
              <a:solidFill>
                <a:schemeClr val="bg1"/>
              </a:solidFill>
              <a:cs typeface="Calibri"/>
            </a:endParaRPr>
          </a:p>
          <a:p>
            <a:endParaRPr lang="pt-BR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Identificar custos que podem ser cortados </a:t>
            </a:r>
            <a:endParaRPr lang="pt-BR" sz="2400">
              <a:solidFill>
                <a:schemeClr val="bg1"/>
              </a:solidFill>
              <a:cs typeface="Calibri"/>
            </a:endParaRPr>
          </a:p>
          <a:p>
            <a:endParaRPr lang="pt-BR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Elaborar a Estrutura Gerencial de Resultados </a:t>
            </a:r>
            <a:endParaRPr lang="pt-BR" sz="2400">
              <a:solidFill>
                <a:schemeClr val="bg1"/>
              </a:solidFill>
              <a:cs typeface="Calibri"/>
            </a:endParaRPr>
          </a:p>
          <a:p>
            <a:endParaRPr lang="pt-BR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Calcular a Rentabilidade, a Lucratividade, o Ponto de Equilíbrio e o Prazo de retorno do investimento </a:t>
            </a:r>
            <a:endParaRPr lang="pt-BR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2400" dirty="0">
              <a:solidFill>
                <a:schemeClr val="bg1"/>
              </a:solidFill>
              <a:cs typeface="Calibri"/>
            </a:endParaRPr>
          </a:p>
          <a:p>
            <a:endParaRPr lang="pt-BR" sz="2400" dirty="0">
              <a:solidFill>
                <a:schemeClr val="bg1"/>
              </a:solidFill>
              <a:cs typeface="Calibri"/>
            </a:endParaRPr>
          </a:p>
          <a:p>
            <a:endParaRPr lang="pt-BR" sz="2400">
              <a:solidFill>
                <a:schemeClr val="bg1"/>
              </a:solidFill>
              <a:ea typeface="Calibri"/>
              <a:cs typeface="Calibri"/>
            </a:endParaRPr>
          </a:p>
          <a:p>
            <a:endParaRPr lang="pt-BR" sz="240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7" name="Imagem 6" descr="5 ações para controlar melhor seu fluxo de caixa">
            <a:extLst>
              <a:ext uri="{FF2B5EF4-FFF2-40B4-BE49-F238E27FC236}">
                <a16:creationId xmlns:a16="http://schemas.microsoft.com/office/drawing/2014/main" id="{1959E440-5979-6406-39BD-6A9F41F6F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438" y="2115013"/>
            <a:ext cx="7940614" cy="64451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819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6200000">
            <a:off x="13860526" y="-1324847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Freeform 14"/>
          <p:cNvSpPr/>
          <p:nvPr/>
        </p:nvSpPr>
        <p:spPr>
          <a:xfrm rot="5209179">
            <a:off x="-3291059" y="-1307788"/>
            <a:ext cx="12648630" cy="12648630"/>
          </a:xfrm>
          <a:custGeom>
            <a:avLst/>
            <a:gdLst/>
            <a:ahLst/>
            <a:cxnLst/>
            <a:rect l="l" t="t" r="r" b="b"/>
            <a:pathLst>
              <a:path w="12648630" h="12648630">
                <a:moveTo>
                  <a:pt x="0" y="0"/>
                </a:moveTo>
                <a:lnTo>
                  <a:pt x="12648630" y="0"/>
                </a:lnTo>
                <a:lnTo>
                  <a:pt x="12648630" y="12648630"/>
                </a:lnTo>
                <a:lnTo>
                  <a:pt x="0" y="12648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Freeform 21"/>
          <p:cNvSpPr/>
          <p:nvPr/>
        </p:nvSpPr>
        <p:spPr>
          <a:xfrm rot="-10800000">
            <a:off x="2552464" y="-2396740"/>
            <a:ext cx="7415859" cy="7415859"/>
          </a:xfrm>
          <a:custGeom>
            <a:avLst/>
            <a:gdLst/>
            <a:ahLst/>
            <a:cxnLst/>
            <a:rect l="l" t="t" r="r" b="b"/>
            <a:pathLst>
              <a:path w="7415859" h="7415859">
                <a:moveTo>
                  <a:pt x="0" y="0"/>
                </a:moveTo>
                <a:lnTo>
                  <a:pt x="7415860" y="0"/>
                </a:lnTo>
                <a:lnTo>
                  <a:pt x="7415860" y="7415860"/>
                </a:lnTo>
                <a:lnTo>
                  <a:pt x="0" y="7415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50C0F8-AA8B-F4F5-6041-C28BF25E1CF1}"/>
              </a:ext>
            </a:extLst>
          </p:cNvPr>
          <p:cNvSpPr txBox="1"/>
          <p:nvPr/>
        </p:nvSpPr>
        <p:spPr>
          <a:xfrm>
            <a:off x="1392215" y="896260"/>
            <a:ext cx="17181990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5000" b="1" spc="-230" dirty="0">
                <a:solidFill>
                  <a:srgbClr val="FFFFFF"/>
                </a:solidFill>
                <a:latin typeface="Poppins Bold"/>
                <a:cs typeface="Poppins Bold"/>
              </a:rPr>
              <a:t>Sistemas de Gerenciamento de Recursos Humanos</a:t>
            </a:r>
            <a:endParaRPr lang="pt-BR" sz="5000">
              <a:cs typeface="Calibri"/>
            </a:endParaRPr>
          </a:p>
          <a:p>
            <a:endParaRPr lang="pt-BR" sz="9200" b="1" spc="-230">
              <a:solidFill>
                <a:schemeClr val="bg1"/>
              </a:solidFill>
              <a:latin typeface="Poppins Bold"/>
              <a:ea typeface="Calibri"/>
              <a:cs typeface="Poppins Bold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CC73A75-F614-2EC5-15EB-7EFAA337E293}"/>
              </a:ext>
            </a:extLst>
          </p:cNvPr>
          <p:cNvSpPr txBox="1"/>
          <p:nvPr/>
        </p:nvSpPr>
        <p:spPr>
          <a:xfrm>
            <a:off x="1875595" y="2323023"/>
            <a:ext cx="9831753" cy="76636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ea typeface="+mn-lt"/>
                <a:cs typeface="+mn-lt"/>
              </a:rPr>
              <a:t>Principais atividades do RH :</a:t>
            </a:r>
            <a:endParaRPr lang="pt-BR" sz="3200" dirty="0">
              <a:solidFill>
                <a:schemeClr val="bg1"/>
              </a:solidFill>
              <a:cs typeface="Calibri"/>
            </a:endParaRPr>
          </a:p>
          <a:p>
            <a:endParaRPr lang="pt-BR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Recrutamento e seleção</a:t>
            </a:r>
            <a:endParaRPr lang="pt-BR" sz="2400">
              <a:solidFill>
                <a:schemeClr val="bg1"/>
              </a:solidFill>
              <a:cs typeface="Calibri"/>
            </a:endParaRPr>
          </a:p>
          <a:p>
            <a:endParaRPr lang="pt-BR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Integração</a:t>
            </a:r>
            <a:endParaRPr lang="pt-BR" sz="2400">
              <a:solidFill>
                <a:schemeClr val="bg1"/>
              </a:solidFill>
              <a:cs typeface="Calibri"/>
            </a:endParaRPr>
          </a:p>
          <a:p>
            <a:endParaRPr lang="pt-BR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Treinamento e desenvolvimento</a:t>
            </a:r>
            <a:endParaRPr lang="pt-BR" sz="2400">
              <a:solidFill>
                <a:schemeClr val="bg1"/>
              </a:solidFill>
              <a:cs typeface="Calibri"/>
            </a:endParaRPr>
          </a:p>
          <a:p>
            <a:endParaRPr lang="pt-BR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Avaliação de desempenho</a:t>
            </a:r>
            <a:endParaRPr lang="pt-BR" sz="2400">
              <a:solidFill>
                <a:schemeClr val="bg1"/>
              </a:solidFill>
              <a:cs typeface="Calibri"/>
            </a:endParaRPr>
          </a:p>
          <a:p>
            <a:endParaRPr lang="pt-BR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Comunicação interna</a:t>
            </a:r>
            <a:endParaRPr lang="pt-BR" sz="2400">
              <a:solidFill>
                <a:schemeClr val="bg1"/>
              </a:solidFill>
              <a:cs typeface="Calibri"/>
            </a:endParaRPr>
          </a:p>
          <a:p>
            <a:endParaRPr lang="pt-BR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Folha de pagamento</a:t>
            </a:r>
            <a:endParaRPr lang="pt-BR" sz="2400">
              <a:solidFill>
                <a:schemeClr val="bg1"/>
              </a:solidFill>
              <a:cs typeface="Calibri"/>
            </a:endParaRPr>
          </a:p>
          <a:p>
            <a:endParaRPr lang="pt-BR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Benefícios</a:t>
            </a:r>
            <a:endParaRPr lang="pt-BR" sz="2400">
              <a:solidFill>
                <a:schemeClr val="bg1"/>
              </a:solidFill>
              <a:cs typeface="Calibri"/>
            </a:endParaRPr>
          </a:p>
          <a:p>
            <a:endParaRPr lang="pt-BR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Demissões </a:t>
            </a:r>
            <a:endParaRPr lang="pt-BR" sz="2400" dirty="0">
              <a:solidFill>
                <a:schemeClr val="bg1"/>
              </a:solidFill>
              <a:cs typeface="Calibri"/>
            </a:endParaRPr>
          </a:p>
          <a:p>
            <a:endParaRPr lang="pt-BR" sz="2400" dirty="0">
              <a:solidFill>
                <a:schemeClr val="bg1"/>
              </a:solidFill>
              <a:cs typeface="Calibri"/>
            </a:endParaRPr>
          </a:p>
          <a:p>
            <a:endParaRPr lang="pt-BR" sz="2400">
              <a:solidFill>
                <a:schemeClr val="bg1"/>
              </a:solidFill>
              <a:ea typeface="Calibri"/>
              <a:cs typeface="Calibri"/>
            </a:endParaRPr>
          </a:p>
          <a:p>
            <a:endParaRPr lang="pt-BR" sz="240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3" name="Imagem 2" descr="infografico-rh-gestao-de-recursos-humanos">
            <a:extLst>
              <a:ext uri="{FF2B5EF4-FFF2-40B4-BE49-F238E27FC236}">
                <a16:creationId xmlns:a16="http://schemas.microsoft.com/office/drawing/2014/main" id="{760B57CC-C01F-105B-54B8-55ECFE1BE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625" y="2326976"/>
            <a:ext cx="6495690" cy="651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0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>
            <a:hlinkClick r:id="rId2"/>
          </p:cNvPr>
          <p:cNvSpPr/>
          <p:nvPr/>
        </p:nvSpPr>
        <p:spPr>
          <a:xfrm rot="5209179">
            <a:off x="-2890923" y="-3405362"/>
            <a:ext cx="12648630" cy="12648630"/>
          </a:xfrm>
          <a:custGeom>
            <a:avLst/>
            <a:gdLst/>
            <a:ahLst/>
            <a:cxnLst/>
            <a:rect l="l" t="t" r="r" b="b"/>
            <a:pathLst>
              <a:path w="12648630" h="12648630">
                <a:moveTo>
                  <a:pt x="0" y="0"/>
                </a:moveTo>
                <a:lnTo>
                  <a:pt x="12648630" y="0"/>
                </a:lnTo>
                <a:lnTo>
                  <a:pt x="12648630" y="12648630"/>
                </a:lnTo>
                <a:lnTo>
                  <a:pt x="0" y="126486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Freeform 21"/>
          <p:cNvSpPr/>
          <p:nvPr/>
        </p:nvSpPr>
        <p:spPr>
          <a:xfrm rot="-10800000">
            <a:off x="2552464" y="-2396740"/>
            <a:ext cx="7415859" cy="7415859"/>
          </a:xfrm>
          <a:custGeom>
            <a:avLst/>
            <a:gdLst/>
            <a:ahLst/>
            <a:cxnLst/>
            <a:rect l="l" t="t" r="r" b="b"/>
            <a:pathLst>
              <a:path w="7415859" h="7415859">
                <a:moveTo>
                  <a:pt x="0" y="0"/>
                </a:moveTo>
                <a:lnTo>
                  <a:pt x="7415860" y="0"/>
                </a:lnTo>
                <a:lnTo>
                  <a:pt x="7415860" y="7415860"/>
                </a:lnTo>
                <a:lnTo>
                  <a:pt x="0" y="74158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50C0F8-AA8B-F4F5-6041-C28BF25E1CF1}"/>
              </a:ext>
            </a:extLst>
          </p:cNvPr>
          <p:cNvSpPr txBox="1"/>
          <p:nvPr/>
        </p:nvSpPr>
        <p:spPr>
          <a:xfrm>
            <a:off x="987950" y="915473"/>
            <a:ext cx="9408807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200" b="1" spc="-230" dirty="0">
                <a:solidFill>
                  <a:srgbClr val="FFFFFF"/>
                </a:solidFill>
                <a:latin typeface="Poppins Bold"/>
                <a:cs typeface="Poppins Bold"/>
              </a:rPr>
              <a:t>Indicadores</a:t>
            </a:r>
          </a:p>
          <a:p>
            <a:endParaRPr lang="pt-BR" sz="5000" b="1" spc="-230">
              <a:solidFill>
                <a:schemeClr val="bg1"/>
              </a:solidFill>
              <a:latin typeface="Calibri"/>
              <a:cs typeface="Poppins Bold"/>
            </a:endParaRPr>
          </a:p>
          <a:p>
            <a:r>
              <a:rPr lang="en-US" sz="5000" b="1" spc="-230" dirty="0">
                <a:solidFill>
                  <a:schemeClr val="bg1"/>
                </a:solidFill>
                <a:latin typeface="Calibri"/>
                <a:cs typeface="Poppins"/>
              </a:rPr>
              <a:t>  2.4 Sistemas de </a:t>
            </a:r>
            <a:r>
              <a:rPr lang="en-US" sz="5000" b="1" spc="-230" dirty="0" err="1">
                <a:solidFill>
                  <a:schemeClr val="bg1"/>
                </a:solidFill>
                <a:latin typeface="Calibri"/>
                <a:cs typeface="Poppins"/>
              </a:rPr>
              <a:t>Gerenciamento</a:t>
            </a:r>
            <a:endParaRPr lang="en-US" sz="5000" b="1" spc="-230" dirty="0">
              <a:solidFill>
                <a:schemeClr val="bg1"/>
              </a:solidFill>
              <a:latin typeface="Calibri"/>
              <a:cs typeface="Poppins"/>
            </a:endParaRPr>
          </a:p>
          <a:p>
            <a:endParaRPr lang="pt-BR" sz="5000" b="1">
              <a:solidFill>
                <a:schemeClr val="bg1"/>
              </a:solidFill>
              <a:latin typeface="Calibri"/>
            </a:endParaRPr>
          </a:p>
          <a:p>
            <a:endParaRPr lang="pt-BR" sz="5000" b="1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5" name="Gráfico 4" descr="Smartphone com preenchimento sólido">
            <a:extLst>
              <a:ext uri="{FF2B5EF4-FFF2-40B4-BE49-F238E27FC236}">
                <a16:creationId xmlns:a16="http://schemas.microsoft.com/office/drawing/2014/main" id="{EC65A5E3-0691-7036-BF6B-5318AE533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9000" y="5372100"/>
            <a:ext cx="2590800" cy="2590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D78226-B69F-76F2-F128-FE165F312B62}"/>
              </a:ext>
            </a:extLst>
          </p:cNvPr>
          <p:cNvSpPr txBox="1"/>
          <p:nvPr/>
        </p:nvSpPr>
        <p:spPr>
          <a:xfrm>
            <a:off x="10098834" y="702605"/>
            <a:ext cx="7864645" cy="8094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BR" sz="2800" b="1">
              <a:solidFill>
                <a:schemeClr val="bg2"/>
              </a:solidFill>
              <a:latin typeface="+mj-lt"/>
            </a:endParaRPr>
          </a:p>
          <a:p>
            <a:r>
              <a:rPr lang="pt-BR" sz="3600" b="1" u="sng">
                <a:solidFill>
                  <a:schemeClr val="bg2"/>
                </a:solidFill>
                <a:latin typeface="+mj-lt"/>
              </a:rPr>
              <a:t>Mapeamentos</a:t>
            </a:r>
          </a:p>
          <a:p>
            <a:endParaRPr lang="pt-BR" sz="2800" b="1">
              <a:solidFill>
                <a:schemeClr val="bg2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>
                <a:solidFill>
                  <a:schemeClr val="bg2"/>
                </a:solidFill>
                <a:latin typeface="+mj-lt"/>
              </a:rPr>
              <a:t> Análise Financeira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b="1">
              <a:solidFill>
                <a:schemeClr val="bg2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>
                <a:solidFill>
                  <a:schemeClr val="bg2"/>
                </a:solidFill>
                <a:latin typeface="+mj-lt"/>
              </a:rPr>
              <a:t> Desempenho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b="1">
              <a:solidFill>
                <a:schemeClr val="bg2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>
                <a:solidFill>
                  <a:schemeClr val="bg2"/>
                </a:solidFill>
                <a:latin typeface="+mj-lt"/>
              </a:rPr>
              <a:t> Controle de Estoque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800" b="1">
              <a:solidFill>
                <a:schemeClr val="bg2"/>
              </a:solidFill>
              <a:latin typeface="+mj-lt"/>
            </a:endParaRPr>
          </a:p>
          <a:p>
            <a:endParaRPr lang="pt-BR" sz="2800" b="1">
              <a:solidFill>
                <a:schemeClr val="bg2"/>
              </a:solidFill>
              <a:latin typeface="+mj-lt"/>
            </a:endParaRPr>
          </a:p>
          <a:p>
            <a:r>
              <a:rPr lang="pt-BR" sz="3600" b="1" u="sng">
                <a:solidFill>
                  <a:schemeClr val="bg2"/>
                </a:solidFill>
                <a:latin typeface="+mj-lt"/>
              </a:rPr>
              <a:t>Indicadores</a:t>
            </a:r>
          </a:p>
          <a:p>
            <a:endParaRPr lang="pt-BR" sz="2800" b="1">
              <a:solidFill>
                <a:schemeClr val="bg2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>
                <a:solidFill>
                  <a:schemeClr val="bg2"/>
                </a:solidFill>
                <a:latin typeface="+mj-lt"/>
              </a:rPr>
              <a:t>Margem de Lucro Bruto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b="1">
              <a:solidFill>
                <a:schemeClr val="bg2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>
                <a:solidFill>
                  <a:schemeClr val="bg2"/>
                </a:solidFill>
                <a:latin typeface="+mj-lt"/>
              </a:rPr>
              <a:t>Taxa de Conclusão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b="1">
              <a:solidFill>
                <a:schemeClr val="bg2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>
                <a:solidFill>
                  <a:schemeClr val="bg2"/>
                </a:solidFill>
                <a:latin typeface="+mj-lt"/>
              </a:rPr>
              <a:t>Giro de Estoque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800" b="1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61210" y="5350654"/>
            <a:ext cx="1937023" cy="1937023"/>
          </a:xfrm>
          <a:custGeom>
            <a:avLst/>
            <a:gdLst/>
            <a:ahLst/>
            <a:cxnLst/>
            <a:rect l="l" t="t" r="r" b="b"/>
            <a:pathLst>
              <a:path w="1937023" h="1937023">
                <a:moveTo>
                  <a:pt x="0" y="0"/>
                </a:moveTo>
                <a:lnTo>
                  <a:pt x="1937023" y="0"/>
                </a:lnTo>
                <a:lnTo>
                  <a:pt x="1937023" y="1937023"/>
                </a:lnTo>
                <a:lnTo>
                  <a:pt x="0" y="1937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2811270" y="5500717"/>
            <a:ext cx="1636903" cy="1636897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25586" b="-52192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AutoShape 5"/>
          <p:cNvSpPr/>
          <p:nvPr/>
        </p:nvSpPr>
        <p:spPr>
          <a:xfrm>
            <a:off x="1068223" y="2564182"/>
            <a:ext cx="16191071" cy="19050"/>
          </a:xfrm>
          <a:prstGeom prst="line">
            <a:avLst/>
          </a:prstGeom>
          <a:ln w="9525" cap="flat">
            <a:solidFill>
              <a:srgbClr val="FFFFFF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2661210" y="3092820"/>
            <a:ext cx="1937023" cy="1937023"/>
          </a:xfrm>
          <a:custGeom>
            <a:avLst/>
            <a:gdLst/>
            <a:ahLst/>
            <a:cxnLst/>
            <a:rect l="l" t="t" r="r" b="b"/>
            <a:pathLst>
              <a:path w="1937023" h="1937023">
                <a:moveTo>
                  <a:pt x="0" y="0"/>
                </a:moveTo>
                <a:lnTo>
                  <a:pt x="1937023" y="0"/>
                </a:lnTo>
                <a:lnTo>
                  <a:pt x="1937023" y="1937023"/>
                </a:lnTo>
                <a:lnTo>
                  <a:pt x="0" y="1937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>
            <a:off x="2811270" y="3242883"/>
            <a:ext cx="1636903" cy="1636897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" name="Freeform 9"/>
          <p:cNvSpPr/>
          <p:nvPr/>
        </p:nvSpPr>
        <p:spPr>
          <a:xfrm>
            <a:off x="2661210" y="7611527"/>
            <a:ext cx="1937023" cy="1937023"/>
          </a:xfrm>
          <a:custGeom>
            <a:avLst/>
            <a:gdLst/>
            <a:ahLst/>
            <a:cxnLst/>
            <a:rect l="l" t="t" r="r" b="b"/>
            <a:pathLst>
              <a:path w="1937023" h="1937023">
                <a:moveTo>
                  <a:pt x="0" y="0"/>
                </a:moveTo>
                <a:lnTo>
                  <a:pt x="1937023" y="0"/>
                </a:lnTo>
                <a:lnTo>
                  <a:pt x="1937023" y="1937023"/>
                </a:lnTo>
                <a:lnTo>
                  <a:pt x="0" y="1937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>
            <a:off x="10271290" y="5350654"/>
            <a:ext cx="1937023" cy="1937023"/>
          </a:xfrm>
          <a:custGeom>
            <a:avLst/>
            <a:gdLst/>
            <a:ahLst/>
            <a:cxnLst/>
            <a:rect l="l" t="t" r="r" b="b"/>
            <a:pathLst>
              <a:path w="1937023" h="1937023">
                <a:moveTo>
                  <a:pt x="0" y="0"/>
                </a:moveTo>
                <a:lnTo>
                  <a:pt x="1937023" y="0"/>
                </a:lnTo>
                <a:lnTo>
                  <a:pt x="1937023" y="1937023"/>
                </a:lnTo>
                <a:lnTo>
                  <a:pt x="0" y="1937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3" name="Group 13"/>
          <p:cNvGrpSpPr/>
          <p:nvPr/>
        </p:nvGrpSpPr>
        <p:grpSpPr>
          <a:xfrm>
            <a:off x="10421350" y="5500717"/>
            <a:ext cx="1636903" cy="1636897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271290" y="3092820"/>
            <a:ext cx="1937023" cy="1937023"/>
          </a:xfrm>
          <a:custGeom>
            <a:avLst/>
            <a:gdLst/>
            <a:ahLst/>
            <a:cxnLst/>
            <a:rect l="l" t="t" r="r" b="b"/>
            <a:pathLst>
              <a:path w="1937023" h="1937023">
                <a:moveTo>
                  <a:pt x="0" y="0"/>
                </a:moveTo>
                <a:lnTo>
                  <a:pt x="1937023" y="0"/>
                </a:lnTo>
                <a:lnTo>
                  <a:pt x="1937023" y="1937023"/>
                </a:lnTo>
                <a:lnTo>
                  <a:pt x="0" y="1937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6" name="Group 16"/>
          <p:cNvGrpSpPr/>
          <p:nvPr/>
        </p:nvGrpSpPr>
        <p:grpSpPr>
          <a:xfrm>
            <a:off x="10421350" y="3242883"/>
            <a:ext cx="1636903" cy="1636897"/>
            <a:chOff x="0" y="0"/>
            <a:chExt cx="6350000" cy="634997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271290" y="7611527"/>
            <a:ext cx="1937023" cy="1937023"/>
          </a:xfrm>
          <a:custGeom>
            <a:avLst/>
            <a:gdLst/>
            <a:ahLst/>
            <a:cxnLst/>
            <a:rect l="l" t="t" r="r" b="b"/>
            <a:pathLst>
              <a:path w="1937023" h="1937023">
                <a:moveTo>
                  <a:pt x="0" y="0"/>
                </a:moveTo>
                <a:lnTo>
                  <a:pt x="1937023" y="0"/>
                </a:lnTo>
                <a:lnTo>
                  <a:pt x="1937023" y="1937023"/>
                </a:lnTo>
                <a:lnTo>
                  <a:pt x="0" y="1937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9" name="Group 19"/>
          <p:cNvGrpSpPr/>
          <p:nvPr/>
        </p:nvGrpSpPr>
        <p:grpSpPr>
          <a:xfrm>
            <a:off x="10421350" y="7761590"/>
            <a:ext cx="1636903" cy="1636897"/>
            <a:chOff x="0" y="0"/>
            <a:chExt cx="6350000" cy="634997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4979233" y="5907553"/>
            <a:ext cx="3256746" cy="554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3"/>
              </a:lnSpc>
            </a:pPr>
            <a:r>
              <a:rPr lang="en-US" sz="3721" b="1" spc="-93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Julia Araujo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979233" y="6449887"/>
            <a:ext cx="2799755" cy="276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5"/>
              </a:lnSpc>
            </a:pPr>
            <a:r>
              <a:rPr lang="en-US" sz="1550" spc="193">
                <a:solidFill>
                  <a:srgbClr val="FFFFFF">
                    <a:alpha val="7490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Scrum Team</a:t>
            </a:r>
            <a:endParaRPr lang="en-US" sz="1550" spc="193">
              <a:solidFill>
                <a:srgbClr val="FFFFFF">
                  <a:alpha val="74902"/>
                </a:srgbClr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851319" y="3666597"/>
            <a:ext cx="4886571" cy="554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3"/>
              </a:lnSpc>
            </a:pPr>
            <a:r>
              <a:rPr lang="en-US" sz="3721" b="1" spc="-93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Camila Cardoso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851319" y="4208931"/>
            <a:ext cx="2799755" cy="29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5"/>
              </a:lnSpc>
            </a:pPr>
            <a:r>
              <a:rPr lang="en-US" sz="1550" spc="193">
                <a:solidFill>
                  <a:srgbClr val="FFFFFF">
                    <a:alpha val="7490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PRODUCT OWNER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979233" y="8168426"/>
            <a:ext cx="3964449" cy="554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3"/>
              </a:lnSpc>
            </a:pPr>
            <a:r>
              <a:rPr lang="en-US" sz="3721" b="1" spc="-93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Larissa Estevam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979233" y="8710760"/>
            <a:ext cx="2799755" cy="277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5"/>
              </a:lnSpc>
            </a:pPr>
            <a:r>
              <a:rPr lang="en-US" sz="1600" spc="193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Scrum Team</a:t>
            </a:r>
            <a:endParaRPr lang="pt-BR"/>
          </a:p>
        </p:txBody>
      </p:sp>
      <p:sp>
        <p:nvSpPr>
          <p:cNvPr id="27" name="TextBox 27"/>
          <p:cNvSpPr txBox="1"/>
          <p:nvPr/>
        </p:nvSpPr>
        <p:spPr>
          <a:xfrm>
            <a:off x="904009" y="629774"/>
            <a:ext cx="4746578" cy="1115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49"/>
              </a:lnSpc>
            </a:pPr>
            <a:r>
              <a:rPr lang="en-US" sz="7318" b="1" spc="-18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Grupo</a:t>
            </a:r>
            <a:r>
              <a:rPr lang="en-US" sz="7318" b="1" spc="-182">
                <a:solidFill>
                  <a:srgbClr val="51DD9C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47383" y="1754578"/>
            <a:ext cx="3509211" cy="480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7"/>
              </a:lnSpc>
            </a:pPr>
            <a:r>
              <a:rPr lang="en-US" sz="3252" spc="406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C-COMUNICA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589313" y="5907553"/>
            <a:ext cx="4236642" cy="527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3"/>
              </a:lnSpc>
            </a:pPr>
            <a:r>
              <a:rPr lang="en-US" sz="3700" b="1" spc="-93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Rafael Gonçalves</a:t>
            </a:r>
            <a:endParaRPr lang="en-US" sz="3721" b="1" spc="-93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589313" y="6449887"/>
            <a:ext cx="2799755" cy="277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5"/>
              </a:lnSpc>
            </a:pPr>
            <a:r>
              <a:rPr lang="en-US" sz="1600" spc="193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Scrum Team</a:t>
            </a:r>
            <a:endParaRPr lang="pt-BR"/>
          </a:p>
        </p:txBody>
      </p:sp>
      <p:sp>
        <p:nvSpPr>
          <p:cNvPr id="31" name="TextBox 31"/>
          <p:cNvSpPr txBox="1"/>
          <p:nvPr/>
        </p:nvSpPr>
        <p:spPr>
          <a:xfrm>
            <a:off x="12461399" y="3666597"/>
            <a:ext cx="3256746" cy="554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3"/>
              </a:lnSpc>
            </a:pPr>
            <a:r>
              <a:rPr lang="en-US" sz="3721" b="1" spc="-93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Osmã Davino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461399" y="4208931"/>
            <a:ext cx="2799755" cy="29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5"/>
              </a:lnSpc>
            </a:pPr>
            <a:r>
              <a:rPr lang="en-US" sz="1550" spc="193">
                <a:solidFill>
                  <a:srgbClr val="FFFFFF">
                    <a:alpha val="7490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SCRUM MASTER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589313" y="8168426"/>
            <a:ext cx="4669981" cy="554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3"/>
              </a:lnSpc>
            </a:pPr>
            <a:r>
              <a:rPr lang="en-US" sz="3721" b="1" spc="-93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Robson Custódio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589313" y="8710760"/>
            <a:ext cx="2799755" cy="277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5"/>
              </a:lnSpc>
            </a:pPr>
            <a:r>
              <a:rPr lang="en-US" sz="1600" spc="193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Scrum Team</a:t>
            </a: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4411917F0A0B846922D2F08EFE0FAF7" ma:contentTypeVersion="4" ma:contentTypeDescription="Crie um novo documento." ma:contentTypeScope="" ma:versionID="d6df8af4cbbbb08ee72744295e174cc0">
  <xsd:schema xmlns:xsd="http://www.w3.org/2001/XMLSchema" xmlns:xs="http://www.w3.org/2001/XMLSchema" xmlns:p="http://schemas.microsoft.com/office/2006/metadata/properties" xmlns:ns2="2984c51f-0d9e-404e-baf5-9e3c16b15c6c" targetNamespace="http://schemas.microsoft.com/office/2006/metadata/properties" ma:root="true" ma:fieldsID="f4401d9455a065f1edef8f22e8ddafb5" ns2:_="">
    <xsd:import namespace="2984c51f-0d9e-404e-baf5-9e3c16b15c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84c51f-0d9e-404e-baf5-9e3c16b15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596E61-0BA3-4307-B0CB-9CBA31DBB4EB}">
  <ds:schemaRefs>
    <ds:schemaRef ds:uri="2984c51f-0d9e-404e-baf5-9e3c16b15c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5C14AFE-599C-44DA-A1CB-4C2476DAE2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1º Sprint - GPI...</dc:title>
  <cp:revision>181</cp:revision>
  <dcterms:created xsi:type="dcterms:W3CDTF">2006-08-16T00:00:00Z</dcterms:created>
  <dcterms:modified xsi:type="dcterms:W3CDTF">2024-11-22T01:18:30Z</dcterms:modified>
  <dc:identifier>DAGRnlRVk_Q</dc:identifier>
</cp:coreProperties>
</file>