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Oswald" panose="020B0604020202020204" charset="0"/>
      <p:regular r:id="rId18"/>
      <p:bold r:id="rId19"/>
    </p:embeddedFont>
    <p:embeddedFont>
      <p:font typeface="Playfair Displ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5b25ff11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5b25ff11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b25ff11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5b25ff11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5b25ff11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5b25ff11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25ff11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25ff11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5b25ff11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5b25ff11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b25ff11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b25ff11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b25ff11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b25ff11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5b25ff1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5b25ff1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5b25ff11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5b25ff11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b25ff11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5b25ff11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Fill Bar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M.Zohaib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b="1"/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0%{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65%{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65%</a:t>
            </a:r>
            <a:endParaRPr sz="1250" b="1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wordpress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0%{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0px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80%{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80%</a:t>
            </a:r>
            <a:endParaRPr sz="1350" b="1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"skills"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 Skills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4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4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"skills"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4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"bar graphic-design"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Graphic Design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4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"bar html-css"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 // css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"bar jquery"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jquery // MoTools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"bar wordpress"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Wordpress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250" b="1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#E9E5E2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#skills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list-style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"Helvetica Neue"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Helvetica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Jeneva, 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296px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relative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#skills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#bebbb9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inset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margin-bottom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#skills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relative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-25px</a:t>
            </a: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.bar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absolute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#fcfcfc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inset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.graphic-design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:graphic-design 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2s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ease-out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#f674a4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.html-css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71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90%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:html-css </a:t>
            </a:r>
            <a:r>
              <a:rPr lang="en" sz="1071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2s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71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ease-out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71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#f0bb4b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.jquery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71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65%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:jquery </a:t>
            </a:r>
            <a:r>
              <a:rPr lang="en" sz="1071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2s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71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ease-out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71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#a1ce5b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.wordpress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71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80%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:wordpress </a:t>
            </a:r>
            <a:r>
              <a:rPr lang="en" sz="1071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2s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71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ease-out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71" b="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#66b3cc</a:t>
            </a: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71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71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endParaRPr sz="1765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graphic-design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0%{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0px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100%{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endParaRPr sz="1250" b="1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html-css</a:t>
            </a: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0%{</a:t>
            </a: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0px</a:t>
            </a: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90%{</a:t>
            </a: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 b="1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90%</a:t>
            </a:r>
            <a:endParaRPr sz="1150" b="1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(16:9)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Playfair Display</vt:lpstr>
      <vt:lpstr>Courier New</vt:lpstr>
      <vt:lpstr>Arial</vt:lpstr>
      <vt:lpstr>Montserrat</vt:lpstr>
      <vt:lpstr>Oswald</vt:lpstr>
      <vt:lpstr>Pop</vt:lpstr>
      <vt:lpstr>Animation Fill 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Fill Bar</dc:title>
  <dc:creator>osman</dc:creator>
  <cp:lastModifiedBy>Osman Ijaz</cp:lastModifiedBy>
  <cp:revision>2</cp:revision>
  <dcterms:modified xsi:type="dcterms:W3CDTF">2022-07-04T10:40:18Z</dcterms:modified>
</cp:coreProperties>
</file>