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Oswald" panose="020B0604020202020204" charset="0"/>
      <p:regular r:id="rId21"/>
      <p:bold r:id="rId22"/>
    </p:embeddedFont>
    <p:embeddedFont>
      <p:font typeface="Playfair Displ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ea5c345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ea5c345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ea5c345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ea5c345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ea5c345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ea5c345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ea5c345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ea5c345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ea5c345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ea5c345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2ea5c345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2ea5c345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ea5c345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2ea5c345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ea5c345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ea5c345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ea5c345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ea5c345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ea5c345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ea5c345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ea5c345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2ea5c345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ea5c345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ea5c345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ea5c345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ea5c345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/>
              <a:t>BackgroundAnimation</a:t>
            </a:r>
            <a:endParaRPr sz="3600" i="1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M.Zohaib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style .slide3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.slide3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'bbb.jpg'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no-repeat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background-size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cover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:fade3 </a:t>
            </a:r>
            <a:r>
              <a:rPr lang="en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8s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1472725"/>
            <a:ext cx="32004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@keyframes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@keyframes anim1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{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0%   {opacity:1}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33.333% { opacity: 0}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66.666% { opacity: 0}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100% { opacity: 1}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fade2</a:t>
            </a:r>
            <a:endParaRPr sz="1050" b="1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0%   {</a:t>
            </a:r>
            <a:r>
              <a:rPr lang="en" sz="105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33.333% { </a:t>
            </a:r>
            <a:r>
              <a:rPr lang="en" sz="105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66.666% { </a:t>
            </a:r>
            <a:r>
              <a:rPr lang="en" sz="105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100% { </a:t>
            </a:r>
            <a:r>
              <a:rPr lang="en" sz="105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fade3</a:t>
            </a:r>
            <a:endParaRPr b="1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0%   {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33.333% {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66.666% {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100% {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Basic Html structure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"X-UA-Compatible"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"ie=edge"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4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following html in your body tag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&lt;div class='slider'&gt;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&lt;div class='slide1'&gt;&lt;/div&gt;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&lt;div class='slide2'&gt;&lt;/div&gt;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&lt;div class='slide3'&gt;&lt;/div&gt;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&lt;/div&gt;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.slider class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.slider {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max-width: 300px;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height: 200px;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margin: 20px auto;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position: relative;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all classed by selecting all in css group selector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.slider1,.slider2,.slider3,{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position: absolute;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width: 100%;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  height: 100%;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style .slide1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.slide1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'b.jpg'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no-repeat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background-size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cover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:fade </a:t>
            </a:r>
            <a:r>
              <a:rPr lang="en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8s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650" y="1978075"/>
            <a:ext cx="35433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style .slide2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.slide2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'bb.jpeg'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no-repeat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background-size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cover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animation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:fade2 </a:t>
            </a:r>
            <a:r>
              <a:rPr lang="en" b="1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8s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infinite</a:t>
            </a: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725125"/>
            <a:ext cx="37528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 New</vt:lpstr>
      <vt:lpstr>Playfair Display</vt:lpstr>
      <vt:lpstr>Arial</vt:lpstr>
      <vt:lpstr>Montserrat</vt:lpstr>
      <vt:lpstr>Oswald</vt:lpstr>
      <vt:lpstr>Pop</vt:lpstr>
      <vt:lpstr>BackgroundAnimation</vt:lpstr>
      <vt:lpstr>Create Basic Html structure</vt:lpstr>
      <vt:lpstr>Add following html in your body tag</vt:lpstr>
      <vt:lpstr>Style .slider class</vt:lpstr>
      <vt:lpstr>Styling all classed by selecting all in css group selector</vt:lpstr>
      <vt:lpstr>Now style .slide1</vt:lpstr>
      <vt:lpstr>output</vt:lpstr>
      <vt:lpstr>Now style .slide2</vt:lpstr>
      <vt:lpstr>output</vt:lpstr>
      <vt:lpstr>Now style .slide3</vt:lpstr>
      <vt:lpstr>output</vt:lpstr>
      <vt:lpstr>Add @keyframes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BackgroundAnimation</dc:title>
  <dc:creator>osman</dc:creator>
  <cp:lastModifiedBy>Osman Ijaz</cp:lastModifiedBy>
  <cp:revision>1</cp:revision>
  <dcterms:modified xsi:type="dcterms:W3CDTF">2022-07-04T10:36:00Z</dcterms:modified>
</cp:coreProperties>
</file>