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 id="2147483692" r:id="rId3"/>
    <p:sldMasterId id="2147483723" r:id="rId4"/>
  </p:sldMasterIdLst>
  <p:notesMasterIdLst>
    <p:notesMasterId r:id="rId46"/>
  </p:notesMasterIdLst>
  <p:handoutMasterIdLst>
    <p:handoutMasterId r:id="rId47"/>
  </p:handoutMasterIdLst>
  <p:sldIdLst>
    <p:sldId id="1979" r:id="rId5"/>
    <p:sldId id="1980" r:id="rId6"/>
    <p:sldId id="1929" r:id="rId7"/>
    <p:sldId id="1969" r:id="rId8"/>
    <p:sldId id="1905" r:id="rId9"/>
    <p:sldId id="1941" r:id="rId10"/>
    <p:sldId id="1943" r:id="rId11"/>
    <p:sldId id="1942" r:id="rId12"/>
    <p:sldId id="1944" r:id="rId13"/>
    <p:sldId id="1945" r:id="rId14"/>
    <p:sldId id="1948" r:id="rId15"/>
    <p:sldId id="1947" r:id="rId16"/>
    <p:sldId id="1949" r:id="rId17"/>
    <p:sldId id="1950" r:id="rId18"/>
    <p:sldId id="1951" r:id="rId19"/>
    <p:sldId id="1953" r:id="rId20"/>
    <p:sldId id="1954" r:id="rId21"/>
    <p:sldId id="1955" r:id="rId22"/>
    <p:sldId id="1956" r:id="rId23"/>
    <p:sldId id="1958" r:id="rId24"/>
    <p:sldId id="1981" r:id="rId25"/>
    <p:sldId id="1982" r:id="rId26"/>
    <p:sldId id="1983" r:id="rId27"/>
    <p:sldId id="1984" r:id="rId28"/>
    <p:sldId id="1985" r:id="rId29"/>
    <p:sldId id="1986" r:id="rId30"/>
    <p:sldId id="1959" r:id="rId31"/>
    <p:sldId id="1960" r:id="rId32"/>
    <p:sldId id="1957" r:id="rId33"/>
    <p:sldId id="1961" r:id="rId34"/>
    <p:sldId id="1962" r:id="rId35"/>
    <p:sldId id="1964" r:id="rId36"/>
    <p:sldId id="1965" r:id="rId37"/>
    <p:sldId id="1952" r:id="rId38"/>
    <p:sldId id="1963" r:id="rId39"/>
    <p:sldId id="1974" r:id="rId40"/>
    <p:sldId id="1972" r:id="rId41"/>
    <p:sldId id="1975" r:id="rId42"/>
    <p:sldId id="1977" r:id="rId43"/>
    <p:sldId id="1978" r:id="rId44"/>
    <p:sldId id="19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C6E1"/>
    <a:srgbClr val="FFFFFF"/>
    <a:srgbClr val="33DAC3"/>
    <a:srgbClr val="E81D75"/>
    <a:srgbClr val="A04A55"/>
    <a:srgbClr val="1DC1DD"/>
    <a:srgbClr val="CDDD00"/>
    <a:srgbClr val="4B87E9"/>
    <a:srgbClr val="FF7187"/>
    <a:srgbClr val="0F3A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A972B-10BD-4154-975B-05B1B9B96194}" v="4" dt="2023-09-04T09:55:13.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96327" autoAdjust="0"/>
  </p:normalViewPr>
  <p:slideViewPr>
    <p:cSldViewPr snapToGrid="0">
      <p:cViewPr varScale="1">
        <p:scale>
          <a:sx n="93" d="100"/>
          <a:sy n="93" d="100"/>
        </p:scale>
        <p:origin x="534"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68" d="100"/>
          <a:sy n="168" d="100"/>
        </p:scale>
        <p:origin x="4344"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sama Embarak" userId="5401dc18-cc9d-43f7-b7bd-bc8eecd2be1b" providerId="ADAL" clId="{283A972B-10BD-4154-975B-05B1B9B96194}"/>
    <pc:docChg chg="custSel addSld delSld modSld">
      <pc:chgData name="Ossama Embarak" userId="5401dc18-cc9d-43f7-b7bd-bc8eecd2be1b" providerId="ADAL" clId="{283A972B-10BD-4154-975B-05B1B9B96194}" dt="2023-09-04T10:50:05.100" v="189"/>
      <pc:docMkLst>
        <pc:docMk/>
      </pc:docMkLst>
      <pc:sldChg chg="del">
        <pc:chgData name="Ossama Embarak" userId="5401dc18-cc9d-43f7-b7bd-bc8eecd2be1b" providerId="ADAL" clId="{283A972B-10BD-4154-975B-05B1B9B96194}" dt="2023-09-04T09:26:11.429" v="59" actId="47"/>
        <pc:sldMkLst>
          <pc:docMk/>
          <pc:sldMk cId="904441346" sldId="256"/>
        </pc:sldMkLst>
      </pc:sldChg>
      <pc:sldChg chg="add">
        <pc:chgData name="Ossama Embarak" userId="5401dc18-cc9d-43f7-b7bd-bc8eecd2be1b" providerId="ADAL" clId="{283A972B-10BD-4154-975B-05B1B9B96194}" dt="2023-09-04T09:30:09.398" v="184"/>
        <pc:sldMkLst>
          <pc:docMk/>
          <pc:sldMk cId="1660426913" sldId="1903"/>
        </pc:sldMkLst>
      </pc:sldChg>
      <pc:sldChg chg="del">
        <pc:chgData name="Ossama Embarak" userId="5401dc18-cc9d-43f7-b7bd-bc8eecd2be1b" providerId="ADAL" clId="{283A972B-10BD-4154-975B-05B1B9B96194}" dt="2023-09-04T09:26:11.429" v="59" actId="47"/>
        <pc:sldMkLst>
          <pc:docMk/>
          <pc:sldMk cId="2215518735" sldId="1928"/>
        </pc:sldMkLst>
      </pc:sldChg>
      <pc:sldChg chg="modSp add mod">
        <pc:chgData name="Ossama Embarak" userId="5401dc18-cc9d-43f7-b7bd-bc8eecd2be1b" providerId="ADAL" clId="{283A972B-10BD-4154-975B-05B1B9B96194}" dt="2023-09-04T10:45:45.177" v="188"/>
        <pc:sldMkLst>
          <pc:docMk/>
          <pc:sldMk cId="3303298762" sldId="1929"/>
        </pc:sldMkLst>
        <pc:spChg chg="mod">
          <ac:chgData name="Ossama Embarak" userId="5401dc18-cc9d-43f7-b7bd-bc8eecd2be1b" providerId="ADAL" clId="{283A972B-10BD-4154-975B-05B1B9B96194}" dt="2023-09-04T10:45:45.177" v="188"/>
          <ac:spMkLst>
            <pc:docMk/>
            <pc:sldMk cId="3303298762" sldId="1929"/>
            <ac:spMk id="5" creationId="{1D62945D-D0C9-CE47-A756-4323CA70069C}"/>
          </ac:spMkLst>
        </pc:spChg>
      </pc:sldChg>
      <pc:sldChg chg="modSp del mod">
        <pc:chgData name="Ossama Embarak" userId="5401dc18-cc9d-43f7-b7bd-bc8eecd2be1b" providerId="ADAL" clId="{283A972B-10BD-4154-975B-05B1B9B96194}" dt="2023-09-04T09:26:11.429" v="59" actId="47"/>
        <pc:sldMkLst>
          <pc:docMk/>
          <pc:sldMk cId="1287664395" sldId="1967"/>
        </pc:sldMkLst>
        <pc:spChg chg="mod">
          <ac:chgData name="Ossama Embarak" userId="5401dc18-cc9d-43f7-b7bd-bc8eecd2be1b" providerId="ADAL" clId="{283A972B-10BD-4154-975B-05B1B9B96194}" dt="2023-09-04T09:24:53.882" v="32" actId="20577"/>
          <ac:spMkLst>
            <pc:docMk/>
            <pc:sldMk cId="1287664395" sldId="1967"/>
            <ac:spMk id="2" creationId="{773F2A1C-361D-43DA-9206-90D23F58C2A9}"/>
          </ac:spMkLst>
        </pc:spChg>
      </pc:sldChg>
      <pc:sldChg chg="modSp mod">
        <pc:chgData name="Ossama Embarak" userId="5401dc18-cc9d-43f7-b7bd-bc8eecd2be1b" providerId="ADAL" clId="{283A972B-10BD-4154-975B-05B1B9B96194}" dt="2023-09-04T10:50:05.100" v="189"/>
        <pc:sldMkLst>
          <pc:docMk/>
          <pc:sldMk cId="2568614559" sldId="1969"/>
        </pc:sldMkLst>
        <pc:spChg chg="mod">
          <ac:chgData name="Ossama Embarak" userId="5401dc18-cc9d-43f7-b7bd-bc8eecd2be1b" providerId="ADAL" clId="{283A972B-10BD-4154-975B-05B1B9B96194}" dt="2023-09-04T10:50:05.100" v="189"/>
          <ac:spMkLst>
            <pc:docMk/>
            <pc:sldMk cId="2568614559" sldId="1969"/>
            <ac:spMk id="3" creationId="{CB86AA8D-081B-4ECF-906D-43C9A950C1E6}"/>
          </ac:spMkLst>
        </pc:spChg>
        <pc:spChg chg="mod">
          <ac:chgData name="Ossama Embarak" userId="5401dc18-cc9d-43f7-b7bd-bc8eecd2be1b" providerId="ADAL" clId="{283A972B-10BD-4154-975B-05B1B9B96194}" dt="2023-09-04T09:29:42.297" v="183" actId="20577"/>
          <ac:spMkLst>
            <pc:docMk/>
            <pc:sldMk cId="2568614559" sldId="1969"/>
            <ac:spMk id="4" creationId="{CB064DB5-DB6C-485B-94C6-E1841D40159A}"/>
          </ac:spMkLst>
        </pc:spChg>
      </pc:sldChg>
      <pc:sldChg chg="del">
        <pc:chgData name="Ossama Embarak" userId="5401dc18-cc9d-43f7-b7bd-bc8eecd2be1b" providerId="ADAL" clId="{283A972B-10BD-4154-975B-05B1B9B96194}" dt="2023-09-04T09:25:33.773" v="33" actId="47"/>
        <pc:sldMkLst>
          <pc:docMk/>
          <pc:sldMk cId="1221930520" sldId="1970"/>
        </pc:sldMkLst>
      </pc:sldChg>
      <pc:sldChg chg="add">
        <pc:chgData name="Ossama Embarak" userId="5401dc18-cc9d-43f7-b7bd-bc8eecd2be1b" providerId="ADAL" clId="{283A972B-10BD-4154-975B-05B1B9B96194}" dt="2023-09-04T09:23:46.117" v="0"/>
        <pc:sldMkLst>
          <pc:docMk/>
          <pc:sldMk cId="582503670" sldId="1979"/>
        </pc:sldMkLst>
      </pc:sldChg>
      <pc:sldChg chg="add">
        <pc:chgData name="Ossama Embarak" userId="5401dc18-cc9d-43f7-b7bd-bc8eecd2be1b" providerId="ADAL" clId="{283A972B-10BD-4154-975B-05B1B9B96194}" dt="2023-09-04T09:23:46.117" v="0"/>
        <pc:sldMkLst>
          <pc:docMk/>
          <pc:sldMk cId="3932099017" sldId="1980"/>
        </pc:sldMkLst>
      </pc:sldChg>
      <pc:sldChg chg="add del">
        <pc:chgData name="Ossama Embarak" userId="5401dc18-cc9d-43f7-b7bd-bc8eecd2be1b" providerId="ADAL" clId="{283A972B-10BD-4154-975B-05B1B9B96194}" dt="2023-09-04T09:54:52.269" v="186" actId="2696"/>
        <pc:sldMkLst>
          <pc:docMk/>
          <pc:sldMk cId="671844521" sldId="1981"/>
        </pc:sldMkLst>
      </pc:sldChg>
      <pc:sldChg chg="add">
        <pc:chgData name="Ossama Embarak" userId="5401dc18-cc9d-43f7-b7bd-bc8eecd2be1b" providerId="ADAL" clId="{283A972B-10BD-4154-975B-05B1B9B96194}" dt="2023-09-04T09:55:13.098" v="187"/>
        <pc:sldMkLst>
          <pc:docMk/>
          <pc:sldMk cId="2433916696" sldId="1981"/>
        </pc:sldMkLst>
      </pc:sldChg>
      <pc:sldChg chg="add">
        <pc:chgData name="Ossama Embarak" userId="5401dc18-cc9d-43f7-b7bd-bc8eecd2be1b" providerId="ADAL" clId="{283A972B-10BD-4154-975B-05B1B9B96194}" dt="2023-09-04T09:55:13.098" v="187"/>
        <pc:sldMkLst>
          <pc:docMk/>
          <pc:sldMk cId="2682304973" sldId="1982"/>
        </pc:sldMkLst>
      </pc:sldChg>
      <pc:sldChg chg="add del">
        <pc:chgData name="Ossama Embarak" userId="5401dc18-cc9d-43f7-b7bd-bc8eecd2be1b" providerId="ADAL" clId="{283A972B-10BD-4154-975B-05B1B9B96194}" dt="2023-09-04T09:54:52.269" v="186" actId="2696"/>
        <pc:sldMkLst>
          <pc:docMk/>
          <pc:sldMk cId="3366307785" sldId="1982"/>
        </pc:sldMkLst>
      </pc:sldChg>
      <pc:sldChg chg="add del">
        <pc:chgData name="Ossama Embarak" userId="5401dc18-cc9d-43f7-b7bd-bc8eecd2be1b" providerId="ADAL" clId="{283A972B-10BD-4154-975B-05B1B9B96194}" dt="2023-09-04T09:54:52.269" v="186" actId="2696"/>
        <pc:sldMkLst>
          <pc:docMk/>
          <pc:sldMk cId="2002545299" sldId="1983"/>
        </pc:sldMkLst>
      </pc:sldChg>
      <pc:sldChg chg="add">
        <pc:chgData name="Ossama Embarak" userId="5401dc18-cc9d-43f7-b7bd-bc8eecd2be1b" providerId="ADAL" clId="{283A972B-10BD-4154-975B-05B1B9B96194}" dt="2023-09-04T09:55:13.098" v="187"/>
        <pc:sldMkLst>
          <pc:docMk/>
          <pc:sldMk cId="3322835215" sldId="1983"/>
        </pc:sldMkLst>
      </pc:sldChg>
      <pc:sldChg chg="add del">
        <pc:chgData name="Ossama Embarak" userId="5401dc18-cc9d-43f7-b7bd-bc8eecd2be1b" providerId="ADAL" clId="{283A972B-10BD-4154-975B-05B1B9B96194}" dt="2023-09-04T09:54:52.269" v="186" actId="2696"/>
        <pc:sldMkLst>
          <pc:docMk/>
          <pc:sldMk cId="2924344163" sldId="1984"/>
        </pc:sldMkLst>
      </pc:sldChg>
      <pc:sldChg chg="add">
        <pc:chgData name="Ossama Embarak" userId="5401dc18-cc9d-43f7-b7bd-bc8eecd2be1b" providerId="ADAL" clId="{283A972B-10BD-4154-975B-05B1B9B96194}" dt="2023-09-04T09:55:13.098" v="187"/>
        <pc:sldMkLst>
          <pc:docMk/>
          <pc:sldMk cId="3126896759" sldId="1984"/>
        </pc:sldMkLst>
      </pc:sldChg>
      <pc:sldChg chg="add del">
        <pc:chgData name="Ossama Embarak" userId="5401dc18-cc9d-43f7-b7bd-bc8eecd2be1b" providerId="ADAL" clId="{283A972B-10BD-4154-975B-05B1B9B96194}" dt="2023-09-04T09:54:52.269" v="186" actId="2696"/>
        <pc:sldMkLst>
          <pc:docMk/>
          <pc:sldMk cId="3868363889" sldId="1985"/>
        </pc:sldMkLst>
      </pc:sldChg>
      <pc:sldChg chg="add">
        <pc:chgData name="Ossama Embarak" userId="5401dc18-cc9d-43f7-b7bd-bc8eecd2be1b" providerId="ADAL" clId="{283A972B-10BD-4154-975B-05B1B9B96194}" dt="2023-09-04T09:55:13.098" v="187"/>
        <pc:sldMkLst>
          <pc:docMk/>
          <pc:sldMk cId="3919518271" sldId="1985"/>
        </pc:sldMkLst>
      </pc:sldChg>
      <pc:sldChg chg="add del">
        <pc:chgData name="Ossama Embarak" userId="5401dc18-cc9d-43f7-b7bd-bc8eecd2be1b" providerId="ADAL" clId="{283A972B-10BD-4154-975B-05B1B9B96194}" dt="2023-09-04T09:54:52.269" v="186" actId="2696"/>
        <pc:sldMkLst>
          <pc:docMk/>
          <pc:sldMk cId="641872873" sldId="1986"/>
        </pc:sldMkLst>
      </pc:sldChg>
      <pc:sldChg chg="add">
        <pc:chgData name="Ossama Embarak" userId="5401dc18-cc9d-43f7-b7bd-bc8eecd2be1b" providerId="ADAL" clId="{283A972B-10BD-4154-975B-05B1B9B96194}" dt="2023-09-04T09:55:13.098" v="187"/>
        <pc:sldMkLst>
          <pc:docMk/>
          <pc:sldMk cId="1323333030" sldId="19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7A9AF6-8598-FE41-8FBC-4D16D65E8F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a:extLst>
              <a:ext uri="{FF2B5EF4-FFF2-40B4-BE49-F238E27FC236}">
                <a16:creationId xmlns:a16="http://schemas.microsoft.com/office/drawing/2014/main" id="{2892CECB-18E0-6D40-996D-8C7755BFBC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D51F30-AD7E-0646-BEA7-1FBB99438B12}" type="datetimeFigureOut">
              <a:rPr lang="en-AE" smtClean="0"/>
              <a:t>04/09/2023</a:t>
            </a:fld>
            <a:endParaRPr lang="en-AE"/>
          </a:p>
        </p:txBody>
      </p:sp>
      <p:sp>
        <p:nvSpPr>
          <p:cNvPr id="4" name="Footer Placeholder 3">
            <a:extLst>
              <a:ext uri="{FF2B5EF4-FFF2-40B4-BE49-F238E27FC236}">
                <a16:creationId xmlns:a16="http://schemas.microsoft.com/office/drawing/2014/main" id="{F8AC3803-2E62-CF49-8B5F-CA9BEB7D4D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5" name="Slide Number Placeholder 4">
            <a:extLst>
              <a:ext uri="{FF2B5EF4-FFF2-40B4-BE49-F238E27FC236}">
                <a16:creationId xmlns:a16="http://schemas.microsoft.com/office/drawing/2014/main" id="{CF58625B-DE02-E348-BD80-4602CA1503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CDBBF1-12BA-B549-84EE-5CAE9743D9D0}" type="slidenum">
              <a:rPr lang="en-AE" smtClean="0"/>
              <a:t>‹#›</a:t>
            </a:fld>
            <a:endParaRPr lang="en-AE"/>
          </a:p>
        </p:txBody>
      </p:sp>
    </p:spTree>
    <p:extLst>
      <p:ext uri="{BB962C8B-B14F-4D97-AF65-F5344CB8AC3E}">
        <p14:creationId xmlns:p14="http://schemas.microsoft.com/office/powerpoint/2010/main" val="3666531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F3BF4-8801-4F60-BE08-2C33B42C2AB7}" type="datetimeFigureOut">
              <a:rPr lang="en-US" smtClean="0"/>
              <a:t>09/04/2023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1E5A6-E598-469C-817A-752EEDB59CBB}" type="slidenum">
              <a:rPr lang="en-US" smtClean="0"/>
              <a:t>‹#›</a:t>
            </a:fld>
            <a:endParaRPr lang="en-US"/>
          </a:p>
        </p:txBody>
      </p:sp>
    </p:spTree>
    <p:extLst>
      <p:ext uri="{BB962C8B-B14F-4D97-AF65-F5344CB8AC3E}">
        <p14:creationId xmlns:p14="http://schemas.microsoft.com/office/powerpoint/2010/main" val="227298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A1E5A6-E598-469C-817A-752EEDB59CB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323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A1E5A6-E598-469C-817A-752EEDB59CB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18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53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 title -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457049-E67C-064A-90A9-8B23F948A502}"/>
              </a:ext>
            </a:extLst>
          </p:cNvPr>
          <p:cNvSpPr>
            <a:spLocks noGrp="1"/>
          </p:cNvSpPr>
          <p:nvPr>
            <p:ph type="pic" sz="quarter" idx="12" hasCustomPrompt="1"/>
          </p:nvPr>
        </p:nvSpPr>
        <p:spPr>
          <a:xfrm>
            <a:off x="1394691" y="1320800"/>
            <a:ext cx="9578109" cy="4240213"/>
          </a:xfrm>
          <a:prstGeom prst="rect">
            <a:avLst/>
          </a:prstGeom>
          <a:effectLst>
            <a:outerShdw sx="1000" sy="1000" algn="ctr" rotWithShape="0">
              <a:srgbClr val="000000"/>
            </a:outerShdw>
          </a:effectLst>
        </p:spPr>
        <p:txBody>
          <a:bodyPr/>
          <a:lstStyle>
            <a:lvl1pPr marL="0" indent="0">
              <a:buNone/>
              <a:defRPr>
                <a:solidFill>
                  <a:schemeClr val="tx1">
                    <a:lumMod val="75000"/>
                    <a:lumOff val="25000"/>
                    <a:alpha val="9929"/>
                  </a:schemeClr>
                </a:solidFill>
              </a:defRPr>
            </a:lvl1pPr>
          </a:lstStyle>
          <a:p>
            <a:r>
              <a:rPr lang="en-AE" dirty="0"/>
              <a:t>Insert title background</a:t>
            </a:r>
          </a:p>
        </p:txBody>
      </p:sp>
      <p:sp>
        <p:nvSpPr>
          <p:cNvPr id="4" name="Title 1">
            <a:extLst>
              <a:ext uri="{FF2B5EF4-FFF2-40B4-BE49-F238E27FC236}">
                <a16:creationId xmlns:a16="http://schemas.microsoft.com/office/drawing/2014/main" id="{0B8FD5FE-37A7-9B4E-9C1C-D78AED5D51B4}"/>
              </a:ext>
            </a:extLst>
          </p:cNvPr>
          <p:cNvSpPr>
            <a:spLocks noGrp="1"/>
          </p:cNvSpPr>
          <p:nvPr>
            <p:ph type="title" hasCustomPrompt="1"/>
          </p:nvPr>
        </p:nvSpPr>
        <p:spPr>
          <a:xfrm>
            <a:off x="2252483" y="2792078"/>
            <a:ext cx="7687033" cy="563025"/>
          </a:xfrm>
          <a:prstGeom prst="rect">
            <a:avLst/>
          </a:prstGeom>
        </p:spPr>
        <p:txBody>
          <a:bodyPr/>
          <a:lstStyle>
            <a:lvl1pPr algn="ctr">
              <a:defRPr sz="4800">
                <a:solidFill>
                  <a:srgbClr val="22C6E1"/>
                </a:solidFill>
              </a:defRPr>
            </a:lvl1pPr>
          </a:lstStyle>
          <a:p>
            <a:r>
              <a:rPr lang="en-US" dirty="0"/>
              <a:t>Course title</a:t>
            </a:r>
            <a:endParaRPr lang="en-AE" dirty="0"/>
          </a:p>
        </p:txBody>
      </p:sp>
      <p:sp>
        <p:nvSpPr>
          <p:cNvPr id="5" name="Text Placeholder 8">
            <a:extLst>
              <a:ext uri="{FF2B5EF4-FFF2-40B4-BE49-F238E27FC236}">
                <a16:creationId xmlns:a16="http://schemas.microsoft.com/office/drawing/2014/main" id="{57CC8022-1DBD-3E46-88D0-AE7803B8C42A}"/>
              </a:ext>
            </a:extLst>
          </p:cNvPr>
          <p:cNvSpPr>
            <a:spLocks noGrp="1"/>
          </p:cNvSpPr>
          <p:nvPr>
            <p:ph type="body" sz="quarter" idx="11" hasCustomPrompt="1"/>
          </p:nvPr>
        </p:nvSpPr>
        <p:spPr>
          <a:xfrm>
            <a:off x="2252663" y="3507503"/>
            <a:ext cx="7686853" cy="631825"/>
          </a:xfrm>
          <a:prstGeom prst="rect">
            <a:avLst/>
          </a:prstGeom>
        </p:spPr>
        <p:txBody>
          <a:bodyPr/>
          <a:lstStyle>
            <a:lvl1pPr marL="0" indent="0">
              <a:buClr>
                <a:srgbClr val="22C6E1"/>
              </a:buClr>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endParaRPr lang="en-AE" dirty="0"/>
          </a:p>
        </p:txBody>
      </p:sp>
    </p:spTree>
    <p:extLst>
      <p:ext uri="{BB962C8B-B14F-4D97-AF65-F5344CB8AC3E}">
        <p14:creationId xmlns:p14="http://schemas.microsoft.com/office/powerpoint/2010/main" val="342252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urse Introdution -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B7486E3-2229-E14E-9B35-0E137C330B87}"/>
              </a:ext>
            </a:extLst>
          </p:cNvPr>
          <p:cNvSpPr>
            <a:spLocks noGrp="1"/>
          </p:cNvSpPr>
          <p:nvPr>
            <p:ph type="title" hasCustomPrompt="1"/>
          </p:nvPr>
        </p:nvSpPr>
        <p:spPr>
          <a:xfrm>
            <a:off x="858982" y="1124096"/>
            <a:ext cx="10473047" cy="533400"/>
          </a:xfrm>
          <a:prstGeom prst="rect">
            <a:avLst/>
          </a:prstGeom>
        </p:spPr>
        <p:txBody>
          <a:bodyPr/>
          <a:lstStyle>
            <a:lvl1pPr>
              <a:defRPr sz="3600">
                <a:solidFill>
                  <a:schemeClr val="tx1">
                    <a:lumMod val="75000"/>
                    <a:lumOff val="25000"/>
                  </a:schemeClr>
                </a:solidFill>
              </a:defRPr>
            </a:lvl1pPr>
          </a:lstStyle>
          <a:p>
            <a:r>
              <a:rPr lang="en-US" dirty="0"/>
              <a:t>Course introduction</a:t>
            </a:r>
          </a:p>
        </p:txBody>
      </p:sp>
      <p:sp>
        <p:nvSpPr>
          <p:cNvPr id="16" name="Text Placeholder 13">
            <a:extLst>
              <a:ext uri="{FF2B5EF4-FFF2-40B4-BE49-F238E27FC236}">
                <a16:creationId xmlns:a16="http://schemas.microsoft.com/office/drawing/2014/main" id="{16B5813D-5E38-A549-9FD6-AB5B0CEF3A14}"/>
              </a:ext>
            </a:extLst>
          </p:cNvPr>
          <p:cNvSpPr>
            <a:spLocks noGrp="1"/>
          </p:cNvSpPr>
          <p:nvPr>
            <p:ph type="body" sz="quarter" idx="12" hasCustomPrompt="1"/>
          </p:nvPr>
        </p:nvSpPr>
        <p:spPr>
          <a:xfrm>
            <a:off x="858838" y="1778000"/>
            <a:ext cx="5160962" cy="4535488"/>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30" name="Picture Placeholder 28">
            <a:extLst>
              <a:ext uri="{FF2B5EF4-FFF2-40B4-BE49-F238E27FC236}">
                <a16:creationId xmlns:a16="http://schemas.microsoft.com/office/drawing/2014/main" id="{521FD744-DE3B-E14E-A188-771793378A52}"/>
              </a:ext>
            </a:extLst>
          </p:cNvPr>
          <p:cNvSpPr>
            <a:spLocks noGrp="1"/>
          </p:cNvSpPr>
          <p:nvPr>
            <p:ph type="pic" sz="quarter" idx="14" hasCustomPrompt="1"/>
          </p:nvPr>
        </p:nvSpPr>
        <p:spPr>
          <a:xfrm>
            <a:off x="6172200" y="1778000"/>
            <a:ext cx="5159375" cy="4535488"/>
          </a:xfrm>
          <a:prstGeom prst="rect">
            <a:avLst/>
          </a:prstGeom>
        </p:spPr>
        <p:txBody>
          <a:bodyPr/>
          <a:lstStyle>
            <a:lvl1pPr marL="0" indent="0">
              <a:buNone/>
              <a:defRPr>
                <a:solidFill>
                  <a:schemeClr val="tx1">
                    <a:lumMod val="75000"/>
                    <a:lumOff val="25000"/>
                  </a:schemeClr>
                </a:solidFill>
              </a:defRPr>
            </a:lvl1pPr>
          </a:lstStyle>
          <a:p>
            <a:r>
              <a:rPr lang="en-AE" dirty="0"/>
              <a:t>Insert picture</a:t>
            </a:r>
          </a:p>
        </p:txBody>
      </p:sp>
    </p:spTree>
    <p:extLst>
      <p:ext uri="{BB962C8B-B14F-4D97-AF65-F5344CB8AC3E}">
        <p14:creationId xmlns:p14="http://schemas.microsoft.com/office/powerpoint/2010/main" val="2347675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urse Introdution - 2">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AC5D259-8CD9-4D45-8234-3BFF4B2F4014}"/>
              </a:ext>
            </a:extLst>
          </p:cNvPr>
          <p:cNvSpPr>
            <a:spLocks noGrp="1"/>
          </p:cNvSpPr>
          <p:nvPr>
            <p:ph type="title" hasCustomPrompt="1"/>
          </p:nvPr>
        </p:nvSpPr>
        <p:spPr>
          <a:xfrm>
            <a:off x="858982" y="1124096"/>
            <a:ext cx="10473047" cy="533400"/>
          </a:xfrm>
          <a:prstGeom prst="rect">
            <a:avLst/>
          </a:prstGeom>
        </p:spPr>
        <p:txBody>
          <a:bodyPr/>
          <a:lstStyle>
            <a:lvl1pPr>
              <a:defRPr sz="3600">
                <a:solidFill>
                  <a:schemeClr val="tx1">
                    <a:lumMod val="75000"/>
                    <a:lumOff val="25000"/>
                  </a:schemeClr>
                </a:solidFill>
              </a:defRPr>
            </a:lvl1pPr>
          </a:lstStyle>
          <a:p>
            <a:r>
              <a:rPr lang="en-US" dirty="0"/>
              <a:t>Course introduction</a:t>
            </a:r>
          </a:p>
        </p:txBody>
      </p:sp>
      <p:sp>
        <p:nvSpPr>
          <p:cNvPr id="15" name="Text Placeholder 12">
            <a:extLst>
              <a:ext uri="{FF2B5EF4-FFF2-40B4-BE49-F238E27FC236}">
                <a16:creationId xmlns:a16="http://schemas.microsoft.com/office/drawing/2014/main" id="{A59040E5-64D1-BD4B-A4D8-0F1EF782209C}"/>
              </a:ext>
            </a:extLst>
          </p:cNvPr>
          <p:cNvSpPr>
            <a:spLocks noGrp="1"/>
          </p:cNvSpPr>
          <p:nvPr>
            <p:ph type="body" sz="quarter" idx="11" hasCustomPrompt="1"/>
          </p:nvPr>
        </p:nvSpPr>
        <p:spPr>
          <a:xfrm>
            <a:off x="858838" y="1777318"/>
            <a:ext cx="10472737" cy="4540932"/>
          </a:xfrm>
          <a:prstGeom prst="rect">
            <a:avLst/>
          </a:prstGeom>
        </p:spPr>
        <p:txBody>
          <a:bodyPr/>
          <a:lstStyle>
            <a:lvl1pPr marL="0" indent="0">
              <a:buFontTx/>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37343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urse Introdution - 3">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2DBACE4-6E1A-C147-96B8-7909449E680E}"/>
              </a:ext>
            </a:extLst>
          </p:cNvPr>
          <p:cNvSpPr>
            <a:spLocks noGrp="1"/>
          </p:cNvSpPr>
          <p:nvPr>
            <p:ph type="pic" sz="quarter" idx="12" hasCustomPrompt="1"/>
          </p:nvPr>
        </p:nvSpPr>
        <p:spPr>
          <a:xfrm>
            <a:off x="859970" y="3948716"/>
            <a:ext cx="10472571" cy="2364998"/>
          </a:xfrm>
          <a:prstGeom prst="rect">
            <a:avLst/>
          </a:prstGeom>
        </p:spPr>
        <p:txBody>
          <a:bodyPr/>
          <a:lstStyle>
            <a:lvl1pPr marL="0" indent="0">
              <a:buNone/>
              <a:defRPr>
                <a:solidFill>
                  <a:schemeClr val="tx1">
                    <a:lumMod val="75000"/>
                    <a:lumOff val="25000"/>
                  </a:schemeClr>
                </a:solidFill>
              </a:defRPr>
            </a:lvl1pPr>
          </a:lstStyle>
          <a:p>
            <a:r>
              <a:rPr lang="en-AE" dirty="0"/>
              <a:t>Insert picture</a:t>
            </a:r>
          </a:p>
        </p:txBody>
      </p:sp>
      <p:sp>
        <p:nvSpPr>
          <p:cNvPr id="7" name="Title 1">
            <a:extLst>
              <a:ext uri="{FF2B5EF4-FFF2-40B4-BE49-F238E27FC236}">
                <a16:creationId xmlns:a16="http://schemas.microsoft.com/office/drawing/2014/main" id="{8290AE54-6231-C742-B478-173B62861F7A}"/>
              </a:ext>
            </a:extLst>
          </p:cNvPr>
          <p:cNvSpPr>
            <a:spLocks noGrp="1"/>
          </p:cNvSpPr>
          <p:nvPr>
            <p:ph type="title" hasCustomPrompt="1"/>
          </p:nvPr>
        </p:nvSpPr>
        <p:spPr>
          <a:xfrm>
            <a:off x="858982" y="1124096"/>
            <a:ext cx="10473047" cy="533400"/>
          </a:xfrm>
          <a:prstGeom prst="rect">
            <a:avLst/>
          </a:prstGeom>
        </p:spPr>
        <p:txBody>
          <a:bodyPr/>
          <a:lstStyle>
            <a:lvl1pPr>
              <a:defRPr sz="3600">
                <a:solidFill>
                  <a:schemeClr val="tx1">
                    <a:lumMod val="75000"/>
                    <a:lumOff val="25000"/>
                  </a:schemeClr>
                </a:solidFill>
              </a:defRPr>
            </a:lvl1pPr>
          </a:lstStyle>
          <a:p>
            <a:r>
              <a:rPr lang="en-US" dirty="0"/>
              <a:t>Course introduction</a:t>
            </a:r>
          </a:p>
        </p:txBody>
      </p:sp>
      <p:sp>
        <p:nvSpPr>
          <p:cNvPr id="12" name="Text Placeholder 12">
            <a:extLst>
              <a:ext uri="{FF2B5EF4-FFF2-40B4-BE49-F238E27FC236}">
                <a16:creationId xmlns:a16="http://schemas.microsoft.com/office/drawing/2014/main" id="{1BD600BF-1D7B-864F-93C4-53E294B7D632}"/>
              </a:ext>
            </a:extLst>
          </p:cNvPr>
          <p:cNvSpPr>
            <a:spLocks noGrp="1"/>
          </p:cNvSpPr>
          <p:nvPr>
            <p:ph type="body" sz="quarter" idx="11" hasCustomPrompt="1"/>
          </p:nvPr>
        </p:nvSpPr>
        <p:spPr>
          <a:xfrm>
            <a:off x="858838" y="1777318"/>
            <a:ext cx="10472737" cy="2054453"/>
          </a:xfrm>
          <a:prstGeom prst="rect">
            <a:avLst/>
          </a:prstGeom>
        </p:spPr>
        <p:txBody>
          <a:bodyPr/>
          <a:lstStyle>
            <a:lvl1pPr marL="0" indent="0">
              <a:buFontTx/>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43998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urse Introdution -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290AE54-6231-C742-B478-173B62861F7A}"/>
              </a:ext>
            </a:extLst>
          </p:cNvPr>
          <p:cNvSpPr>
            <a:spLocks noGrp="1"/>
          </p:cNvSpPr>
          <p:nvPr>
            <p:ph type="title" hasCustomPrompt="1"/>
          </p:nvPr>
        </p:nvSpPr>
        <p:spPr>
          <a:xfrm>
            <a:off x="858982" y="1124096"/>
            <a:ext cx="10473047" cy="533400"/>
          </a:xfrm>
          <a:prstGeom prst="rect">
            <a:avLst/>
          </a:prstGeom>
        </p:spPr>
        <p:txBody>
          <a:bodyPr/>
          <a:lstStyle>
            <a:lvl1pPr>
              <a:defRPr sz="3600">
                <a:solidFill>
                  <a:schemeClr val="tx1">
                    <a:lumMod val="75000"/>
                    <a:lumOff val="25000"/>
                  </a:schemeClr>
                </a:solidFill>
              </a:defRPr>
            </a:lvl1pPr>
          </a:lstStyle>
          <a:p>
            <a:r>
              <a:rPr lang="en-US" dirty="0"/>
              <a:t>Course introduction</a:t>
            </a:r>
          </a:p>
        </p:txBody>
      </p:sp>
      <p:sp>
        <p:nvSpPr>
          <p:cNvPr id="12" name="Text Placeholder 12">
            <a:extLst>
              <a:ext uri="{FF2B5EF4-FFF2-40B4-BE49-F238E27FC236}">
                <a16:creationId xmlns:a16="http://schemas.microsoft.com/office/drawing/2014/main" id="{1BD600BF-1D7B-864F-93C4-53E294B7D632}"/>
              </a:ext>
            </a:extLst>
          </p:cNvPr>
          <p:cNvSpPr>
            <a:spLocks noGrp="1"/>
          </p:cNvSpPr>
          <p:nvPr>
            <p:ph type="body" sz="quarter" idx="11" hasCustomPrompt="1"/>
          </p:nvPr>
        </p:nvSpPr>
        <p:spPr>
          <a:xfrm>
            <a:off x="858838" y="1777318"/>
            <a:ext cx="10472737" cy="2054453"/>
          </a:xfrm>
          <a:prstGeom prst="rect">
            <a:avLst/>
          </a:prstGeom>
        </p:spPr>
        <p:txBody>
          <a:bodyPr/>
          <a:lstStyle>
            <a:lvl1pPr marL="0" indent="0">
              <a:buFontTx/>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9" name="Picture Placeholder 4">
            <a:extLst>
              <a:ext uri="{FF2B5EF4-FFF2-40B4-BE49-F238E27FC236}">
                <a16:creationId xmlns:a16="http://schemas.microsoft.com/office/drawing/2014/main" id="{16B46369-C27D-D640-8A74-B63CCD6B2FBB}"/>
              </a:ext>
            </a:extLst>
          </p:cNvPr>
          <p:cNvSpPr>
            <a:spLocks noGrp="1"/>
          </p:cNvSpPr>
          <p:nvPr>
            <p:ph type="pic" sz="quarter" idx="13" hasCustomPrompt="1"/>
          </p:nvPr>
        </p:nvSpPr>
        <p:spPr>
          <a:xfrm>
            <a:off x="859971" y="3948716"/>
            <a:ext cx="3342574" cy="236499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10" name="Picture Placeholder 4">
            <a:extLst>
              <a:ext uri="{FF2B5EF4-FFF2-40B4-BE49-F238E27FC236}">
                <a16:creationId xmlns:a16="http://schemas.microsoft.com/office/drawing/2014/main" id="{9E785A1C-7870-5244-9ACC-E271C914C13D}"/>
              </a:ext>
            </a:extLst>
          </p:cNvPr>
          <p:cNvSpPr>
            <a:spLocks noGrp="1"/>
          </p:cNvSpPr>
          <p:nvPr>
            <p:ph type="pic" sz="quarter" idx="16" hasCustomPrompt="1"/>
          </p:nvPr>
        </p:nvSpPr>
        <p:spPr>
          <a:xfrm>
            <a:off x="4355934" y="3948716"/>
            <a:ext cx="3411847" cy="236499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11" name="Picture Placeholder 4">
            <a:extLst>
              <a:ext uri="{FF2B5EF4-FFF2-40B4-BE49-F238E27FC236}">
                <a16:creationId xmlns:a16="http://schemas.microsoft.com/office/drawing/2014/main" id="{372FC078-EA6C-764A-80AF-741D3BC00257}"/>
              </a:ext>
            </a:extLst>
          </p:cNvPr>
          <p:cNvSpPr>
            <a:spLocks noGrp="1"/>
          </p:cNvSpPr>
          <p:nvPr>
            <p:ph type="pic" sz="quarter" idx="17" hasCustomPrompt="1"/>
          </p:nvPr>
        </p:nvSpPr>
        <p:spPr>
          <a:xfrm>
            <a:off x="7919047" y="3948716"/>
            <a:ext cx="3411847" cy="236499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Tree>
    <p:extLst>
      <p:ext uri="{BB962C8B-B14F-4D97-AF65-F5344CB8AC3E}">
        <p14:creationId xmlns:p14="http://schemas.microsoft.com/office/powerpoint/2010/main" val="291475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 -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375D-EB40-5D4D-AE12-51FC75045C1B}"/>
              </a:ext>
            </a:extLst>
          </p:cNvPr>
          <p:cNvSpPr>
            <a:spLocks noGrp="1"/>
          </p:cNvSpPr>
          <p:nvPr>
            <p:ph type="title" hasCustomPrompt="1"/>
          </p:nvPr>
        </p:nvSpPr>
        <p:spPr>
          <a:xfrm>
            <a:off x="858982" y="1124096"/>
            <a:ext cx="10473045" cy="533400"/>
          </a:xfrm>
          <a:prstGeom prst="rect">
            <a:avLst/>
          </a:prstGeom>
        </p:spPr>
        <p:txBody>
          <a:bodyPr/>
          <a:lstStyle>
            <a:lvl1pPr>
              <a:defRPr sz="3600">
                <a:solidFill>
                  <a:schemeClr val="tx1">
                    <a:lumMod val="75000"/>
                    <a:lumOff val="25000"/>
                  </a:schemeClr>
                </a:solidFill>
              </a:defRPr>
            </a:lvl1pPr>
          </a:lstStyle>
          <a:p>
            <a:r>
              <a:rPr lang="en-US" dirty="0"/>
              <a:t>Learning objectives</a:t>
            </a:r>
          </a:p>
        </p:txBody>
      </p:sp>
      <p:sp>
        <p:nvSpPr>
          <p:cNvPr id="11" name="Text Placeholder 12">
            <a:extLst>
              <a:ext uri="{FF2B5EF4-FFF2-40B4-BE49-F238E27FC236}">
                <a16:creationId xmlns:a16="http://schemas.microsoft.com/office/drawing/2014/main" id="{595AD67A-643A-CA4C-8827-25CEDCFA10CC}"/>
              </a:ext>
            </a:extLst>
          </p:cNvPr>
          <p:cNvSpPr>
            <a:spLocks noGrp="1"/>
          </p:cNvSpPr>
          <p:nvPr>
            <p:ph type="body" sz="quarter" idx="11" hasCustomPrompt="1"/>
          </p:nvPr>
        </p:nvSpPr>
        <p:spPr>
          <a:xfrm>
            <a:off x="858838" y="1777318"/>
            <a:ext cx="10472737" cy="4540932"/>
          </a:xfrm>
          <a:prstGeom prst="rect">
            <a:avLst/>
          </a:prstGeom>
        </p:spPr>
        <p:txBody>
          <a:bodyPr/>
          <a:lstStyle>
            <a:lvl1pPr marL="457200" indent="-457200">
              <a:buClr>
                <a:srgbClr val="22C6E1"/>
              </a:buClr>
              <a:buFont typeface="Arial" panose="020B0604020202020204" pitchFamily="34" charset="0"/>
              <a:buChar char="•"/>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8135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 -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375D-EB40-5D4D-AE12-51FC75045C1B}"/>
              </a:ext>
            </a:extLst>
          </p:cNvPr>
          <p:cNvSpPr>
            <a:spLocks noGrp="1"/>
          </p:cNvSpPr>
          <p:nvPr>
            <p:ph type="title" hasCustomPrompt="1"/>
          </p:nvPr>
        </p:nvSpPr>
        <p:spPr>
          <a:xfrm>
            <a:off x="858982" y="1124096"/>
            <a:ext cx="10473045" cy="533400"/>
          </a:xfrm>
          <a:prstGeom prst="rect">
            <a:avLst/>
          </a:prstGeom>
        </p:spPr>
        <p:txBody>
          <a:bodyPr/>
          <a:lstStyle>
            <a:lvl1pPr>
              <a:defRPr sz="3600">
                <a:solidFill>
                  <a:schemeClr val="tx1">
                    <a:lumMod val="75000"/>
                    <a:lumOff val="25000"/>
                  </a:schemeClr>
                </a:solidFill>
              </a:defRPr>
            </a:lvl1pPr>
          </a:lstStyle>
          <a:p>
            <a:r>
              <a:rPr lang="en-US" dirty="0"/>
              <a:t>Learning objectives</a:t>
            </a:r>
          </a:p>
        </p:txBody>
      </p:sp>
      <p:sp>
        <p:nvSpPr>
          <p:cNvPr id="8" name="Picture Placeholder 7">
            <a:extLst>
              <a:ext uri="{FF2B5EF4-FFF2-40B4-BE49-F238E27FC236}">
                <a16:creationId xmlns:a16="http://schemas.microsoft.com/office/drawing/2014/main" id="{A739B597-7FBD-BF43-8D89-E79F592F3D05}"/>
              </a:ext>
            </a:extLst>
          </p:cNvPr>
          <p:cNvSpPr>
            <a:spLocks noGrp="1"/>
          </p:cNvSpPr>
          <p:nvPr>
            <p:ph type="pic" sz="quarter" idx="11" hasCustomPrompt="1"/>
          </p:nvPr>
        </p:nvSpPr>
        <p:spPr>
          <a:xfrm>
            <a:off x="6172199" y="1777318"/>
            <a:ext cx="5159830" cy="453639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r>
              <a:rPr lang="en-AE" dirty="0"/>
              <a:t>Insert picture</a:t>
            </a:r>
          </a:p>
        </p:txBody>
      </p:sp>
      <p:sp>
        <p:nvSpPr>
          <p:cNvPr id="13" name="Text Placeholder 12">
            <a:extLst>
              <a:ext uri="{FF2B5EF4-FFF2-40B4-BE49-F238E27FC236}">
                <a16:creationId xmlns:a16="http://schemas.microsoft.com/office/drawing/2014/main" id="{FBF2B818-412B-0B41-BF09-03AD2A1694A5}"/>
              </a:ext>
            </a:extLst>
          </p:cNvPr>
          <p:cNvSpPr>
            <a:spLocks noGrp="1"/>
          </p:cNvSpPr>
          <p:nvPr>
            <p:ph type="body" sz="quarter" idx="12" hasCustomPrompt="1"/>
          </p:nvPr>
        </p:nvSpPr>
        <p:spPr>
          <a:xfrm>
            <a:off x="858838" y="1777318"/>
            <a:ext cx="5159831" cy="4540932"/>
          </a:xfrm>
          <a:prstGeom prst="rect">
            <a:avLst/>
          </a:prstGeom>
        </p:spPr>
        <p:txBody>
          <a:bodyPr/>
          <a:lstStyle>
            <a:lvl1pPr marL="457200" indent="-457200">
              <a:buClr>
                <a:srgbClr val="22C6E1"/>
              </a:buClr>
              <a:buFont typeface="Arial" panose="020B0604020202020204" pitchFamily="34" charset="0"/>
              <a:buChar char="•"/>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15937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arning Object -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375D-EB40-5D4D-AE12-51FC75045C1B}"/>
              </a:ext>
            </a:extLst>
          </p:cNvPr>
          <p:cNvSpPr>
            <a:spLocks noGrp="1"/>
          </p:cNvSpPr>
          <p:nvPr>
            <p:ph type="title" hasCustomPrompt="1"/>
          </p:nvPr>
        </p:nvSpPr>
        <p:spPr>
          <a:xfrm>
            <a:off x="858982" y="1124096"/>
            <a:ext cx="10473045" cy="533400"/>
          </a:xfrm>
          <a:prstGeom prst="rect">
            <a:avLst/>
          </a:prstGeom>
        </p:spPr>
        <p:txBody>
          <a:bodyPr/>
          <a:lstStyle>
            <a:lvl1pPr>
              <a:defRPr sz="3600">
                <a:solidFill>
                  <a:schemeClr val="tx1">
                    <a:lumMod val="75000"/>
                    <a:lumOff val="25000"/>
                  </a:schemeClr>
                </a:solidFill>
              </a:defRPr>
            </a:lvl1pPr>
          </a:lstStyle>
          <a:p>
            <a:r>
              <a:rPr lang="en-US" dirty="0"/>
              <a:t>Learning objectives</a:t>
            </a:r>
          </a:p>
        </p:txBody>
      </p:sp>
      <p:sp>
        <p:nvSpPr>
          <p:cNvPr id="8" name="Picture Placeholder 7">
            <a:extLst>
              <a:ext uri="{FF2B5EF4-FFF2-40B4-BE49-F238E27FC236}">
                <a16:creationId xmlns:a16="http://schemas.microsoft.com/office/drawing/2014/main" id="{A739B597-7FBD-BF43-8D89-E79F592F3D05}"/>
              </a:ext>
            </a:extLst>
          </p:cNvPr>
          <p:cNvSpPr>
            <a:spLocks noGrp="1"/>
          </p:cNvSpPr>
          <p:nvPr>
            <p:ph type="pic" sz="quarter" idx="11" hasCustomPrompt="1"/>
          </p:nvPr>
        </p:nvSpPr>
        <p:spPr>
          <a:xfrm>
            <a:off x="858839" y="3994238"/>
            <a:ext cx="2506661" cy="209709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r>
              <a:rPr lang="en-AE" dirty="0"/>
              <a:t>Insert picture</a:t>
            </a:r>
          </a:p>
        </p:txBody>
      </p:sp>
      <p:sp>
        <p:nvSpPr>
          <p:cNvPr id="13" name="Text Placeholder 12">
            <a:extLst>
              <a:ext uri="{FF2B5EF4-FFF2-40B4-BE49-F238E27FC236}">
                <a16:creationId xmlns:a16="http://schemas.microsoft.com/office/drawing/2014/main" id="{FBF2B818-412B-0B41-BF09-03AD2A1694A5}"/>
              </a:ext>
            </a:extLst>
          </p:cNvPr>
          <p:cNvSpPr>
            <a:spLocks noGrp="1"/>
          </p:cNvSpPr>
          <p:nvPr>
            <p:ph type="body" sz="quarter" idx="12" hasCustomPrompt="1"/>
          </p:nvPr>
        </p:nvSpPr>
        <p:spPr>
          <a:xfrm>
            <a:off x="858839" y="1777318"/>
            <a:ext cx="2506661" cy="2097098"/>
          </a:xfrm>
          <a:prstGeom prst="rect">
            <a:avLst/>
          </a:prstGeom>
        </p:spPr>
        <p:txBody>
          <a:bodyPr/>
          <a:lstStyle>
            <a:lvl1pPr marL="457200" indent="-457200">
              <a:buClr>
                <a:srgbClr val="22C6E1"/>
              </a:buClr>
              <a:buFont typeface="Arial" panose="020B0604020202020204" pitchFamily="34" charset="0"/>
              <a:buChar char="•"/>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17" name="Picture Placeholder 7">
            <a:extLst>
              <a:ext uri="{FF2B5EF4-FFF2-40B4-BE49-F238E27FC236}">
                <a16:creationId xmlns:a16="http://schemas.microsoft.com/office/drawing/2014/main" id="{CCA395FA-B6C0-7F4A-B0FE-3A88BE1A0BFC}"/>
              </a:ext>
            </a:extLst>
          </p:cNvPr>
          <p:cNvSpPr>
            <a:spLocks noGrp="1"/>
          </p:cNvSpPr>
          <p:nvPr>
            <p:ph type="pic" sz="quarter" idx="13" hasCustomPrompt="1"/>
          </p:nvPr>
        </p:nvSpPr>
        <p:spPr>
          <a:xfrm>
            <a:off x="3500439" y="3994238"/>
            <a:ext cx="2506661" cy="209709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r>
              <a:rPr lang="en-AE" dirty="0"/>
              <a:t>Insert picture</a:t>
            </a:r>
          </a:p>
        </p:txBody>
      </p:sp>
      <p:sp>
        <p:nvSpPr>
          <p:cNvPr id="18" name="Text Placeholder 12">
            <a:extLst>
              <a:ext uri="{FF2B5EF4-FFF2-40B4-BE49-F238E27FC236}">
                <a16:creationId xmlns:a16="http://schemas.microsoft.com/office/drawing/2014/main" id="{F64D6F48-5CC9-7A4E-B9B0-A0349714507F}"/>
              </a:ext>
            </a:extLst>
          </p:cNvPr>
          <p:cNvSpPr>
            <a:spLocks noGrp="1"/>
          </p:cNvSpPr>
          <p:nvPr>
            <p:ph type="body" sz="quarter" idx="14" hasCustomPrompt="1"/>
          </p:nvPr>
        </p:nvSpPr>
        <p:spPr>
          <a:xfrm>
            <a:off x="3500439" y="1777318"/>
            <a:ext cx="2506661" cy="2097098"/>
          </a:xfrm>
          <a:prstGeom prst="rect">
            <a:avLst/>
          </a:prstGeom>
        </p:spPr>
        <p:txBody>
          <a:bodyPr/>
          <a:lstStyle>
            <a:lvl1pPr marL="457200" indent="-457200">
              <a:buClr>
                <a:srgbClr val="22C6E1"/>
              </a:buClr>
              <a:buFont typeface="Arial" panose="020B0604020202020204" pitchFamily="34" charset="0"/>
              <a:buChar char="•"/>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19" name="Picture Placeholder 7">
            <a:extLst>
              <a:ext uri="{FF2B5EF4-FFF2-40B4-BE49-F238E27FC236}">
                <a16:creationId xmlns:a16="http://schemas.microsoft.com/office/drawing/2014/main" id="{ACB53447-3043-084B-9681-D0CCE67E3C59}"/>
              </a:ext>
            </a:extLst>
          </p:cNvPr>
          <p:cNvSpPr>
            <a:spLocks noGrp="1"/>
          </p:cNvSpPr>
          <p:nvPr>
            <p:ph type="pic" sz="quarter" idx="15" hasCustomPrompt="1"/>
          </p:nvPr>
        </p:nvSpPr>
        <p:spPr>
          <a:xfrm>
            <a:off x="6142039" y="3994238"/>
            <a:ext cx="2506661" cy="209709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r>
              <a:rPr lang="en-AE" dirty="0"/>
              <a:t>Insert picture</a:t>
            </a:r>
          </a:p>
        </p:txBody>
      </p:sp>
      <p:sp>
        <p:nvSpPr>
          <p:cNvPr id="20" name="Text Placeholder 12">
            <a:extLst>
              <a:ext uri="{FF2B5EF4-FFF2-40B4-BE49-F238E27FC236}">
                <a16:creationId xmlns:a16="http://schemas.microsoft.com/office/drawing/2014/main" id="{63C738E6-50B0-8B4F-9425-4DE239815C68}"/>
              </a:ext>
            </a:extLst>
          </p:cNvPr>
          <p:cNvSpPr>
            <a:spLocks noGrp="1"/>
          </p:cNvSpPr>
          <p:nvPr>
            <p:ph type="body" sz="quarter" idx="16" hasCustomPrompt="1"/>
          </p:nvPr>
        </p:nvSpPr>
        <p:spPr>
          <a:xfrm>
            <a:off x="6142039" y="1777318"/>
            <a:ext cx="2506661" cy="2097098"/>
          </a:xfrm>
          <a:prstGeom prst="rect">
            <a:avLst/>
          </a:prstGeom>
        </p:spPr>
        <p:txBody>
          <a:bodyPr/>
          <a:lstStyle>
            <a:lvl1pPr marL="457200" indent="-457200">
              <a:buClr>
                <a:srgbClr val="22C6E1"/>
              </a:buClr>
              <a:buFont typeface="Arial" panose="020B0604020202020204" pitchFamily="34" charset="0"/>
              <a:buChar char="•"/>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21" name="Picture Placeholder 7">
            <a:extLst>
              <a:ext uri="{FF2B5EF4-FFF2-40B4-BE49-F238E27FC236}">
                <a16:creationId xmlns:a16="http://schemas.microsoft.com/office/drawing/2014/main" id="{E4E4A4B0-1398-CE47-B05A-28BDE815CFED}"/>
              </a:ext>
            </a:extLst>
          </p:cNvPr>
          <p:cNvSpPr>
            <a:spLocks noGrp="1"/>
          </p:cNvSpPr>
          <p:nvPr>
            <p:ph type="pic" sz="quarter" idx="17" hasCustomPrompt="1"/>
          </p:nvPr>
        </p:nvSpPr>
        <p:spPr>
          <a:xfrm>
            <a:off x="8783639" y="3994238"/>
            <a:ext cx="2506661" cy="209709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r>
              <a:rPr lang="en-AE" dirty="0"/>
              <a:t>Insert picture</a:t>
            </a:r>
          </a:p>
        </p:txBody>
      </p:sp>
      <p:sp>
        <p:nvSpPr>
          <p:cNvPr id="22" name="Text Placeholder 12">
            <a:extLst>
              <a:ext uri="{FF2B5EF4-FFF2-40B4-BE49-F238E27FC236}">
                <a16:creationId xmlns:a16="http://schemas.microsoft.com/office/drawing/2014/main" id="{F186A30F-F12E-0441-98E7-B666A79FD12C}"/>
              </a:ext>
            </a:extLst>
          </p:cNvPr>
          <p:cNvSpPr>
            <a:spLocks noGrp="1"/>
          </p:cNvSpPr>
          <p:nvPr>
            <p:ph type="body" sz="quarter" idx="18" hasCustomPrompt="1"/>
          </p:nvPr>
        </p:nvSpPr>
        <p:spPr>
          <a:xfrm>
            <a:off x="8783639" y="1777318"/>
            <a:ext cx="2506661" cy="2097098"/>
          </a:xfrm>
          <a:prstGeom prst="rect">
            <a:avLst/>
          </a:prstGeom>
        </p:spPr>
        <p:txBody>
          <a:bodyPr/>
          <a:lstStyle>
            <a:lvl1pPr marL="457200" indent="-457200">
              <a:buClr>
                <a:srgbClr val="22C6E1"/>
              </a:buClr>
              <a:buFont typeface="Arial" panose="020B0604020202020204" pitchFamily="34" charset="0"/>
              <a:buChar char="•"/>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658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ic Cotent - Style 1">
    <p:spTree>
      <p:nvGrpSpPr>
        <p:cNvPr id="1" name=""/>
        <p:cNvGrpSpPr/>
        <p:nvPr/>
      </p:nvGrpSpPr>
      <p:grpSpPr>
        <a:xfrm>
          <a:off x="0" y="0"/>
          <a:ext cx="0" cy="0"/>
          <a:chOff x="0" y="0"/>
          <a:chExt cx="0" cy="0"/>
        </a:xfrm>
      </p:grpSpPr>
      <p:sp>
        <p:nvSpPr>
          <p:cNvPr id="14" name="Text Placeholder 11">
            <a:extLst>
              <a:ext uri="{FF2B5EF4-FFF2-40B4-BE49-F238E27FC236}">
                <a16:creationId xmlns:a16="http://schemas.microsoft.com/office/drawing/2014/main" id="{CF4BF328-25E7-FE47-9C01-58A6BDDC3134}"/>
              </a:ext>
            </a:extLst>
          </p:cNvPr>
          <p:cNvSpPr>
            <a:spLocks noGrp="1"/>
          </p:cNvSpPr>
          <p:nvPr>
            <p:ph type="body" sz="quarter" idx="13"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22" name="Text Placeholder 17">
            <a:extLst>
              <a:ext uri="{FF2B5EF4-FFF2-40B4-BE49-F238E27FC236}">
                <a16:creationId xmlns:a16="http://schemas.microsoft.com/office/drawing/2014/main" id="{B49A94FD-4D2D-AB40-8647-D3C57C49B559}"/>
              </a:ext>
            </a:extLst>
          </p:cNvPr>
          <p:cNvSpPr>
            <a:spLocks noGrp="1"/>
          </p:cNvSpPr>
          <p:nvPr>
            <p:ph type="body" sz="quarter" idx="14" hasCustomPrompt="1"/>
          </p:nvPr>
        </p:nvSpPr>
        <p:spPr>
          <a:xfrm>
            <a:off x="858838" y="1777319"/>
            <a:ext cx="10472737" cy="5651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43217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pic Cotent - Style 2">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BC2842CD-0FA2-AE48-AAD6-F268CB86CED9}"/>
              </a:ext>
            </a:extLst>
          </p:cNvPr>
          <p:cNvSpPr>
            <a:spLocks noGrp="1"/>
          </p:cNvSpPr>
          <p:nvPr>
            <p:ph type="pic" sz="quarter" idx="12" hasCustomPrompt="1"/>
          </p:nvPr>
        </p:nvSpPr>
        <p:spPr>
          <a:xfrm>
            <a:off x="6172199" y="1777318"/>
            <a:ext cx="5159830" cy="453639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p:txBody>
      </p:sp>
      <p:sp>
        <p:nvSpPr>
          <p:cNvPr id="13" name="Text Placeholder 11">
            <a:extLst>
              <a:ext uri="{FF2B5EF4-FFF2-40B4-BE49-F238E27FC236}">
                <a16:creationId xmlns:a16="http://schemas.microsoft.com/office/drawing/2014/main" id="{A4AAAA1E-BCA3-5A49-A83C-31389AB9BC3A}"/>
              </a:ext>
            </a:extLst>
          </p:cNvPr>
          <p:cNvSpPr>
            <a:spLocks noGrp="1"/>
          </p:cNvSpPr>
          <p:nvPr>
            <p:ph type="body" sz="quarter" idx="13"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16" name="Text Placeholder 14">
            <a:extLst>
              <a:ext uri="{FF2B5EF4-FFF2-40B4-BE49-F238E27FC236}">
                <a16:creationId xmlns:a16="http://schemas.microsoft.com/office/drawing/2014/main" id="{35E90BDA-0F02-9847-8ABF-E25444F5F879}"/>
              </a:ext>
            </a:extLst>
          </p:cNvPr>
          <p:cNvSpPr>
            <a:spLocks noGrp="1"/>
          </p:cNvSpPr>
          <p:nvPr>
            <p:ph type="body" sz="quarter" idx="14" hasCustomPrompt="1"/>
          </p:nvPr>
        </p:nvSpPr>
        <p:spPr>
          <a:xfrm>
            <a:off x="858838" y="1778000"/>
            <a:ext cx="5160962" cy="4535488"/>
          </a:xfrm>
          <a:prstGeom prst="rect">
            <a:avLst/>
          </a:prstGeom>
        </p:spPr>
        <p:txBody>
          <a:bodyPr/>
          <a:lstStyle>
            <a:lvl1pPr marL="0" indent="0">
              <a:buClr>
                <a:srgbClr val="22C6E1"/>
              </a:buClr>
              <a:buFont typeface="Arial" panose="020B0604020202020204" pitchFamily="34" charse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7089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151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ic Cotent - Style 3">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BC2842CD-0FA2-AE48-AAD6-F268CB86CED9}"/>
              </a:ext>
            </a:extLst>
          </p:cNvPr>
          <p:cNvSpPr>
            <a:spLocks noGrp="1"/>
          </p:cNvSpPr>
          <p:nvPr>
            <p:ph type="pic" sz="quarter" idx="12" hasCustomPrompt="1"/>
          </p:nvPr>
        </p:nvSpPr>
        <p:spPr>
          <a:xfrm>
            <a:off x="6172198" y="254000"/>
            <a:ext cx="5499101" cy="605971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p:txBody>
      </p:sp>
      <p:sp>
        <p:nvSpPr>
          <p:cNvPr id="13" name="Text Placeholder 11">
            <a:extLst>
              <a:ext uri="{FF2B5EF4-FFF2-40B4-BE49-F238E27FC236}">
                <a16:creationId xmlns:a16="http://schemas.microsoft.com/office/drawing/2014/main" id="{A4AAAA1E-BCA3-5A49-A83C-31389AB9BC3A}"/>
              </a:ext>
            </a:extLst>
          </p:cNvPr>
          <p:cNvSpPr>
            <a:spLocks noGrp="1"/>
          </p:cNvSpPr>
          <p:nvPr>
            <p:ph type="body" sz="quarter" idx="13" hasCustomPrompt="1"/>
          </p:nvPr>
        </p:nvSpPr>
        <p:spPr>
          <a:xfrm>
            <a:off x="858839" y="1100138"/>
            <a:ext cx="5160962" cy="1211262"/>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16" name="Text Placeholder 14">
            <a:extLst>
              <a:ext uri="{FF2B5EF4-FFF2-40B4-BE49-F238E27FC236}">
                <a16:creationId xmlns:a16="http://schemas.microsoft.com/office/drawing/2014/main" id="{35E90BDA-0F02-9847-8ABF-E25444F5F879}"/>
              </a:ext>
            </a:extLst>
          </p:cNvPr>
          <p:cNvSpPr>
            <a:spLocks noGrp="1"/>
          </p:cNvSpPr>
          <p:nvPr>
            <p:ph type="body" sz="quarter" idx="14" hasCustomPrompt="1"/>
          </p:nvPr>
        </p:nvSpPr>
        <p:spPr>
          <a:xfrm>
            <a:off x="858838" y="2451100"/>
            <a:ext cx="5160962" cy="3862388"/>
          </a:xfrm>
          <a:prstGeom prst="rect">
            <a:avLst/>
          </a:prstGeom>
        </p:spPr>
        <p:txBody>
          <a:bodyPr/>
          <a:lstStyle>
            <a:lvl1pPr marL="0" indent="0">
              <a:buClr>
                <a:srgbClr val="22C6E1"/>
              </a:buClr>
              <a:buFont typeface="Arial" panose="020B0604020202020204" pitchFamily="34" charse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98309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ic Cotent - Style 4">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3FB91AA-53D6-4B48-9865-82873E8921B6}"/>
              </a:ext>
            </a:extLst>
          </p:cNvPr>
          <p:cNvSpPr>
            <a:spLocks noGrp="1"/>
          </p:cNvSpPr>
          <p:nvPr>
            <p:ph type="pic" sz="quarter" idx="12" hasCustomPrompt="1"/>
          </p:nvPr>
        </p:nvSpPr>
        <p:spPr>
          <a:xfrm>
            <a:off x="859970" y="3985662"/>
            <a:ext cx="10472571" cy="232805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7" name="Text Placeholder 11">
            <a:extLst>
              <a:ext uri="{FF2B5EF4-FFF2-40B4-BE49-F238E27FC236}">
                <a16:creationId xmlns:a16="http://schemas.microsoft.com/office/drawing/2014/main" id="{3F789734-FA79-3E4A-AADA-CEE566DDFCAC}"/>
              </a:ext>
            </a:extLst>
          </p:cNvPr>
          <p:cNvSpPr>
            <a:spLocks noGrp="1"/>
          </p:cNvSpPr>
          <p:nvPr>
            <p:ph type="body" sz="quarter" idx="13"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10" name="Text Placeholder 14">
            <a:extLst>
              <a:ext uri="{FF2B5EF4-FFF2-40B4-BE49-F238E27FC236}">
                <a16:creationId xmlns:a16="http://schemas.microsoft.com/office/drawing/2014/main" id="{BA6F7395-B5EA-C64E-8735-863C2A81FA57}"/>
              </a:ext>
            </a:extLst>
          </p:cNvPr>
          <p:cNvSpPr>
            <a:spLocks noGrp="1"/>
          </p:cNvSpPr>
          <p:nvPr>
            <p:ph type="body" sz="quarter" idx="15" hasCustomPrompt="1"/>
          </p:nvPr>
        </p:nvSpPr>
        <p:spPr>
          <a:xfrm>
            <a:off x="858837" y="1778934"/>
            <a:ext cx="10472057" cy="2093082"/>
          </a:xfrm>
          <a:prstGeom prst="rect">
            <a:avLst/>
          </a:prstGeom>
        </p:spPr>
        <p:txBody>
          <a:bodyPr/>
          <a:lstStyle>
            <a:lvl1pPr marL="0" indent="0">
              <a:buClr>
                <a:srgbClr val="22C6E1"/>
              </a:buClr>
              <a:buFontTx/>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584421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ic Cotent - Style - 5">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3FB91AA-53D6-4B48-9865-82873E8921B6}"/>
              </a:ext>
            </a:extLst>
          </p:cNvPr>
          <p:cNvSpPr>
            <a:spLocks noGrp="1"/>
          </p:cNvSpPr>
          <p:nvPr>
            <p:ph type="pic" sz="quarter" idx="12" hasCustomPrompt="1"/>
          </p:nvPr>
        </p:nvSpPr>
        <p:spPr>
          <a:xfrm>
            <a:off x="859971" y="3985662"/>
            <a:ext cx="3342574" cy="232805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7" name="Text Placeholder 11">
            <a:extLst>
              <a:ext uri="{FF2B5EF4-FFF2-40B4-BE49-F238E27FC236}">
                <a16:creationId xmlns:a16="http://schemas.microsoft.com/office/drawing/2014/main" id="{3F789734-FA79-3E4A-AADA-CEE566DDFCAC}"/>
              </a:ext>
            </a:extLst>
          </p:cNvPr>
          <p:cNvSpPr>
            <a:spLocks noGrp="1"/>
          </p:cNvSpPr>
          <p:nvPr>
            <p:ph type="body" sz="quarter" idx="13"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10" name="Text Placeholder 14">
            <a:extLst>
              <a:ext uri="{FF2B5EF4-FFF2-40B4-BE49-F238E27FC236}">
                <a16:creationId xmlns:a16="http://schemas.microsoft.com/office/drawing/2014/main" id="{BA6F7395-B5EA-C64E-8735-863C2A81FA57}"/>
              </a:ext>
            </a:extLst>
          </p:cNvPr>
          <p:cNvSpPr>
            <a:spLocks noGrp="1"/>
          </p:cNvSpPr>
          <p:nvPr>
            <p:ph type="body" sz="quarter" idx="15" hasCustomPrompt="1"/>
          </p:nvPr>
        </p:nvSpPr>
        <p:spPr>
          <a:xfrm>
            <a:off x="858837" y="1778934"/>
            <a:ext cx="10472057" cy="2093082"/>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11" name="Picture Placeholder 4">
            <a:extLst>
              <a:ext uri="{FF2B5EF4-FFF2-40B4-BE49-F238E27FC236}">
                <a16:creationId xmlns:a16="http://schemas.microsoft.com/office/drawing/2014/main" id="{55ED8341-B453-E443-A038-6E1DAFFB615A}"/>
              </a:ext>
            </a:extLst>
          </p:cNvPr>
          <p:cNvSpPr>
            <a:spLocks noGrp="1"/>
          </p:cNvSpPr>
          <p:nvPr>
            <p:ph type="pic" sz="quarter" idx="16" hasCustomPrompt="1"/>
          </p:nvPr>
        </p:nvSpPr>
        <p:spPr>
          <a:xfrm>
            <a:off x="4355934" y="3985662"/>
            <a:ext cx="3411847" cy="232805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12" name="Picture Placeholder 4">
            <a:extLst>
              <a:ext uri="{FF2B5EF4-FFF2-40B4-BE49-F238E27FC236}">
                <a16:creationId xmlns:a16="http://schemas.microsoft.com/office/drawing/2014/main" id="{61D372D6-589D-8E45-82E1-694DD2F20DF9}"/>
              </a:ext>
            </a:extLst>
          </p:cNvPr>
          <p:cNvSpPr>
            <a:spLocks noGrp="1"/>
          </p:cNvSpPr>
          <p:nvPr>
            <p:ph type="pic" sz="quarter" idx="17" hasCustomPrompt="1"/>
          </p:nvPr>
        </p:nvSpPr>
        <p:spPr>
          <a:xfrm>
            <a:off x="7919047" y="3985662"/>
            <a:ext cx="3411847" cy="232805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Tree>
    <p:extLst>
      <p:ext uri="{BB962C8B-B14F-4D97-AF65-F5344CB8AC3E}">
        <p14:creationId xmlns:p14="http://schemas.microsoft.com/office/powerpoint/2010/main" val="3023053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ic Cotent - Style - 9">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3FB91AA-53D6-4B48-9865-82873E8921B6}"/>
              </a:ext>
            </a:extLst>
          </p:cNvPr>
          <p:cNvSpPr>
            <a:spLocks noGrp="1"/>
          </p:cNvSpPr>
          <p:nvPr>
            <p:ph type="pic" sz="quarter" idx="12" hasCustomPrompt="1"/>
          </p:nvPr>
        </p:nvSpPr>
        <p:spPr>
          <a:xfrm>
            <a:off x="858838" y="1778934"/>
            <a:ext cx="2188029" cy="209308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7" name="Text Placeholder 11">
            <a:extLst>
              <a:ext uri="{FF2B5EF4-FFF2-40B4-BE49-F238E27FC236}">
                <a16:creationId xmlns:a16="http://schemas.microsoft.com/office/drawing/2014/main" id="{3F789734-FA79-3E4A-AADA-CEE566DDFCAC}"/>
              </a:ext>
            </a:extLst>
          </p:cNvPr>
          <p:cNvSpPr>
            <a:spLocks noGrp="1"/>
          </p:cNvSpPr>
          <p:nvPr>
            <p:ph type="body" sz="quarter" idx="13"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10" name="Text Placeholder 14">
            <a:extLst>
              <a:ext uri="{FF2B5EF4-FFF2-40B4-BE49-F238E27FC236}">
                <a16:creationId xmlns:a16="http://schemas.microsoft.com/office/drawing/2014/main" id="{BA6F7395-B5EA-C64E-8735-863C2A81FA57}"/>
              </a:ext>
            </a:extLst>
          </p:cNvPr>
          <p:cNvSpPr>
            <a:spLocks noGrp="1"/>
          </p:cNvSpPr>
          <p:nvPr>
            <p:ph type="body" sz="quarter" idx="15" hasCustomPrompt="1"/>
          </p:nvPr>
        </p:nvSpPr>
        <p:spPr>
          <a:xfrm>
            <a:off x="3200400" y="1778934"/>
            <a:ext cx="2806700" cy="2093082"/>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23" name="Picture Placeholder 4">
            <a:extLst>
              <a:ext uri="{FF2B5EF4-FFF2-40B4-BE49-F238E27FC236}">
                <a16:creationId xmlns:a16="http://schemas.microsoft.com/office/drawing/2014/main" id="{973997B7-A73B-4448-8289-69EF2BB0B5F5}"/>
              </a:ext>
            </a:extLst>
          </p:cNvPr>
          <p:cNvSpPr>
            <a:spLocks noGrp="1"/>
          </p:cNvSpPr>
          <p:nvPr>
            <p:ph type="pic" sz="quarter" idx="16" hasCustomPrompt="1"/>
          </p:nvPr>
        </p:nvSpPr>
        <p:spPr>
          <a:xfrm>
            <a:off x="6184902" y="1764750"/>
            <a:ext cx="2188029" cy="209308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24" name="Text Placeholder 14">
            <a:extLst>
              <a:ext uri="{FF2B5EF4-FFF2-40B4-BE49-F238E27FC236}">
                <a16:creationId xmlns:a16="http://schemas.microsoft.com/office/drawing/2014/main" id="{37D63E85-F5E6-C94A-B1C0-549923FA97B9}"/>
              </a:ext>
            </a:extLst>
          </p:cNvPr>
          <p:cNvSpPr>
            <a:spLocks noGrp="1"/>
          </p:cNvSpPr>
          <p:nvPr>
            <p:ph type="body" sz="quarter" idx="17" hasCustomPrompt="1"/>
          </p:nvPr>
        </p:nvSpPr>
        <p:spPr>
          <a:xfrm>
            <a:off x="8526464" y="1764750"/>
            <a:ext cx="2806700" cy="2093082"/>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25" name="Picture Placeholder 4">
            <a:extLst>
              <a:ext uri="{FF2B5EF4-FFF2-40B4-BE49-F238E27FC236}">
                <a16:creationId xmlns:a16="http://schemas.microsoft.com/office/drawing/2014/main" id="{D374669E-51C5-C946-A060-A9AEB01CF927}"/>
              </a:ext>
            </a:extLst>
          </p:cNvPr>
          <p:cNvSpPr>
            <a:spLocks noGrp="1"/>
          </p:cNvSpPr>
          <p:nvPr>
            <p:ph type="pic" sz="quarter" idx="18" hasCustomPrompt="1"/>
          </p:nvPr>
        </p:nvSpPr>
        <p:spPr>
          <a:xfrm>
            <a:off x="858838" y="3999846"/>
            <a:ext cx="2188029" cy="209308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26" name="Text Placeholder 14">
            <a:extLst>
              <a:ext uri="{FF2B5EF4-FFF2-40B4-BE49-F238E27FC236}">
                <a16:creationId xmlns:a16="http://schemas.microsoft.com/office/drawing/2014/main" id="{C5961E35-4181-1042-8CA5-D3B5E6AF3CC4}"/>
              </a:ext>
            </a:extLst>
          </p:cNvPr>
          <p:cNvSpPr>
            <a:spLocks noGrp="1"/>
          </p:cNvSpPr>
          <p:nvPr>
            <p:ph type="body" sz="quarter" idx="19" hasCustomPrompt="1"/>
          </p:nvPr>
        </p:nvSpPr>
        <p:spPr>
          <a:xfrm>
            <a:off x="3200400" y="3999846"/>
            <a:ext cx="2806700" cy="2093082"/>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27" name="Picture Placeholder 4">
            <a:extLst>
              <a:ext uri="{FF2B5EF4-FFF2-40B4-BE49-F238E27FC236}">
                <a16:creationId xmlns:a16="http://schemas.microsoft.com/office/drawing/2014/main" id="{119F8C36-B2E5-D145-97ED-FE7233D465C7}"/>
              </a:ext>
            </a:extLst>
          </p:cNvPr>
          <p:cNvSpPr>
            <a:spLocks noGrp="1"/>
          </p:cNvSpPr>
          <p:nvPr>
            <p:ph type="pic" sz="quarter" idx="20" hasCustomPrompt="1"/>
          </p:nvPr>
        </p:nvSpPr>
        <p:spPr>
          <a:xfrm>
            <a:off x="6184902" y="3985662"/>
            <a:ext cx="2188029" cy="209308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28" name="Text Placeholder 14">
            <a:extLst>
              <a:ext uri="{FF2B5EF4-FFF2-40B4-BE49-F238E27FC236}">
                <a16:creationId xmlns:a16="http://schemas.microsoft.com/office/drawing/2014/main" id="{3E191EE4-E91D-9A40-9983-A074BE367B43}"/>
              </a:ext>
            </a:extLst>
          </p:cNvPr>
          <p:cNvSpPr>
            <a:spLocks noGrp="1"/>
          </p:cNvSpPr>
          <p:nvPr>
            <p:ph type="body" sz="quarter" idx="21" hasCustomPrompt="1"/>
          </p:nvPr>
        </p:nvSpPr>
        <p:spPr>
          <a:xfrm>
            <a:off x="8526464" y="3985662"/>
            <a:ext cx="2806700" cy="2093082"/>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8793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ic Cotent - Style - 10">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3FB91AA-53D6-4B48-9865-82873E8921B6}"/>
              </a:ext>
            </a:extLst>
          </p:cNvPr>
          <p:cNvSpPr>
            <a:spLocks noGrp="1"/>
          </p:cNvSpPr>
          <p:nvPr>
            <p:ph type="pic" sz="quarter" idx="12" hasCustomPrompt="1"/>
          </p:nvPr>
        </p:nvSpPr>
        <p:spPr>
          <a:xfrm>
            <a:off x="858838" y="1778934"/>
            <a:ext cx="2188029" cy="209308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7" name="Text Placeholder 11">
            <a:extLst>
              <a:ext uri="{FF2B5EF4-FFF2-40B4-BE49-F238E27FC236}">
                <a16:creationId xmlns:a16="http://schemas.microsoft.com/office/drawing/2014/main" id="{3F789734-FA79-3E4A-AADA-CEE566DDFCAC}"/>
              </a:ext>
            </a:extLst>
          </p:cNvPr>
          <p:cNvSpPr>
            <a:spLocks noGrp="1"/>
          </p:cNvSpPr>
          <p:nvPr>
            <p:ph type="body" sz="quarter" idx="13"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10" name="Text Placeholder 14">
            <a:extLst>
              <a:ext uri="{FF2B5EF4-FFF2-40B4-BE49-F238E27FC236}">
                <a16:creationId xmlns:a16="http://schemas.microsoft.com/office/drawing/2014/main" id="{BA6F7395-B5EA-C64E-8735-863C2A81FA57}"/>
              </a:ext>
            </a:extLst>
          </p:cNvPr>
          <p:cNvSpPr>
            <a:spLocks noGrp="1"/>
          </p:cNvSpPr>
          <p:nvPr>
            <p:ph type="body" sz="quarter" idx="15" hasCustomPrompt="1"/>
          </p:nvPr>
        </p:nvSpPr>
        <p:spPr>
          <a:xfrm>
            <a:off x="3200399" y="1778934"/>
            <a:ext cx="8131175" cy="2093082"/>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25" name="Picture Placeholder 4">
            <a:extLst>
              <a:ext uri="{FF2B5EF4-FFF2-40B4-BE49-F238E27FC236}">
                <a16:creationId xmlns:a16="http://schemas.microsoft.com/office/drawing/2014/main" id="{D374669E-51C5-C946-A060-A9AEB01CF927}"/>
              </a:ext>
            </a:extLst>
          </p:cNvPr>
          <p:cNvSpPr>
            <a:spLocks noGrp="1"/>
          </p:cNvSpPr>
          <p:nvPr>
            <p:ph type="pic" sz="quarter" idx="18" hasCustomPrompt="1"/>
          </p:nvPr>
        </p:nvSpPr>
        <p:spPr>
          <a:xfrm>
            <a:off x="858838" y="3999846"/>
            <a:ext cx="2188029" cy="209308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E" dirty="0"/>
              <a:t>Insert picture</a:t>
            </a:r>
          </a:p>
          <a:p>
            <a:endParaRPr lang="en-AE" dirty="0"/>
          </a:p>
        </p:txBody>
      </p:sp>
      <p:sp>
        <p:nvSpPr>
          <p:cNvPr id="26" name="Text Placeholder 14">
            <a:extLst>
              <a:ext uri="{FF2B5EF4-FFF2-40B4-BE49-F238E27FC236}">
                <a16:creationId xmlns:a16="http://schemas.microsoft.com/office/drawing/2014/main" id="{C5961E35-4181-1042-8CA5-D3B5E6AF3CC4}"/>
              </a:ext>
            </a:extLst>
          </p:cNvPr>
          <p:cNvSpPr>
            <a:spLocks noGrp="1"/>
          </p:cNvSpPr>
          <p:nvPr>
            <p:ph type="body" sz="quarter" idx="19" hasCustomPrompt="1"/>
          </p:nvPr>
        </p:nvSpPr>
        <p:spPr>
          <a:xfrm>
            <a:off x="3200400" y="3999846"/>
            <a:ext cx="8131174" cy="2093082"/>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3617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ic Cotent - Style 6">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CE42FCBA-8F69-2C49-98BA-64EF8F6E9D89}"/>
              </a:ext>
            </a:extLst>
          </p:cNvPr>
          <p:cNvSpPr>
            <a:spLocks noGrp="1"/>
          </p:cNvSpPr>
          <p:nvPr>
            <p:ph type="body" sz="quarter" idx="16"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12" name="Text Placeholder 10">
            <a:extLst>
              <a:ext uri="{FF2B5EF4-FFF2-40B4-BE49-F238E27FC236}">
                <a16:creationId xmlns:a16="http://schemas.microsoft.com/office/drawing/2014/main" id="{AAE20AA8-F838-B949-BD46-2BBDB67DDB89}"/>
              </a:ext>
            </a:extLst>
          </p:cNvPr>
          <p:cNvSpPr>
            <a:spLocks noGrp="1"/>
          </p:cNvSpPr>
          <p:nvPr>
            <p:ph type="body" sz="quarter" idx="17" hasCustomPrompt="1"/>
          </p:nvPr>
        </p:nvSpPr>
        <p:spPr>
          <a:xfrm>
            <a:off x="858838" y="1757363"/>
            <a:ext cx="5160962" cy="555625"/>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Comparison </a:t>
            </a:r>
            <a:endParaRPr lang="en-AE" dirty="0"/>
          </a:p>
        </p:txBody>
      </p:sp>
      <p:sp>
        <p:nvSpPr>
          <p:cNvPr id="14" name="Text Placeholder 10">
            <a:extLst>
              <a:ext uri="{FF2B5EF4-FFF2-40B4-BE49-F238E27FC236}">
                <a16:creationId xmlns:a16="http://schemas.microsoft.com/office/drawing/2014/main" id="{36B87802-73B2-8D46-8E14-11B63811DB00}"/>
              </a:ext>
            </a:extLst>
          </p:cNvPr>
          <p:cNvSpPr>
            <a:spLocks noGrp="1"/>
          </p:cNvSpPr>
          <p:nvPr>
            <p:ph type="body" sz="quarter" idx="18" hasCustomPrompt="1"/>
          </p:nvPr>
        </p:nvSpPr>
        <p:spPr>
          <a:xfrm>
            <a:off x="6172200" y="1757363"/>
            <a:ext cx="5160962" cy="5556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Comparison </a:t>
            </a:r>
            <a:endParaRPr lang="en-AE" dirty="0"/>
          </a:p>
          <a:p>
            <a:pPr lvl="0"/>
            <a:endParaRPr lang="en-AE" dirty="0"/>
          </a:p>
        </p:txBody>
      </p:sp>
      <p:sp>
        <p:nvSpPr>
          <p:cNvPr id="16" name="Text Placeholder 10">
            <a:extLst>
              <a:ext uri="{FF2B5EF4-FFF2-40B4-BE49-F238E27FC236}">
                <a16:creationId xmlns:a16="http://schemas.microsoft.com/office/drawing/2014/main" id="{D20485B1-1C7C-CE47-8CFC-780333F17364}"/>
              </a:ext>
            </a:extLst>
          </p:cNvPr>
          <p:cNvSpPr>
            <a:spLocks noGrp="1"/>
          </p:cNvSpPr>
          <p:nvPr>
            <p:ph type="body" sz="quarter" idx="19" hasCustomPrompt="1"/>
          </p:nvPr>
        </p:nvSpPr>
        <p:spPr>
          <a:xfrm>
            <a:off x="858835" y="2405063"/>
            <a:ext cx="5160962" cy="3902457"/>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
        <p:nvSpPr>
          <p:cNvPr id="18" name="Text Placeholder 10">
            <a:extLst>
              <a:ext uri="{FF2B5EF4-FFF2-40B4-BE49-F238E27FC236}">
                <a16:creationId xmlns:a16="http://schemas.microsoft.com/office/drawing/2014/main" id="{61EF52B5-2586-F546-ABCC-7D3A02CE2F10}"/>
              </a:ext>
            </a:extLst>
          </p:cNvPr>
          <p:cNvSpPr>
            <a:spLocks noGrp="1"/>
          </p:cNvSpPr>
          <p:nvPr>
            <p:ph type="body" sz="quarter" idx="20" hasCustomPrompt="1"/>
          </p:nvPr>
        </p:nvSpPr>
        <p:spPr>
          <a:xfrm>
            <a:off x="6170613" y="2405063"/>
            <a:ext cx="5160962" cy="3902457"/>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3437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opic Cotent - Style 7">
    <p:spTree>
      <p:nvGrpSpPr>
        <p:cNvPr id="1" name=""/>
        <p:cNvGrpSpPr/>
        <p:nvPr/>
      </p:nvGrpSpPr>
      <p:grpSpPr>
        <a:xfrm>
          <a:off x="0" y="0"/>
          <a:ext cx="0" cy="0"/>
          <a:chOff x="0" y="0"/>
          <a:chExt cx="0" cy="0"/>
        </a:xfrm>
      </p:grpSpPr>
      <p:sp>
        <p:nvSpPr>
          <p:cNvPr id="13" name="Table Placeholder 11">
            <a:extLst>
              <a:ext uri="{FF2B5EF4-FFF2-40B4-BE49-F238E27FC236}">
                <a16:creationId xmlns:a16="http://schemas.microsoft.com/office/drawing/2014/main" id="{51A7B835-1900-5C4C-9EA5-EA5BFFF5DBC9}"/>
              </a:ext>
            </a:extLst>
          </p:cNvPr>
          <p:cNvSpPr>
            <a:spLocks noGrp="1"/>
          </p:cNvSpPr>
          <p:nvPr>
            <p:ph type="tbl" sz="quarter" idx="16" hasCustomPrompt="1"/>
          </p:nvPr>
        </p:nvSpPr>
        <p:spPr>
          <a:xfrm>
            <a:off x="860425" y="2395538"/>
            <a:ext cx="10471375" cy="3917950"/>
          </a:xfrm>
          <a:prstGeom prst="rect">
            <a:avLst/>
          </a:prstGeom>
        </p:spPr>
        <p:txBody>
          <a:bodyPr/>
          <a:lstStyle>
            <a:lvl1pPr marL="0" indent="0">
              <a:buNone/>
              <a:defRPr>
                <a:solidFill>
                  <a:schemeClr val="tx1">
                    <a:lumMod val="75000"/>
                    <a:lumOff val="25000"/>
                  </a:schemeClr>
                </a:solidFill>
              </a:defRPr>
            </a:lvl1pPr>
          </a:lstStyle>
          <a:p>
            <a:r>
              <a:rPr lang="en-AE" dirty="0"/>
              <a:t>Table</a:t>
            </a:r>
          </a:p>
        </p:txBody>
      </p:sp>
      <p:sp>
        <p:nvSpPr>
          <p:cNvPr id="16" name="Text Placeholder 11">
            <a:extLst>
              <a:ext uri="{FF2B5EF4-FFF2-40B4-BE49-F238E27FC236}">
                <a16:creationId xmlns:a16="http://schemas.microsoft.com/office/drawing/2014/main" id="{90DAF032-284B-BC44-ADD1-45E962FAA193}"/>
              </a:ext>
            </a:extLst>
          </p:cNvPr>
          <p:cNvSpPr>
            <a:spLocks noGrp="1"/>
          </p:cNvSpPr>
          <p:nvPr>
            <p:ph type="body" sz="quarter" idx="17"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17" name="Text Placeholder 10">
            <a:extLst>
              <a:ext uri="{FF2B5EF4-FFF2-40B4-BE49-F238E27FC236}">
                <a16:creationId xmlns:a16="http://schemas.microsoft.com/office/drawing/2014/main" id="{43E4E8C2-8E42-6541-B877-04DEE08513BB}"/>
              </a:ext>
            </a:extLst>
          </p:cNvPr>
          <p:cNvSpPr>
            <a:spLocks noGrp="1"/>
          </p:cNvSpPr>
          <p:nvPr>
            <p:ph type="body" sz="quarter" idx="18" hasCustomPrompt="1"/>
          </p:nvPr>
        </p:nvSpPr>
        <p:spPr>
          <a:xfrm>
            <a:off x="858838" y="1757363"/>
            <a:ext cx="10471374" cy="555625"/>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Title</a:t>
            </a:r>
            <a:endParaRPr lang="en-AE" dirty="0"/>
          </a:p>
        </p:txBody>
      </p:sp>
    </p:spTree>
    <p:extLst>
      <p:ext uri="{BB962C8B-B14F-4D97-AF65-F5344CB8AC3E}">
        <p14:creationId xmlns:p14="http://schemas.microsoft.com/office/powerpoint/2010/main" val="3275135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 Cotent - Style 8">
    <p:spTree>
      <p:nvGrpSpPr>
        <p:cNvPr id="1" name=""/>
        <p:cNvGrpSpPr/>
        <p:nvPr/>
      </p:nvGrpSpPr>
      <p:grpSpPr>
        <a:xfrm>
          <a:off x="0" y="0"/>
          <a:ext cx="0" cy="0"/>
          <a:chOff x="0" y="0"/>
          <a:chExt cx="0" cy="0"/>
        </a:xfrm>
      </p:grpSpPr>
      <p:sp>
        <p:nvSpPr>
          <p:cNvPr id="13" name="Table Placeholder 11">
            <a:extLst>
              <a:ext uri="{FF2B5EF4-FFF2-40B4-BE49-F238E27FC236}">
                <a16:creationId xmlns:a16="http://schemas.microsoft.com/office/drawing/2014/main" id="{51A7B835-1900-5C4C-9EA5-EA5BFFF5DBC9}"/>
              </a:ext>
            </a:extLst>
          </p:cNvPr>
          <p:cNvSpPr>
            <a:spLocks noGrp="1"/>
          </p:cNvSpPr>
          <p:nvPr>
            <p:ph type="tbl" sz="quarter" idx="16" hasCustomPrompt="1"/>
          </p:nvPr>
        </p:nvSpPr>
        <p:spPr>
          <a:xfrm>
            <a:off x="860425" y="2395538"/>
            <a:ext cx="5159375" cy="3917950"/>
          </a:xfrm>
          <a:prstGeom prst="rect">
            <a:avLst/>
          </a:prstGeom>
        </p:spPr>
        <p:txBody>
          <a:bodyPr/>
          <a:lstStyle>
            <a:lvl1pPr marL="0" indent="0">
              <a:buNone/>
              <a:defRPr>
                <a:solidFill>
                  <a:schemeClr val="tx1">
                    <a:lumMod val="75000"/>
                    <a:lumOff val="25000"/>
                  </a:schemeClr>
                </a:solidFill>
              </a:defRPr>
            </a:lvl1pPr>
          </a:lstStyle>
          <a:p>
            <a:r>
              <a:rPr lang="en-AE" dirty="0"/>
              <a:t>Table</a:t>
            </a:r>
          </a:p>
        </p:txBody>
      </p:sp>
      <p:sp>
        <p:nvSpPr>
          <p:cNvPr id="15" name="Table Placeholder 11">
            <a:extLst>
              <a:ext uri="{FF2B5EF4-FFF2-40B4-BE49-F238E27FC236}">
                <a16:creationId xmlns:a16="http://schemas.microsoft.com/office/drawing/2014/main" id="{AE160085-9855-1646-A441-4B3392FCC8B0}"/>
              </a:ext>
            </a:extLst>
          </p:cNvPr>
          <p:cNvSpPr>
            <a:spLocks noGrp="1"/>
          </p:cNvSpPr>
          <p:nvPr>
            <p:ph type="tbl" sz="quarter" idx="17" hasCustomPrompt="1"/>
          </p:nvPr>
        </p:nvSpPr>
        <p:spPr>
          <a:xfrm>
            <a:off x="6172425" y="2405207"/>
            <a:ext cx="5159375" cy="3917950"/>
          </a:xfrm>
          <a:prstGeom prst="rect">
            <a:avLst/>
          </a:prstGeom>
        </p:spPr>
        <p:txBody>
          <a:bodyPr/>
          <a:lstStyle>
            <a:lvl1pPr marL="0" indent="0">
              <a:buNone/>
              <a:defRPr>
                <a:solidFill>
                  <a:schemeClr val="tx1">
                    <a:lumMod val="75000"/>
                    <a:lumOff val="25000"/>
                  </a:schemeClr>
                </a:solidFill>
              </a:defRPr>
            </a:lvl1pPr>
          </a:lstStyle>
          <a:p>
            <a:r>
              <a:rPr lang="en-AE" dirty="0"/>
              <a:t>Table</a:t>
            </a:r>
          </a:p>
        </p:txBody>
      </p:sp>
      <p:sp>
        <p:nvSpPr>
          <p:cNvPr id="7" name="Text Placeholder 11">
            <a:extLst>
              <a:ext uri="{FF2B5EF4-FFF2-40B4-BE49-F238E27FC236}">
                <a16:creationId xmlns:a16="http://schemas.microsoft.com/office/drawing/2014/main" id="{77A3B5D8-C878-C74E-8BE9-2C0FBFC437F5}"/>
              </a:ext>
            </a:extLst>
          </p:cNvPr>
          <p:cNvSpPr>
            <a:spLocks noGrp="1"/>
          </p:cNvSpPr>
          <p:nvPr>
            <p:ph type="body" sz="quarter" idx="18"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8" name="Text Placeholder 10">
            <a:extLst>
              <a:ext uri="{FF2B5EF4-FFF2-40B4-BE49-F238E27FC236}">
                <a16:creationId xmlns:a16="http://schemas.microsoft.com/office/drawing/2014/main" id="{2F7DF16F-82D9-DA4B-81B2-3DEA4E8B3AD7}"/>
              </a:ext>
            </a:extLst>
          </p:cNvPr>
          <p:cNvSpPr>
            <a:spLocks noGrp="1"/>
          </p:cNvSpPr>
          <p:nvPr>
            <p:ph type="body" sz="quarter" idx="19" hasCustomPrompt="1"/>
          </p:nvPr>
        </p:nvSpPr>
        <p:spPr>
          <a:xfrm>
            <a:off x="858838" y="1757363"/>
            <a:ext cx="10471374" cy="555625"/>
          </a:xfrm>
          <a:prstGeom prst="rect">
            <a:avLst/>
          </a:prstGeom>
        </p:spPr>
        <p:txBody>
          <a:bodyPr/>
          <a:lstStyle>
            <a:lvl1pPr marL="0" indent="0">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Title</a:t>
            </a:r>
            <a:endParaRPr lang="en-AE" dirty="0"/>
          </a:p>
        </p:txBody>
      </p:sp>
    </p:spTree>
    <p:extLst>
      <p:ext uri="{BB962C8B-B14F-4D97-AF65-F5344CB8AC3E}">
        <p14:creationId xmlns:p14="http://schemas.microsoft.com/office/powerpoint/2010/main" val="2057301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opic Cotent - Style 8">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77A3B5D8-C878-C74E-8BE9-2C0FBFC437F5}"/>
              </a:ext>
            </a:extLst>
          </p:cNvPr>
          <p:cNvSpPr>
            <a:spLocks noGrp="1"/>
          </p:cNvSpPr>
          <p:nvPr>
            <p:ph type="body" sz="quarter" idx="18" hasCustomPrompt="1"/>
          </p:nvPr>
        </p:nvSpPr>
        <p:spPr>
          <a:xfrm>
            <a:off x="858838" y="1100138"/>
            <a:ext cx="10472737" cy="565150"/>
          </a:xfrm>
          <a:prstGeom prst="rect">
            <a:avLst/>
          </a:prstGeom>
        </p:spPr>
        <p:txBody>
          <a:bodyPr/>
          <a:lstStyle>
            <a:lvl1pPr marL="0" indent="0">
              <a:buNone/>
              <a:defRPr sz="3600">
                <a:solidFill>
                  <a:schemeClr val="tx1">
                    <a:lumMod val="75000"/>
                    <a:lumOff val="25000"/>
                  </a:schemeClr>
                </a:solidFill>
              </a:defRPr>
            </a:lvl1pPr>
          </a:lstStyle>
          <a:p>
            <a:pPr lvl="0"/>
            <a:r>
              <a:rPr lang="en-US" dirty="0"/>
              <a:t>Topic content</a:t>
            </a:r>
          </a:p>
        </p:txBody>
      </p:sp>
      <p:sp>
        <p:nvSpPr>
          <p:cNvPr id="6" name="Table Placeholder 11">
            <a:extLst>
              <a:ext uri="{FF2B5EF4-FFF2-40B4-BE49-F238E27FC236}">
                <a16:creationId xmlns:a16="http://schemas.microsoft.com/office/drawing/2014/main" id="{CE53376B-126E-AB47-868A-B4335A76A382}"/>
              </a:ext>
            </a:extLst>
          </p:cNvPr>
          <p:cNvSpPr>
            <a:spLocks noGrp="1"/>
          </p:cNvSpPr>
          <p:nvPr>
            <p:ph type="tbl" sz="quarter" idx="16" hasCustomPrompt="1"/>
          </p:nvPr>
        </p:nvSpPr>
        <p:spPr>
          <a:xfrm>
            <a:off x="860425" y="1757363"/>
            <a:ext cx="10469787" cy="4556125"/>
          </a:xfrm>
          <a:prstGeom prst="rect">
            <a:avLst/>
          </a:prstGeom>
        </p:spPr>
        <p:txBody>
          <a:bodyPr/>
          <a:lstStyle>
            <a:lvl1pPr marL="0" indent="0">
              <a:buNone/>
              <a:defRPr>
                <a:solidFill>
                  <a:schemeClr val="tx1">
                    <a:lumMod val="75000"/>
                    <a:lumOff val="25000"/>
                  </a:schemeClr>
                </a:solidFill>
              </a:defRPr>
            </a:lvl1pPr>
          </a:lstStyle>
          <a:p>
            <a:r>
              <a:rPr lang="en-AE" dirty="0"/>
              <a:t>Table</a:t>
            </a:r>
          </a:p>
        </p:txBody>
      </p:sp>
    </p:spTree>
    <p:extLst>
      <p:ext uri="{BB962C8B-B14F-4D97-AF65-F5344CB8AC3E}">
        <p14:creationId xmlns:p14="http://schemas.microsoft.com/office/powerpoint/2010/main" val="4058404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B9E9EE1-F9FF-4195-8FD9-6191FD9A50A4}"/>
              </a:ext>
            </a:extLst>
          </p:cNvPr>
          <p:cNvSpPr>
            <a:spLocks noGrp="1"/>
          </p:cNvSpPr>
          <p:nvPr>
            <p:ph type="pic" sz="quarter" idx="10"/>
          </p:nvPr>
        </p:nvSpPr>
        <p:spPr>
          <a:xfrm>
            <a:off x="-1" y="0"/>
            <a:ext cx="5143500" cy="6858000"/>
          </a:xfrm>
          <a:custGeom>
            <a:avLst/>
            <a:gdLst>
              <a:gd name="connsiteX0" fmla="*/ 4169181 w 5143500"/>
              <a:gd name="connsiteY0" fmla="*/ 1695450 h 6858000"/>
              <a:gd name="connsiteX1" fmla="*/ 5143500 w 5143500"/>
              <a:gd name="connsiteY1" fmla="*/ 1695450 h 6858000"/>
              <a:gd name="connsiteX2" fmla="*/ 5143500 w 5143500"/>
              <a:gd name="connsiteY2" fmla="*/ 6057900 h 6858000"/>
              <a:gd name="connsiteX3" fmla="*/ 4169181 w 5143500"/>
              <a:gd name="connsiteY3" fmla="*/ 6057900 h 6858000"/>
              <a:gd name="connsiteX4" fmla="*/ 1042295 w 5143500"/>
              <a:gd name="connsiteY4" fmla="*/ 800100 h 6858000"/>
              <a:gd name="connsiteX5" fmla="*/ 2016615 w 5143500"/>
              <a:gd name="connsiteY5" fmla="*/ 800100 h 6858000"/>
              <a:gd name="connsiteX6" fmla="*/ 2016615 w 5143500"/>
              <a:gd name="connsiteY6" fmla="*/ 6858000 h 6858000"/>
              <a:gd name="connsiteX7" fmla="*/ 1042295 w 5143500"/>
              <a:gd name="connsiteY7" fmla="*/ 6858000 h 6858000"/>
              <a:gd name="connsiteX8" fmla="*/ 3126886 w 5143500"/>
              <a:gd name="connsiteY8" fmla="*/ 571500 h 6858000"/>
              <a:gd name="connsiteX9" fmla="*/ 4101205 w 5143500"/>
              <a:gd name="connsiteY9" fmla="*/ 571500 h 6858000"/>
              <a:gd name="connsiteX10" fmla="*/ 4101205 w 5143500"/>
              <a:gd name="connsiteY10" fmla="*/ 6629400 h 6858000"/>
              <a:gd name="connsiteX11" fmla="*/ 3126886 w 5143500"/>
              <a:gd name="connsiteY11" fmla="*/ 6629400 h 6858000"/>
              <a:gd name="connsiteX12" fmla="*/ 2084590 w 5143500"/>
              <a:gd name="connsiteY12" fmla="*/ 400050 h 6858000"/>
              <a:gd name="connsiteX13" fmla="*/ 3058910 w 5143500"/>
              <a:gd name="connsiteY13" fmla="*/ 400050 h 6858000"/>
              <a:gd name="connsiteX14" fmla="*/ 3058910 w 5143500"/>
              <a:gd name="connsiteY14" fmla="*/ 6457950 h 6858000"/>
              <a:gd name="connsiteX15" fmla="*/ 2084590 w 5143500"/>
              <a:gd name="connsiteY15" fmla="*/ 6457950 h 6858000"/>
              <a:gd name="connsiteX16" fmla="*/ 0 w 5143500"/>
              <a:gd name="connsiteY16" fmla="*/ 0 h 6858000"/>
              <a:gd name="connsiteX17" fmla="*/ 974320 w 5143500"/>
              <a:gd name="connsiteY17" fmla="*/ 0 h 6858000"/>
              <a:gd name="connsiteX18" fmla="*/ 974320 w 5143500"/>
              <a:gd name="connsiteY18" fmla="*/ 6057900 h 6858000"/>
              <a:gd name="connsiteX19" fmla="*/ 0 w 5143500"/>
              <a:gd name="connsiteY19" fmla="*/ 6057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43500" h="6858000">
                <a:moveTo>
                  <a:pt x="4169181" y="1695450"/>
                </a:moveTo>
                <a:lnTo>
                  <a:pt x="5143500" y="1695450"/>
                </a:lnTo>
                <a:lnTo>
                  <a:pt x="5143500" y="6057900"/>
                </a:lnTo>
                <a:lnTo>
                  <a:pt x="4169181" y="6057900"/>
                </a:lnTo>
                <a:close/>
                <a:moveTo>
                  <a:pt x="1042295" y="800100"/>
                </a:moveTo>
                <a:lnTo>
                  <a:pt x="2016615" y="800100"/>
                </a:lnTo>
                <a:lnTo>
                  <a:pt x="2016615" y="6858000"/>
                </a:lnTo>
                <a:lnTo>
                  <a:pt x="1042295" y="6858000"/>
                </a:lnTo>
                <a:close/>
                <a:moveTo>
                  <a:pt x="3126886" y="571500"/>
                </a:moveTo>
                <a:lnTo>
                  <a:pt x="4101205" y="571500"/>
                </a:lnTo>
                <a:lnTo>
                  <a:pt x="4101205" y="6629400"/>
                </a:lnTo>
                <a:lnTo>
                  <a:pt x="3126886" y="6629400"/>
                </a:lnTo>
                <a:close/>
                <a:moveTo>
                  <a:pt x="2084590" y="400050"/>
                </a:moveTo>
                <a:lnTo>
                  <a:pt x="3058910" y="400050"/>
                </a:lnTo>
                <a:lnTo>
                  <a:pt x="3058910" y="6457950"/>
                </a:lnTo>
                <a:lnTo>
                  <a:pt x="2084590" y="6457950"/>
                </a:lnTo>
                <a:close/>
                <a:moveTo>
                  <a:pt x="0" y="0"/>
                </a:moveTo>
                <a:lnTo>
                  <a:pt x="974320" y="0"/>
                </a:lnTo>
                <a:lnTo>
                  <a:pt x="974320" y="6057900"/>
                </a:lnTo>
                <a:lnTo>
                  <a:pt x="0" y="6057900"/>
                </a:lnTo>
                <a:close/>
              </a:path>
            </a:pathLst>
          </a:custGeom>
        </p:spPr>
        <p:txBody>
          <a:bodyPr wrap="square">
            <a:noAutofit/>
          </a:bodyPr>
          <a:lstStyle/>
          <a:p>
            <a:endParaRPr lang="en-US"/>
          </a:p>
        </p:txBody>
      </p:sp>
    </p:spTree>
    <p:extLst>
      <p:ext uri="{BB962C8B-B14F-4D97-AF65-F5344CB8AC3E}">
        <p14:creationId xmlns:p14="http://schemas.microsoft.com/office/powerpoint/2010/main" val="392016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 -1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9D62-B3CA-224E-AE92-F8E5F4462A57}"/>
              </a:ext>
            </a:extLst>
          </p:cNvPr>
          <p:cNvSpPr>
            <a:spLocks noGrp="1"/>
          </p:cNvSpPr>
          <p:nvPr>
            <p:ph type="title" hasCustomPrompt="1"/>
          </p:nvPr>
        </p:nvSpPr>
        <p:spPr>
          <a:xfrm>
            <a:off x="858982" y="1124096"/>
            <a:ext cx="10473047" cy="533400"/>
          </a:xfrm>
          <a:prstGeom prst="rect">
            <a:avLst/>
          </a:prstGeom>
        </p:spPr>
        <p:txBody>
          <a:bodyPr/>
          <a:lstStyle>
            <a:lvl1pPr algn="ctr">
              <a:defRPr sz="3600">
                <a:solidFill>
                  <a:srgbClr val="22C6E1"/>
                </a:solidFill>
              </a:defRPr>
            </a:lvl1pPr>
          </a:lstStyle>
          <a:p>
            <a:r>
              <a:rPr lang="en-US" dirty="0"/>
              <a:t>Table of content </a:t>
            </a:r>
          </a:p>
        </p:txBody>
      </p:sp>
      <p:sp>
        <p:nvSpPr>
          <p:cNvPr id="3" name="Text Placeholder 13">
            <a:extLst>
              <a:ext uri="{FF2B5EF4-FFF2-40B4-BE49-F238E27FC236}">
                <a16:creationId xmlns:a16="http://schemas.microsoft.com/office/drawing/2014/main" id="{42C96722-6157-1142-84D8-B692742A328E}"/>
              </a:ext>
            </a:extLst>
          </p:cNvPr>
          <p:cNvSpPr>
            <a:spLocks noGrp="1"/>
          </p:cNvSpPr>
          <p:nvPr>
            <p:ph type="body" sz="quarter" idx="12" hasCustomPrompt="1"/>
          </p:nvPr>
        </p:nvSpPr>
        <p:spPr>
          <a:xfrm>
            <a:off x="858837" y="1778000"/>
            <a:ext cx="10473047" cy="4535488"/>
          </a:xfrm>
          <a:prstGeom prst="rect">
            <a:avLst/>
          </a:prstGeom>
        </p:spPr>
        <p:txBody>
          <a:bodyPr/>
          <a:lstStyle>
            <a:lvl1pPr marL="514350" indent="-514350">
              <a:buFont typeface="+mj-lt"/>
              <a:buAutoNum type="arabicPeriod"/>
              <a:defRPr>
                <a:solidFill>
                  <a:schemeClr val="tx1">
                    <a:lumMod val="75000"/>
                    <a:lumOff val="25000"/>
                  </a:schemeClr>
                </a:solidFill>
              </a:defRPr>
            </a:lvl1pPr>
            <a:lvl2pPr marL="914400" indent="-457200">
              <a:buClr>
                <a:srgbClr val="22C6E1"/>
              </a:buClr>
              <a:buFont typeface="+mj-lt"/>
              <a:buAutoNum type="arabicPeriod"/>
              <a:defRPr>
                <a:solidFill>
                  <a:schemeClr val="tx1">
                    <a:lumMod val="75000"/>
                    <a:lumOff val="25000"/>
                  </a:schemeClr>
                </a:solidFill>
              </a:defRPr>
            </a:lvl2pPr>
            <a:lvl3pPr marL="1371600" indent="-457200">
              <a:buClr>
                <a:srgbClr val="22C6E1"/>
              </a:buClr>
              <a:buFont typeface="+mj-lt"/>
              <a:buAutoNum type="arabicPeriod"/>
              <a:defRPr>
                <a:solidFill>
                  <a:schemeClr val="tx1">
                    <a:lumMod val="75000"/>
                    <a:lumOff val="25000"/>
                  </a:schemeClr>
                </a:solidFill>
              </a:defRPr>
            </a:lvl3pPr>
            <a:lvl4pPr marL="1714500" indent="-342900">
              <a:buClr>
                <a:srgbClr val="22C6E1"/>
              </a:buClr>
              <a:buFont typeface="+mj-lt"/>
              <a:buAutoNum type="arabicPeriod"/>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Click to add content, incase exceed the text area duplicate the slide  </a:t>
            </a:r>
          </a:p>
        </p:txBody>
      </p:sp>
    </p:spTree>
    <p:extLst>
      <p:ext uri="{BB962C8B-B14F-4D97-AF65-F5344CB8AC3E}">
        <p14:creationId xmlns:p14="http://schemas.microsoft.com/office/powerpoint/2010/main" val="28093589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F805F42-564D-41D2-97F7-6EC41B2D4AC7}"/>
              </a:ext>
            </a:extLst>
          </p:cNvPr>
          <p:cNvSpPr>
            <a:spLocks noGrp="1"/>
          </p:cNvSpPr>
          <p:nvPr>
            <p:ph type="pic" sz="quarter" idx="10"/>
          </p:nvPr>
        </p:nvSpPr>
        <p:spPr>
          <a:xfrm>
            <a:off x="419100" y="514350"/>
            <a:ext cx="5676900" cy="2609850"/>
          </a:xfrm>
          <a:custGeom>
            <a:avLst/>
            <a:gdLst>
              <a:gd name="connsiteX0" fmla="*/ 0 w 5676900"/>
              <a:gd name="connsiteY0" fmla="*/ 0 h 2609850"/>
              <a:gd name="connsiteX1" fmla="*/ 5676900 w 5676900"/>
              <a:gd name="connsiteY1" fmla="*/ 0 h 2609850"/>
              <a:gd name="connsiteX2" fmla="*/ 5676900 w 5676900"/>
              <a:gd name="connsiteY2" fmla="*/ 2609850 h 2609850"/>
              <a:gd name="connsiteX3" fmla="*/ 0 w 5676900"/>
              <a:gd name="connsiteY3" fmla="*/ 2609850 h 2609850"/>
            </a:gdLst>
            <a:ahLst/>
            <a:cxnLst>
              <a:cxn ang="0">
                <a:pos x="connsiteX0" y="connsiteY0"/>
              </a:cxn>
              <a:cxn ang="0">
                <a:pos x="connsiteX1" y="connsiteY1"/>
              </a:cxn>
              <a:cxn ang="0">
                <a:pos x="connsiteX2" y="connsiteY2"/>
              </a:cxn>
              <a:cxn ang="0">
                <a:pos x="connsiteX3" y="connsiteY3"/>
              </a:cxn>
            </a:cxnLst>
            <a:rect l="l" t="t" r="r" b="b"/>
            <a:pathLst>
              <a:path w="5676900" h="2609850">
                <a:moveTo>
                  <a:pt x="0" y="0"/>
                </a:moveTo>
                <a:lnTo>
                  <a:pt x="5676900" y="0"/>
                </a:lnTo>
                <a:lnTo>
                  <a:pt x="5676900" y="2609850"/>
                </a:lnTo>
                <a:lnTo>
                  <a:pt x="0" y="2609850"/>
                </a:ln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C1D81874-ECC2-44F2-86B6-22233FCD6E66}"/>
              </a:ext>
            </a:extLst>
          </p:cNvPr>
          <p:cNvSpPr>
            <a:spLocks noGrp="1"/>
          </p:cNvSpPr>
          <p:nvPr>
            <p:ph type="pic" sz="quarter" idx="11"/>
          </p:nvPr>
        </p:nvSpPr>
        <p:spPr>
          <a:xfrm>
            <a:off x="6096000" y="3143250"/>
            <a:ext cx="2590800" cy="3219450"/>
          </a:xfrm>
          <a:custGeom>
            <a:avLst/>
            <a:gdLst>
              <a:gd name="connsiteX0" fmla="*/ 0 w 2590800"/>
              <a:gd name="connsiteY0" fmla="*/ 0 h 3219450"/>
              <a:gd name="connsiteX1" fmla="*/ 2590800 w 2590800"/>
              <a:gd name="connsiteY1" fmla="*/ 0 h 3219450"/>
              <a:gd name="connsiteX2" fmla="*/ 2590800 w 2590800"/>
              <a:gd name="connsiteY2" fmla="*/ 3219450 h 3219450"/>
              <a:gd name="connsiteX3" fmla="*/ 0 w 2590800"/>
              <a:gd name="connsiteY3" fmla="*/ 3219450 h 3219450"/>
            </a:gdLst>
            <a:ahLst/>
            <a:cxnLst>
              <a:cxn ang="0">
                <a:pos x="connsiteX0" y="connsiteY0"/>
              </a:cxn>
              <a:cxn ang="0">
                <a:pos x="connsiteX1" y="connsiteY1"/>
              </a:cxn>
              <a:cxn ang="0">
                <a:pos x="connsiteX2" y="connsiteY2"/>
              </a:cxn>
              <a:cxn ang="0">
                <a:pos x="connsiteX3" y="connsiteY3"/>
              </a:cxn>
            </a:cxnLst>
            <a:rect l="l" t="t" r="r" b="b"/>
            <a:pathLst>
              <a:path w="2590800" h="3219450">
                <a:moveTo>
                  <a:pt x="0" y="0"/>
                </a:moveTo>
                <a:lnTo>
                  <a:pt x="2590800" y="0"/>
                </a:lnTo>
                <a:lnTo>
                  <a:pt x="2590800" y="3219450"/>
                </a:lnTo>
                <a:lnTo>
                  <a:pt x="0" y="3219450"/>
                </a:lnTo>
                <a:close/>
              </a:path>
            </a:pathLst>
          </a:custGeom>
        </p:spPr>
        <p:txBody>
          <a:bodyPr wrap="square">
            <a:noAutofit/>
          </a:bodyPr>
          <a:lstStyle/>
          <a:p>
            <a:endParaRPr lang="en-US"/>
          </a:p>
        </p:txBody>
      </p:sp>
    </p:spTree>
    <p:extLst>
      <p:ext uri="{BB962C8B-B14F-4D97-AF65-F5344CB8AC3E}">
        <p14:creationId xmlns:p14="http://schemas.microsoft.com/office/powerpoint/2010/main" val="31963680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048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288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55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urse title - seprator ">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5488BE-7AA5-1146-97F1-CFA59EA7AD9B}"/>
              </a:ext>
            </a:extLst>
          </p:cNvPr>
          <p:cNvSpPr/>
          <p:nvPr userDrawn="1"/>
        </p:nvSpPr>
        <p:spPr>
          <a:xfrm>
            <a:off x="1404594" y="2366128"/>
            <a:ext cx="9568206" cy="2243580"/>
          </a:xfrm>
          <a:prstGeom prst="rect">
            <a:avLst/>
          </a:prstGeom>
          <a:solidFill>
            <a:srgbClr val="22C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 name="Title 1">
            <a:extLst>
              <a:ext uri="{FF2B5EF4-FFF2-40B4-BE49-F238E27FC236}">
                <a16:creationId xmlns:a16="http://schemas.microsoft.com/office/drawing/2014/main" id="{46585C31-9FBE-2842-A370-FF78597C800B}"/>
              </a:ext>
            </a:extLst>
          </p:cNvPr>
          <p:cNvSpPr>
            <a:spLocks noGrp="1"/>
          </p:cNvSpPr>
          <p:nvPr>
            <p:ph type="title" hasCustomPrompt="1"/>
          </p:nvPr>
        </p:nvSpPr>
        <p:spPr>
          <a:xfrm>
            <a:off x="4590592" y="3147487"/>
            <a:ext cx="3196210" cy="563025"/>
          </a:xfrm>
          <a:prstGeom prst="rect">
            <a:avLst/>
          </a:prstGeom>
        </p:spPr>
        <p:txBody>
          <a:bodyPr/>
          <a:lstStyle>
            <a:lvl1pPr algn="ctr">
              <a:defRPr sz="4800">
                <a:solidFill>
                  <a:schemeClr val="bg1"/>
                </a:solidFill>
              </a:defRPr>
            </a:lvl1pPr>
          </a:lstStyle>
          <a:p>
            <a:r>
              <a:rPr lang="en-US" dirty="0"/>
              <a:t>Course title  </a:t>
            </a:r>
            <a:endParaRPr lang="en-AE" dirty="0"/>
          </a:p>
        </p:txBody>
      </p:sp>
    </p:spTree>
    <p:extLst>
      <p:ext uri="{BB962C8B-B14F-4D97-AF65-F5344CB8AC3E}">
        <p14:creationId xmlns:p14="http://schemas.microsoft.com/office/powerpoint/2010/main" val="115271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 introduction - seprator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583D79-EA1D-E440-9225-D0AF3C152F82}"/>
              </a:ext>
            </a:extLst>
          </p:cNvPr>
          <p:cNvSpPr/>
          <p:nvPr userDrawn="1"/>
        </p:nvSpPr>
        <p:spPr>
          <a:xfrm>
            <a:off x="1404594" y="2366128"/>
            <a:ext cx="9568206" cy="2243580"/>
          </a:xfrm>
          <a:prstGeom prst="rect">
            <a:avLst/>
          </a:prstGeom>
          <a:solidFill>
            <a:srgbClr val="22C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3" name="Title 1">
            <a:extLst>
              <a:ext uri="{FF2B5EF4-FFF2-40B4-BE49-F238E27FC236}">
                <a16:creationId xmlns:a16="http://schemas.microsoft.com/office/drawing/2014/main" id="{4AA8A8DE-0376-134D-A6B9-7F7EB85242F0}"/>
              </a:ext>
            </a:extLst>
          </p:cNvPr>
          <p:cNvSpPr>
            <a:spLocks noGrp="1"/>
          </p:cNvSpPr>
          <p:nvPr>
            <p:ph type="title" hasCustomPrompt="1"/>
          </p:nvPr>
        </p:nvSpPr>
        <p:spPr>
          <a:xfrm>
            <a:off x="3685881" y="3147487"/>
            <a:ext cx="5137608" cy="563025"/>
          </a:xfrm>
          <a:prstGeom prst="rect">
            <a:avLst/>
          </a:prstGeom>
        </p:spPr>
        <p:txBody>
          <a:bodyPr/>
          <a:lstStyle>
            <a:lvl1pPr algn="ctr">
              <a:defRPr sz="4800">
                <a:solidFill>
                  <a:schemeClr val="bg1"/>
                </a:solidFill>
              </a:defRPr>
            </a:lvl1pPr>
          </a:lstStyle>
          <a:p>
            <a:r>
              <a:rPr lang="en-US" dirty="0"/>
              <a:t>Course introduction </a:t>
            </a:r>
            <a:endParaRPr lang="en-AE" dirty="0"/>
          </a:p>
        </p:txBody>
      </p:sp>
    </p:spTree>
    <p:extLst>
      <p:ext uri="{BB962C8B-B14F-4D97-AF65-F5344CB8AC3E}">
        <p14:creationId xmlns:p14="http://schemas.microsoft.com/office/powerpoint/2010/main" val="7250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urse objectives - seprator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583D79-EA1D-E440-9225-D0AF3C152F82}"/>
              </a:ext>
            </a:extLst>
          </p:cNvPr>
          <p:cNvSpPr/>
          <p:nvPr userDrawn="1"/>
        </p:nvSpPr>
        <p:spPr>
          <a:xfrm>
            <a:off x="1404594" y="2366128"/>
            <a:ext cx="9568206" cy="2243580"/>
          </a:xfrm>
          <a:prstGeom prst="rect">
            <a:avLst/>
          </a:prstGeom>
          <a:solidFill>
            <a:srgbClr val="22C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3" name="Title 1">
            <a:extLst>
              <a:ext uri="{FF2B5EF4-FFF2-40B4-BE49-F238E27FC236}">
                <a16:creationId xmlns:a16="http://schemas.microsoft.com/office/drawing/2014/main" id="{4AA8A8DE-0376-134D-A6B9-7F7EB85242F0}"/>
              </a:ext>
            </a:extLst>
          </p:cNvPr>
          <p:cNvSpPr>
            <a:spLocks noGrp="1"/>
          </p:cNvSpPr>
          <p:nvPr>
            <p:ph type="title" hasCustomPrompt="1"/>
          </p:nvPr>
        </p:nvSpPr>
        <p:spPr>
          <a:xfrm>
            <a:off x="3685881" y="3147487"/>
            <a:ext cx="5137608" cy="563025"/>
          </a:xfrm>
          <a:prstGeom prst="rect">
            <a:avLst/>
          </a:prstGeom>
        </p:spPr>
        <p:txBody>
          <a:bodyPr/>
          <a:lstStyle>
            <a:lvl1pPr algn="ctr">
              <a:defRPr sz="4800">
                <a:solidFill>
                  <a:schemeClr val="bg1"/>
                </a:solidFill>
              </a:defRPr>
            </a:lvl1pPr>
          </a:lstStyle>
          <a:p>
            <a:r>
              <a:rPr lang="en-US" dirty="0"/>
              <a:t>Course objectives </a:t>
            </a:r>
            <a:endParaRPr lang="en-AE" dirty="0"/>
          </a:p>
        </p:txBody>
      </p:sp>
    </p:spTree>
    <p:extLst>
      <p:ext uri="{BB962C8B-B14F-4D97-AF65-F5344CB8AC3E}">
        <p14:creationId xmlns:p14="http://schemas.microsoft.com/office/powerpoint/2010/main" val="269444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urse content - seprator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583D79-EA1D-E440-9225-D0AF3C152F82}"/>
              </a:ext>
            </a:extLst>
          </p:cNvPr>
          <p:cNvSpPr/>
          <p:nvPr userDrawn="1"/>
        </p:nvSpPr>
        <p:spPr>
          <a:xfrm>
            <a:off x="1404594" y="2366128"/>
            <a:ext cx="9568206" cy="2243580"/>
          </a:xfrm>
          <a:prstGeom prst="rect">
            <a:avLst/>
          </a:prstGeom>
          <a:solidFill>
            <a:srgbClr val="22C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3" name="Title 1">
            <a:extLst>
              <a:ext uri="{FF2B5EF4-FFF2-40B4-BE49-F238E27FC236}">
                <a16:creationId xmlns:a16="http://schemas.microsoft.com/office/drawing/2014/main" id="{4AA8A8DE-0376-134D-A6B9-7F7EB85242F0}"/>
              </a:ext>
            </a:extLst>
          </p:cNvPr>
          <p:cNvSpPr>
            <a:spLocks noGrp="1"/>
          </p:cNvSpPr>
          <p:nvPr>
            <p:ph type="title" hasCustomPrompt="1"/>
          </p:nvPr>
        </p:nvSpPr>
        <p:spPr>
          <a:xfrm>
            <a:off x="3685881" y="3147487"/>
            <a:ext cx="5137608" cy="563025"/>
          </a:xfrm>
          <a:prstGeom prst="rect">
            <a:avLst/>
          </a:prstGeom>
        </p:spPr>
        <p:txBody>
          <a:bodyPr/>
          <a:lstStyle>
            <a:lvl1pPr algn="ctr">
              <a:defRPr sz="4800">
                <a:solidFill>
                  <a:schemeClr val="bg1"/>
                </a:solidFill>
              </a:defRPr>
            </a:lvl1pPr>
          </a:lstStyle>
          <a:p>
            <a:r>
              <a:rPr lang="en-US" dirty="0"/>
              <a:t>Course content </a:t>
            </a:r>
            <a:endParaRPr lang="en-AE" dirty="0"/>
          </a:p>
        </p:txBody>
      </p:sp>
    </p:spTree>
    <p:extLst>
      <p:ext uri="{BB962C8B-B14F-4D97-AF65-F5344CB8AC3E}">
        <p14:creationId xmlns:p14="http://schemas.microsoft.com/office/powerpoint/2010/main" val="232081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rse tit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375D-EB40-5D4D-AE12-51FC75045C1B}"/>
              </a:ext>
            </a:extLst>
          </p:cNvPr>
          <p:cNvSpPr>
            <a:spLocks noGrp="1"/>
          </p:cNvSpPr>
          <p:nvPr>
            <p:ph type="title" hasCustomPrompt="1"/>
          </p:nvPr>
        </p:nvSpPr>
        <p:spPr>
          <a:xfrm>
            <a:off x="2252483" y="2773606"/>
            <a:ext cx="7687033" cy="563025"/>
          </a:xfrm>
          <a:prstGeom prst="rect">
            <a:avLst/>
          </a:prstGeom>
        </p:spPr>
        <p:txBody>
          <a:bodyPr/>
          <a:lstStyle>
            <a:lvl1pPr algn="ctr">
              <a:defRPr sz="4800">
                <a:solidFill>
                  <a:srgbClr val="22C6E1"/>
                </a:solidFill>
              </a:defRPr>
            </a:lvl1pPr>
          </a:lstStyle>
          <a:p>
            <a:r>
              <a:rPr lang="en-US" dirty="0"/>
              <a:t>Course title</a:t>
            </a:r>
            <a:endParaRPr lang="en-AE" dirty="0"/>
          </a:p>
        </p:txBody>
      </p:sp>
    </p:spTree>
    <p:extLst>
      <p:ext uri="{BB962C8B-B14F-4D97-AF65-F5344CB8AC3E}">
        <p14:creationId xmlns:p14="http://schemas.microsoft.com/office/powerpoint/2010/main" val="389020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urse 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375D-EB40-5D4D-AE12-51FC75045C1B}"/>
              </a:ext>
            </a:extLst>
          </p:cNvPr>
          <p:cNvSpPr>
            <a:spLocks noGrp="1"/>
          </p:cNvSpPr>
          <p:nvPr>
            <p:ph type="title" hasCustomPrompt="1"/>
          </p:nvPr>
        </p:nvSpPr>
        <p:spPr>
          <a:xfrm>
            <a:off x="2252483" y="2459574"/>
            <a:ext cx="7687033" cy="563025"/>
          </a:xfrm>
          <a:prstGeom prst="rect">
            <a:avLst/>
          </a:prstGeom>
        </p:spPr>
        <p:txBody>
          <a:bodyPr/>
          <a:lstStyle>
            <a:lvl1pPr algn="ctr">
              <a:defRPr sz="4800">
                <a:solidFill>
                  <a:srgbClr val="22C6E1"/>
                </a:solidFill>
              </a:defRPr>
            </a:lvl1pPr>
          </a:lstStyle>
          <a:p>
            <a:r>
              <a:rPr lang="en-US" dirty="0"/>
              <a:t>Course title</a:t>
            </a:r>
            <a:endParaRPr lang="en-AE" dirty="0"/>
          </a:p>
        </p:txBody>
      </p:sp>
      <p:sp>
        <p:nvSpPr>
          <p:cNvPr id="9" name="Text Placeholder 8">
            <a:extLst>
              <a:ext uri="{FF2B5EF4-FFF2-40B4-BE49-F238E27FC236}">
                <a16:creationId xmlns:a16="http://schemas.microsoft.com/office/drawing/2014/main" id="{1E777E1A-1EFF-A641-8EA9-C6826070682A}"/>
              </a:ext>
            </a:extLst>
          </p:cNvPr>
          <p:cNvSpPr>
            <a:spLocks noGrp="1"/>
          </p:cNvSpPr>
          <p:nvPr>
            <p:ph type="body" sz="quarter" idx="11" hasCustomPrompt="1"/>
          </p:nvPr>
        </p:nvSpPr>
        <p:spPr>
          <a:xfrm>
            <a:off x="2252663" y="3174999"/>
            <a:ext cx="7686853" cy="631825"/>
          </a:xfrm>
          <a:prstGeom prst="rect">
            <a:avLst/>
          </a:prstGeom>
        </p:spPr>
        <p:txBody>
          <a:bodyPr/>
          <a:lstStyle>
            <a:lvl1pPr marL="0" indent="0">
              <a:buClr>
                <a:srgbClr val="22C6E1"/>
              </a:buClr>
              <a:buNone/>
              <a:defRPr>
                <a:solidFill>
                  <a:schemeClr val="tx1">
                    <a:lumMod val="75000"/>
                    <a:lumOff val="25000"/>
                  </a:schemeClr>
                </a:solidFill>
              </a:defRPr>
            </a:lvl1pPr>
            <a:lvl2pPr>
              <a:buClr>
                <a:srgbClr val="22C6E1"/>
              </a:buClr>
              <a:defRPr>
                <a:solidFill>
                  <a:schemeClr val="tx1">
                    <a:lumMod val="75000"/>
                    <a:lumOff val="25000"/>
                  </a:schemeClr>
                </a:solidFill>
              </a:defRPr>
            </a:lvl2pPr>
            <a:lvl3pPr>
              <a:buClr>
                <a:srgbClr val="22C6E1"/>
              </a:buClr>
              <a:defRPr>
                <a:solidFill>
                  <a:schemeClr val="tx1">
                    <a:lumMod val="75000"/>
                    <a:lumOff val="25000"/>
                  </a:schemeClr>
                </a:solidFill>
              </a:defRPr>
            </a:lvl3pPr>
            <a:lvl4pPr>
              <a:buClr>
                <a:srgbClr val="22C6E1"/>
              </a:buClr>
              <a:defRPr>
                <a:solidFill>
                  <a:schemeClr val="tx1">
                    <a:lumMod val="75000"/>
                    <a:lumOff val="25000"/>
                  </a:schemeClr>
                </a:solidFill>
              </a:defRPr>
            </a:lvl4pPr>
            <a:lvl5pPr>
              <a:buClr>
                <a:srgbClr val="22C6E1"/>
              </a:buClr>
              <a:defRPr>
                <a:solidFill>
                  <a:schemeClr val="tx1">
                    <a:lumMod val="75000"/>
                    <a:lumOff val="25000"/>
                  </a:schemeClr>
                </a:solidFill>
              </a:defRPr>
            </a:lvl5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endParaRPr lang="en-AE" dirty="0"/>
          </a:p>
        </p:txBody>
      </p:sp>
    </p:spTree>
    <p:extLst>
      <p:ext uri="{BB962C8B-B14F-4D97-AF65-F5344CB8AC3E}">
        <p14:creationId xmlns:p14="http://schemas.microsoft.com/office/powerpoint/2010/main" val="42238242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xml"/><Relationship Id="rId7"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image" Target="../media/image1.png"/><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image" Target="../media/image2.png"/><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theme" Target="../theme/theme3.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2524BF-ABCD-C342-9D37-F9417B61E302}"/>
              </a:ext>
            </a:extLst>
          </p:cNvPr>
          <p:cNvSpPr/>
          <p:nvPr userDrawn="1"/>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43180BC-E1F0-2241-BAF1-74C9AD7B29B2}"/>
              </a:ext>
            </a:extLst>
          </p:cNvPr>
          <p:cNvSpPr/>
          <p:nvPr userDrawn="1"/>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r code&#10;&#10;Description automatically generated">
            <a:extLst>
              <a:ext uri="{FF2B5EF4-FFF2-40B4-BE49-F238E27FC236}">
                <a16:creationId xmlns:a16="http://schemas.microsoft.com/office/drawing/2014/main" id="{B7D8AAAE-359F-8943-831C-49BAA5A0BA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2048" y="2349814"/>
            <a:ext cx="2787904" cy="1658164"/>
          </a:xfrm>
          <a:prstGeom prst="rect">
            <a:avLst/>
          </a:prstGeom>
        </p:spPr>
      </p:pic>
    </p:spTree>
    <p:extLst>
      <p:ext uri="{BB962C8B-B14F-4D97-AF65-F5344CB8AC3E}">
        <p14:creationId xmlns:p14="http://schemas.microsoft.com/office/powerpoint/2010/main" val="4009256883"/>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2524BF-ABCD-C342-9D37-F9417B61E302}"/>
              </a:ext>
            </a:extLst>
          </p:cNvPr>
          <p:cNvSpPr/>
          <p:nvPr userDrawn="1"/>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B158F4E-18BB-5B4C-966C-71004BA9A67E}"/>
              </a:ext>
            </a:extLst>
          </p:cNvPr>
          <p:cNvSpPr/>
          <p:nvPr userDrawn="1"/>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C8521B-8AB4-7F48-A602-E8918C5C817F}"/>
              </a:ext>
            </a:extLst>
          </p:cNvPr>
          <p:cNvSpPr/>
          <p:nvPr userDrawn="1"/>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D48EBBD-61B7-DF46-86E4-3971187E672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flipH="1">
            <a:off x="0" y="1976"/>
            <a:ext cx="12192000" cy="6854430"/>
          </a:xfrm>
          <a:prstGeom prst="rect">
            <a:avLst/>
          </a:prstGeom>
        </p:spPr>
      </p:pic>
      <p:pic>
        <p:nvPicPr>
          <p:cNvPr id="2" name="Picture 1" descr="Qr code&#10;&#10;Description automatically generated">
            <a:extLst>
              <a:ext uri="{FF2B5EF4-FFF2-40B4-BE49-F238E27FC236}">
                <a16:creationId xmlns:a16="http://schemas.microsoft.com/office/drawing/2014/main" id="{A07BEEE3-D0C8-CE83-A1A8-2501C49DFD7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734461" y="127907"/>
            <a:ext cx="1320993" cy="785688"/>
          </a:xfrm>
          <a:prstGeom prst="rect">
            <a:avLst/>
          </a:prstGeom>
        </p:spPr>
      </p:pic>
    </p:spTree>
    <p:extLst>
      <p:ext uri="{BB962C8B-B14F-4D97-AF65-F5344CB8AC3E}">
        <p14:creationId xmlns:p14="http://schemas.microsoft.com/office/powerpoint/2010/main" val="19257238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2524BF-ABCD-C342-9D37-F9417B61E302}"/>
              </a:ext>
            </a:extLst>
          </p:cNvPr>
          <p:cNvSpPr/>
          <p:nvPr userDrawn="1"/>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43180BC-E1F0-2241-BAF1-74C9AD7B29B2}"/>
              </a:ext>
            </a:extLst>
          </p:cNvPr>
          <p:cNvSpPr/>
          <p:nvPr userDrawn="1"/>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6E549BF-CBDF-D941-922F-26F56458906B}"/>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flipH="1">
            <a:off x="0" y="1976"/>
            <a:ext cx="12192000" cy="6854430"/>
          </a:xfrm>
          <a:prstGeom prst="rect">
            <a:avLst/>
          </a:prstGeom>
        </p:spPr>
      </p:pic>
      <p:pic>
        <p:nvPicPr>
          <p:cNvPr id="2" name="Picture 1" descr="Qr code&#10;&#10;Description automatically generated">
            <a:extLst>
              <a:ext uri="{FF2B5EF4-FFF2-40B4-BE49-F238E27FC236}">
                <a16:creationId xmlns:a16="http://schemas.microsoft.com/office/drawing/2014/main" id="{84B7F2D5-35B2-FFF4-E41C-5EE9B8C6B687}"/>
              </a:ext>
            </a:extLst>
          </p:cNvPr>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0734461" y="127907"/>
            <a:ext cx="1320993" cy="785688"/>
          </a:xfrm>
          <a:prstGeom prst="rect">
            <a:avLst/>
          </a:prstGeom>
        </p:spPr>
      </p:pic>
    </p:spTree>
    <p:extLst>
      <p:ext uri="{BB962C8B-B14F-4D97-AF65-F5344CB8AC3E}">
        <p14:creationId xmlns:p14="http://schemas.microsoft.com/office/powerpoint/2010/main" val="3767362941"/>
      </p:ext>
    </p:extLst>
  </p:cSld>
  <p:clrMap bg1="lt1" tx1="dk1" bg2="lt2" tx2="dk2" accent1="accent1" accent2="accent2" accent3="accent3" accent4="accent4" accent5="accent5" accent6="accent6" hlink="hlink" folHlink="folHlink"/>
  <p:sldLayoutIdLst>
    <p:sldLayoutId id="2147483693" r:id="rId1"/>
    <p:sldLayoutId id="2147483708" r:id="rId2"/>
    <p:sldLayoutId id="2147483710" r:id="rId3"/>
    <p:sldLayoutId id="2147483700" r:id="rId4"/>
    <p:sldLayoutId id="2147483701" r:id="rId5"/>
    <p:sldLayoutId id="2147483703" r:id="rId6"/>
    <p:sldLayoutId id="2147483711" r:id="rId7"/>
    <p:sldLayoutId id="2147483694" r:id="rId8"/>
    <p:sldLayoutId id="2147483702" r:id="rId9"/>
    <p:sldLayoutId id="2147483718" r:id="rId10"/>
    <p:sldLayoutId id="2147483695" r:id="rId11"/>
    <p:sldLayoutId id="2147483696" r:id="rId12"/>
    <p:sldLayoutId id="2147483719" r:id="rId13"/>
    <p:sldLayoutId id="2147483697" r:id="rId14"/>
    <p:sldLayoutId id="2147483709" r:id="rId15"/>
    <p:sldLayoutId id="2147483721" r:id="rId16"/>
    <p:sldLayoutId id="2147483722" r:id="rId17"/>
    <p:sldLayoutId id="2147483705" r:id="rId18"/>
    <p:sldLayoutId id="2147483706" r:id="rId19"/>
    <p:sldLayoutId id="2147483707" r:id="rId20"/>
    <p:sldLayoutId id="2147483720" r:id="rId21"/>
    <p:sldLayoutId id="2147483698" r:id="rId22"/>
    <p:sldLayoutId id="214748369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2524BF-ABCD-C342-9D37-F9417B61E302}"/>
              </a:ext>
            </a:extLst>
          </p:cNvPr>
          <p:cNvSpPr/>
          <p:nvPr userDrawn="1"/>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43180BC-E1F0-2241-BAF1-74C9AD7B29B2}"/>
              </a:ext>
            </a:extLst>
          </p:cNvPr>
          <p:cNvSpPr/>
          <p:nvPr userDrawn="1"/>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r code&#10;&#10;Description automatically generated">
            <a:extLst>
              <a:ext uri="{FF2B5EF4-FFF2-40B4-BE49-F238E27FC236}">
                <a16:creationId xmlns:a16="http://schemas.microsoft.com/office/drawing/2014/main" id="{B7D8AAAE-359F-8943-831C-49BAA5A0BA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02048" y="2349814"/>
            <a:ext cx="2787904" cy="1658164"/>
          </a:xfrm>
          <a:prstGeom prst="rect">
            <a:avLst/>
          </a:prstGeom>
        </p:spPr>
      </p:pic>
    </p:spTree>
    <p:extLst>
      <p:ext uri="{BB962C8B-B14F-4D97-AF65-F5344CB8AC3E}">
        <p14:creationId xmlns:p14="http://schemas.microsoft.com/office/powerpoint/2010/main" val="67441916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replit.com/"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liangcpp.pearsoncmg.com/pyhtml/ComputeExpression.html" TargetMode="External"/><Relationship Id="rId2" Type="http://schemas.openxmlformats.org/officeDocument/2006/relationships/hyperlink" Target="https://liangcpp.pearsoncmg.com/pyhtml/WelcomeWithTHreeMessages.html"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50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622C-33C8-4FBC-8F7A-822694D198D0}"/>
              </a:ext>
            </a:extLst>
          </p:cNvPr>
          <p:cNvSpPr>
            <a:spLocks noGrp="1"/>
          </p:cNvSpPr>
          <p:nvPr>
            <p:ph type="title"/>
          </p:nvPr>
        </p:nvSpPr>
        <p:spPr/>
        <p:txBody>
          <a:bodyPr/>
          <a:lstStyle/>
          <a:p>
            <a:r>
              <a:rPr lang="en-US" altLang="en-US" b="1" dirty="0">
                <a:solidFill>
                  <a:srgbClr val="0070C0"/>
                </a:solidFill>
              </a:rPr>
              <a:t>Indentation</a:t>
            </a:r>
            <a:endParaRPr lang="en-US" b="1" dirty="0">
              <a:solidFill>
                <a:srgbClr val="0070C0"/>
              </a:solidFill>
            </a:endParaRPr>
          </a:p>
        </p:txBody>
      </p:sp>
      <p:sp>
        <p:nvSpPr>
          <p:cNvPr id="3" name="Text Placeholder 2">
            <a:extLst>
              <a:ext uri="{FF2B5EF4-FFF2-40B4-BE49-F238E27FC236}">
                <a16:creationId xmlns:a16="http://schemas.microsoft.com/office/drawing/2014/main" id="{B1F7333C-CF72-4EDD-B09A-31B61F1D52C0}"/>
              </a:ext>
            </a:extLst>
          </p:cNvPr>
          <p:cNvSpPr>
            <a:spLocks noGrp="1"/>
          </p:cNvSpPr>
          <p:nvPr>
            <p:ph type="body" sz="quarter" idx="11"/>
          </p:nvPr>
        </p:nvSpPr>
        <p:spPr/>
        <p:txBody>
          <a:bodyPr/>
          <a:lstStyle/>
          <a:p>
            <a:r>
              <a:rPr lang="en-US" altLang="en-US" dirty="0"/>
              <a:t>The indentation matters in Python. Note that the statements are entered from the first column in the new line. It would cause an error if the program is typed as follows:</a:t>
            </a:r>
          </a:p>
          <a:p>
            <a:endParaRPr lang="en-US" dirty="0"/>
          </a:p>
        </p:txBody>
      </p:sp>
      <p:sp>
        <p:nvSpPr>
          <p:cNvPr id="4" name="Rectangle 2">
            <a:extLst>
              <a:ext uri="{FF2B5EF4-FFF2-40B4-BE49-F238E27FC236}">
                <a16:creationId xmlns:a16="http://schemas.microsoft.com/office/drawing/2014/main" id="{2E623D71-6A47-45E3-A969-7873B64EA4F9}"/>
              </a:ext>
            </a:extLst>
          </p:cNvPr>
          <p:cNvSpPr>
            <a:spLocks noChangeArrowheads="1"/>
          </p:cNvSpPr>
          <p:nvPr/>
        </p:nvSpPr>
        <p:spPr bwMode="auto">
          <a:xfrm>
            <a:off x="940253" y="3399065"/>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solidFill>
                  <a:schemeClr val="tx2"/>
                </a:solidFill>
                <a:latin typeface="Courier New" panose="02070309020205020404" pitchFamily="49" charset="0"/>
              </a:rPr>
              <a:t># Display two messages</a:t>
            </a:r>
          </a:p>
          <a:p>
            <a:pPr>
              <a:buFont typeface="Monotype Sorts" pitchFamily="2" charset="2"/>
              <a:buNone/>
            </a:pPr>
            <a:r>
              <a:rPr lang="en-US" altLang="en-US" sz="2400" dirty="0">
                <a:solidFill>
                  <a:schemeClr val="tx2"/>
                </a:solidFill>
                <a:latin typeface="Courier New" panose="02070309020205020404" pitchFamily="49" charset="0"/>
              </a:rPr>
              <a:t> print("Welcome to Python")</a:t>
            </a:r>
          </a:p>
          <a:p>
            <a:pPr>
              <a:buFont typeface="Monotype Sorts" pitchFamily="2" charset="2"/>
              <a:buNone/>
            </a:pPr>
            <a:r>
              <a:rPr lang="en-US" altLang="en-US" sz="2400" dirty="0">
                <a:solidFill>
                  <a:schemeClr val="tx2"/>
                </a:solidFill>
                <a:latin typeface="Courier New" panose="02070309020205020404" pitchFamily="49" charset="0"/>
              </a:rPr>
              <a:t>print("Python is fun")</a:t>
            </a:r>
          </a:p>
        </p:txBody>
      </p:sp>
      <p:sp>
        <p:nvSpPr>
          <p:cNvPr id="5" name="Rectangle 4">
            <a:extLst>
              <a:ext uri="{FF2B5EF4-FFF2-40B4-BE49-F238E27FC236}">
                <a16:creationId xmlns:a16="http://schemas.microsoft.com/office/drawing/2014/main" id="{808D37E6-3F33-4D4C-9D9A-4F5866124FC3}"/>
              </a:ext>
            </a:extLst>
          </p:cNvPr>
          <p:cNvSpPr>
            <a:spLocks noChangeArrowheads="1"/>
          </p:cNvSpPr>
          <p:nvPr/>
        </p:nvSpPr>
        <p:spPr bwMode="auto">
          <a:xfrm>
            <a:off x="1111931" y="3940629"/>
            <a:ext cx="5166405"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09022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6EB220C-3380-4B54-9099-F4D9E083C26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228" b="6228"/>
          <a:stretch>
            <a:fillRect/>
          </a:stretch>
        </p:blipFill>
        <p:spPr>
          <a:xfrm>
            <a:off x="859970" y="2028825"/>
            <a:ext cx="10472571" cy="4284889"/>
          </a:xfrm>
        </p:spPr>
      </p:pic>
      <p:sp>
        <p:nvSpPr>
          <p:cNvPr id="4" name="Title 3">
            <a:extLst>
              <a:ext uri="{FF2B5EF4-FFF2-40B4-BE49-F238E27FC236}">
                <a16:creationId xmlns:a16="http://schemas.microsoft.com/office/drawing/2014/main" id="{DA12CFD5-7BE1-42BB-B26D-DE417F1F616E}"/>
              </a:ext>
            </a:extLst>
          </p:cNvPr>
          <p:cNvSpPr>
            <a:spLocks noGrp="1"/>
          </p:cNvSpPr>
          <p:nvPr>
            <p:ph type="title"/>
          </p:nvPr>
        </p:nvSpPr>
        <p:spPr/>
        <p:txBody>
          <a:bodyPr/>
          <a:lstStyle/>
          <a:p>
            <a:r>
              <a:rPr lang="en-US" altLang="en-US" b="1" dirty="0">
                <a:solidFill>
                  <a:srgbClr val="0070C0"/>
                </a:solidFill>
              </a:rPr>
              <a:t>Special Symbols</a:t>
            </a:r>
            <a:endParaRPr lang="en-US" b="1" dirty="0">
              <a:solidFill>
                <a:srgbClr val="0070C0"/>
              </a:solidFill>
            </a:endParaRPr>
          </a:p>
        </p:txBody>
      </p:sp>
    </p:spTree>
    <p:extLst>
      <p:ext uri="{BB962C8B-B14F-4D97-AF65-F5344CB8AC3E}">
        <p14:creationId xmlns:p14="http://schemas.microsoft.com/office/powerpoint/2010/main" val="1358899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6963-DEFF-4002-B6A1-8279549013D4}"/>
              </a:ext>
            </a:extLst>
          </p:cNvPr>
          <p:cNvSpPr>
            <a:spLocks noGrp="1"/>
          </p:cNvSpPr>
          <p:nvPr>
            <p:ph type="title"/>
          </p:nvPr>
        </p:nvSpPr>
        <p:spPr/>
        <p:txBody>
          <a:bodyPr/>
          <a:lstStyle/>
          <a:p>
            <a:r>
              <a:rPr lang="en-US" altLang="en-US" b="1" dirty="0">
                <a:solidFill>
                  <a:srgbClr val="0070C0"/>
                </a:solidFill>
              </a:rPr>
              <a:t>Programming Style and Documentation</a:t>
            </a:r>
            <a:endParaRPr lang="en-US" b="1" dirty="0">
              <a:solidFill>
                <a:srgbClr val="0070C0"/>
              </a:solidFill>
            </a:endParaRPr>
          </a:p>
        </p:txBody>
      </p:sp>
      <p:sp>
        <p:nvSpPr>
          <p:cNvPr id="3" name="Text Placeholder 2">
            <a:extLst>
              <a:ext uri="{FF2B5EF4-FFF2-40B4-BE49-F238E27FC236}">
                <a16:creationId xmlns:a16="http://schemas.microsoft.com/office/drawing/2014/main" id="{FEA6FA53-147A-436A-9250-9249CCC7C175}"/>
              </a:ext>
            </a:extLst>
          </p:cNvPr>
          <p:cNvSpPr>
            <a:spLocks noGrp="1"/>
          </p:cNvSpPr>
          <p:nvPr>
            <p:ph type="body" sz="quarter" idx="11"/>
          </p:nvPr>
        </p:nvSpPr>
        <p:spPr/>
        <p:txBody>
          <a:bodyPr/>
          <a:lstStyle/>
          <a:p>
            <a:pPr marL="457200" indent="-457200" algn="just">
              <a:buFont typeface="Wingdings" panose="05000000000000000000" pitchFamily="2" charset="2"/>
              <a:buChar char="q"/>
            </a:pPr>
            <a:r>
              <a:rPr lang="en-US" altLang="en-US" dirty="0"/>
              <a:t>Appropriate Comments</a:t>
            </a:r>
          </a:p>
          <a:p>
            <a:pPr marL="457200" indent="-457200">
              <a:buFont typeface="Wingdings" panose="05000000000000000000" pitchFamily="2" charset="2"/>
              <a:buChar char="q"/>
            </a:pPr>
            <a:r>
              <a:rPr lang="en-US" altLang="en-US" dirty="0"/>
              <a:t>Proper Indentation and Spacing Lines</a:t>
            </a:r>
          </a:p>
          <a:p>
            <a:endParaRPr lang="en-US" dirty="0"/>
          </a:p>
        </p:txBody>
      </p:sp>
    </p:spTree>
    <p:extLst>
      <p:ext uri="{BB962C8B-B14F-4D97-AF65-F5344CB8AC3E}">
        <p14:creationId xmlns:p14="http://schemas.microsoft.com/office/powerpoint/2010/main" val="42449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66F0-CA50-44E8-82BB-E67427DB68A1}"/>
              </a:ext>
            </a:extLst>
          </p:cNvPr>
          <p:cNvSpPr>
            <a:spLocks noGrp="1"/>
          </p:cNvSpPr>
          <p:nvPr>
            <p:ph type="title"/>
          </p:nvPr>
        </p:nvSpPr>
        <p:spPr/>
        <p:txBody>
          <a:bodyPr/>
          <a:lstStyle/>
          <a:p>
            <a:r>
              <a:rPr lang="en-US" altLang="en-US" b="1" dirty="0">
                <a:solidFill>
                  <a:srgbClr val="0070C0"/>
                </a:solidFill>
              </a:rPr>
              <a:t>Appropriate Comments</a:t>
            </a:r>
            <a:endParaRPr lang="en-US" b="1" dirty="0">
              <a:solidFill>
                <a:srgbClr val="0070C0"/>
              </a:solidFill>
            </a:endParaRPr>
          </a:p>
        </p:txBody>
      </p:sp>
      <p:sp>
        <p:nvSpPr>
          <p:cNvPr id="3" name="Text Placeholder 2">
            <a:extLst>
              <a:ext uri="{FF2B5EF4-FFF2-40B4-BE49-F238E27FC236}">
                <a16:creationId xmlns:a16="http://schemas.microsoft.com/office/drawing/2014/main" id="{3C695822-FB01-4B65-82EC-86B19D21F095}"/>
              </a:ext>
            </a:extLst>
          </p:cNvPr>
          <p:cNvSpPr>
            <a:spLocks noGrp="1"/>
          </p:cNvSpPr>
          <p:nvPr>
            <p:ph type="body" sz="quarter" idx="11"/>
          </p:nvPr>
        </p:nvSpPr>
        <p:spPr/>
        <p:txBody>
          <a:bodyPr/>
          <a:lstStyle/>
          <a:p>
            <a:pPr marL="457200" indent="-457200">
              <a:buFont typeface="Arial" panose="020B0604020202020204" pitchFamily="34" charset="0"/>
              <a:buChar char="•"/>
            </a:pPr>
            <a:r>
              <a:rPr lang="en-US" dirty="0"/>
              <a:t>Include a summary at the beginning of the program to explain what the program does, its key features, its supporting data structures, and any unique techniques it uses.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Include your name, class section, instructor, date, and a brief description at the beginning of the program. </a:t>
            </a:r>
          </a:p>
          <a:p>
            <a:endParaRPr lang="en-US" dirty="0"/>
          </a:p>
        </p:txBody>
      </p:sp>
    </p:spTree>
    <p:extLst>
      <p:ext uri="{BB962C8B-B14F-4D97-AF65-F5344CB8AC3E}">
        <p14:creationId xmlns:p14="http://schemas.microsoft.com/office/powerpoint/2010/main" val="399236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E906-C715-4A79-AEBB-6784B1B64A07}"/>
              </a:ext>
            </a:extLst>
          </p:cNvPr>
          <p:cNvSpPr>
            <a:spLocks noGrp="1"/>
          </p:cNvSpPr>
          <p:nvPr>
            <p:ph type="title"/>
          </p:nvPr>
        </p:nvSpPr>
        <p:spPr/>
        <p:txBody>
          <a:bodyPr/>
          <a:lstStyle/>
          <a:p>
            <a:r>
              <a:rPr lang="en-US" altLang="en-US" b="1" dirty="0">
                <a:solidFill>
                  <a:srgbClr val="0070C0"/>
                </a:solidFill>
              </a:rPr>
              <a:t>Proper Indentation and Spacing</a:t>
            </a:r>
            <a:endParaRPr lang="en-US" b="1" dirty="0">
              <a:solidFill>
                <a:srgbClr val="0070C0"/>
              </a:solidFill>
            </a:endParaRPr>
          </a:p>
        </p:txBody>
      </p:sp>
      <p:sp>
        <p:nvSpPr>
          <p:cNvPr id="3" name="Text Placeholder 2">
            <a:extLst>
              <a:ext uri="{FF2B5EF4-FFF2-40B4-BE49-F238E27FC236}">
                <a16:creationId xmlns:a16="http://schemas.microsoft.com/office/drawing/2014/main" id="{9A6157BA-AEF0-4F81-9CE2-5AEFE3FD1286}"/>
              </a:ext>
            </a:extLst>
          </p:cNvPr>
          <p:cNvSpPr>
            <a:spLocks noGrp="1"/>
          </p:cNvSpPr>
          <p:nvPr>
            <p:ph type="body" sz="quarter" idx="11"/>
          </p:nvPr>
        </p:nvSpPr>
        <p:spPr/>
        <p:txBody>
          <a:bodyPr/>
          <a:lstStyle/>
          <a:p>
            <a:pPr algn="just"/>
            <a:r>
              <a:rPr lang="en-US" altLang="en-US" dirty="0"/>
              <a:t>Indentation</a:t>
            </a:r>
            <a:endParaRPr lang="en-US" altLang="en-US" dirty="0">
              <a:latin typeface="Book Antiqua" panose="02040602050305030304" pitchFamily="18" charset="0"/>
            </a:endParaRPr>
          </a:p>
          <a:p>
            <a:pPr lvl="1"/>
            <a:r>
              <a:rPr lang="en-US" altLang="en-US" dirty="0"/>
              <a:t>Indent four spaces.</a:t>
            </a:r>
          </a:p>
          <a:p>
            <a:pPr lvl="1"/>
            <a:r>
              <a:rPr lang="en-US" altLang="en-US" dirty="0"/>
              <a:t>A consistent spacing style makes programs clear and easy to read, debug, and maintain. </a:t>
            </a:r>
            <a:endParaRPr lang="en-US" altLang="en-US" dirty="0">
              <a:latin typeface="Book Antiqua" panose="02040602050305030304" pitchFamily="18" charset="0"/>
            </a:endParaRPr>
          </a:p>
          <a:p>
            <a:pPr algn="just"/>
            <a:endParaRPr lang="en-US" altLang="en-US" dirty="0">
              <a:latin typeface="Book Antiqua" panose="02040602050305030304" pitchFamily="18" charset="0"/>
            </a:endParaRPr>
          </a:p>
          <a:p>
            <a:pPr algn="just">
              <a:spcBef>
                <a:spcPct val="0"/>
              </a:spcBef>
            </a:pPr>
            <a:r>
              <a:rPr lang="en-US" altLang="en-US" dirty="0"/>
              <a:t>Spacing </a:t>
            </a:r>
          </a:p>
          <a:p>
            <a:pPr lvl="1"/>
            <a:r>
              <a:rPr lang="en-US" altLang="en-US" dirty="0"/>
              <a:t>Use blank line to separate segments of the code</a:t>
            </a:r>
            <a:endParaRPr lang="en-US" dirty="0"/>
          </a:p>
        </p:txBody>
      </p:sp>
    </p:spTree>
    <p:extLst>
      <p:ext uri="{BB962C8B-B14F-4D97-AF65-F5344CB8AC3E}">
        <p14:creationId xmlns:p14="http://schemas.microsoft.com/office/powerpoint/2010/main" val="129107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864F-3D45-49AB-B53B-8B1904E7D937}"/>
              </a:ext>
            </a:extLst>
          </p:cNvPr>
          <p:cNvSpPr>
            <a:spLocks noGrp="1"/>
          </p:cNvSpPr>
          <p:nvPr>
            <p:ph type="title"/>
          </p:nvPr>
        </p:nvSpPr>
        <p:spPr/>
        <p:txBody>
          <a:bodyPr/>
          <a:lstStyle/>
          <a:p>
            <a:r>
              <a:rPr lang="en-US" altLang="en-US" b="1" dirty="0">
                <a:solidFill>
                  <a:srgbClr val="0070C0"/>
                </a:solidFill>
                <a:latin typeface="Arial" panose="020B0604020202020204" pitchFamily="34" charset="0"/>
                <a:cs typeface="Arial" panose="020B0604020202020204" pitchFamily="34" charset="0"/>
              </a:rPr>
              <a:t>Programming Errors</a:t>
            </a:r>
            <a:endParaRPr lang="en-US" b="1" dirty="0">
              <a:solidFill>
                <a:srgbClr val="0070C0"/>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E1796BA-3578-444E-B928-A567723A05A0}"/>
              </a:ext>
            </a:extLst>
          </p:cNvPr>
          <p:cNvSpPr>
            <a:spLocks noGrp="1"/>
          </p:cNvSpPr>
          <p:nvPr>
            <p:ph type="body" sz="quarter" idx="11"/>
          </p:nvPr>
        </p:nvSpPr>
        <p:spPr/>
        <p:txBody>
          <a:bodyPr/>
          <a:lstStyle/>
          <a:p>
            <a:pPr algn="just"/>
            <a:r>
              <a:rPr lang="en-US" altLang="en-US" dirty="0"/>
              <a:t>Syntax Errors</a:t>
            </a:r>
          </a:p>
          <a:p>
            <a:pPr lvl="1" algn="just"/>
            <a:r>
              <a:rPr lang="en-US" altLang="en-US" dirty="0"/>
              <a:t>Error in code construction</a:t>
            </a:r>
          </a:p>
          <a:p>
            <a:pPr algn="just"/>
            <a:r>
              <a:rPr lang="en-US" altLang="en-US" dirty="0"/>
              <a:t>Runtime Errors</a:t>
            </a:r>
          </a:p>
          <a:p>
            <a:pPr lvl="1" algn="just"/>
            <a:r>
              <a:rPr lang="en-US" altLang="en-US" dirty="0"/>
              <a:t>Causes the program to abort</a:t>
            </a:r>
          </a:p>
          <a:p>
            <a:pPr algn="just"/>
            <a:r>
              <a:rPr lang="en-US" altLang="en-US" dirty="0"/>
              <a:t>Logic Errors</a:t>
            </a:r>
          </a:p>
          <a:p>
            <a:pPr lvl="1" algn="just"/>
            <a:r>
              <a:rPr lang="en-US" altLang="en-US" dirty="0"/>
              <a:t>Produces incorrect result</a:t>
            </a:r>
            <a:endParaRPr lang="en-US" dirty="0"/>
          </a:p>
        </p:txBody>
      </p:sp>
    </p:spTree>
    <p:extLst>
      <p:ext uri="{BB962C8B-B14F-4D97-AF65-F5344CB8AC3E}">
        <p14:creationId xmlns:p14="http://schemas.microsoft.com/office/powerpoint/2010/main" val="365747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5646-958B-4F82-B893-A9381669B036}"/>
              </a:ext>
            </a:extLst>
          </p:cNvPr>
          <p:cNvSpPr>
            <a:spLocks noGrp="1"/>
          </p:cNvSpPr>
          <p:nvPr>
            <p:ph type="title"/>
          </p:nvPr>
        </p:nvSpPr>
        <p:spPr/>
        <p:txBody>
          <a:bodyPr/>
          <a:lstStyle/>
          <a:p>
            <a:r>
              <a:rPr lang="en-US" sz="3400" b="1" dirty="0">
                <a:solidFill>
                  <a:srgbClr val="0070C0"/>
                </a:solidFill>
                <a:latin typeface="Arial" panose="020B0604020202020204" pitchFamily="34" charset="0"/>
                <a:cs typeface="Arial" panose="020B0604020202020204" pitchFamily="34" charset="0"/>
              </a:rPr>
              <a:t>Literals</a:t>
            </a:r>
            <a:endParaRPr lang="en-US" dirty="0"/>
          </a:p>
        </p:txBody>
      </p:sp>
      <p:sp>
        <p:nvSpPr>
          <p:cNvPr id="3" name="Text Placeholder 2">
            <a:extLst>
              <a:ext uri="{FF2B5EF4-FFF2-40B4-BE49-F238E27FC236}">
                <a16:creationId xmlns:a16="http://schemas.microsoft.com/office/drawing/2014/main" id="{AF609659-5A5A-4E0D-BBB0-C9D05D9D46C5}"/>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Numeric literals</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Literal</a:t>
            </a:r>
            <a:r>
              <a:rPr lang="en-US" sz="2000" dirty="0">
                <a:solidFill>
                  <a:srgbClr val="004A78"/>
                </a:solidFill>
                <a:latin typeface="Arial" charset="0"/>
                <a:cs typeface="Arial" charset="0"/>
              </a:rPr>
              <a:t>: any element of data specified for a program</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Numeric literal</a:t>
            </a:r>
            <a:r>
              <a:rPr lang="en-US" sz="2000" dirty="0">
                <a:solidFill>
                  <a:srgbClr val="004A78"/>
                </a:solidFill>
                <a:latin typeface="Arial" charset="0"/>
                <a:cs typeface="Arial" charset="0"/>
              </a:rPr>
              <a:t>: one or more digits that can represent integers or floating-point numbers containing a decimal point</a:t>
            </a:r>
            <a:br>
              <a:rPr lang="en-US" sz="2000" dirty="0">
                <a:solidFill>
                  <a:srgbClr val="004A78"/>
                </a:solidFill>
                <a:latin typeface="Arial" charset="0"/>
                <a:cs typeface="Arial" charset="0"/>
              </a:rPr>
            </a:br>
            <a:endParaRPr lang="en-US" sz="2000" dirty="0">
              <a:solidFill>
                <a:srgbClr val="004A78"/>
              </a:solidFill>
              <a:latin typeface="Arial" charset="0"/>
              <a:cs typeface="Arial" charset="0"/>
            </a:endParaRPr>
          </a:p>
          <a:p>
            <a:pPr lvl="1" fontAlgn="base">
              <a:spcAft>
                <a:spcPct val="0"/>
              </a:spcAft>
              <a:buClr>
                <a:srgbClr val="006298"/>
              </a:buClr>
              <a:buFont typeface="Arial" charset="0"/>
              <a:buChar char="•"/>
            </a:pPr>
            <a:r>
              <a:rPr lang="en-US" sz="2000" dirty="0">
                <a:solidFill>
                  <a:srgbClr val="004A78"/>
                </a:solidFill>
                <a:latin typeface="Arial" charset="0"/>
                <a:cs typeface="Arial" charset="0"/>
              </a:rPr>
              <a:t>Sample numeric literals:</a:t>
            </a:r>
            <a:br>
              <a:rPr lang="en-US" sz="2000" dirty="0">
                <a:solidFill>
                  <a:srgbClr val="004A78"/>
                </a:solidFill>
                <a:latin typeface="Arial" charset="0"/>
                <a:cs typeface="Arial" charset="0"/>
              </a:rPr>
            </a:br>
            <a:r>
              <a:rPr lang="en-US" sz="2000" dirty="0" err="1">
                <a:solidFill>
                  <a:srgbClr val="004A78"/>
                </a:solidFill>
                <a:latin typeface="Courier New" panose="02070309020205020404" pitchFamily="49" charset="0"/>
                <a:cs typeface="Courier New" panose="02070309020205020404" pitchFamily="49" charset="0"/>
              </a:rPr>
              <a:t>dwarf_rings</a:t>
            </a:r>
            <a:r>
              <a:rPr lang="en-US" sz="2000" dirty="0">
                <a:solidFill>
                  <a:srgbClr val="004A78"/>
                </a:solidFill>
                <a:latin typeface="Courier New" panose="02070309020205020404" pitchFamily="49" charset="0"/>
                <a:cs typeface="Courier New" panose="02070309020205020404" pitchFamily="49" charset="0"/>
              </a:rPr>
              <a:t> = 7</a:t>
            </a:r>
            <a:br>
              <a:rPr lang="en-US" sz="2000" dirty="0">
                <a:solidFill>
                  <a:srgbClr val="004A78"/>
                </a:solidFill>
                <a:latin typeface="Courier New" panose="02070309020205020404" pitchFamily="49" charset="0"/>
                <a:cs typeface="Courier New" panose="02070309020205020404" pitchFamily="49" charset="0"/>
              </a:rPr>
            </a:br>
            <a:r>
              <a:rPr lang="en-US" sz="2000" dirty="0">
                <a:solidFill>
                  <a:srgbClr val="004A78"/>
                </a:solidFill>
                <a:latin typeface="Courier New" panose="02070309020205020404" pitchFamily="49" charset="0"/>
                <a:cs typeface="Courier New" panose="02070309020205020404" pitchFamily="49" charset="0"/>
              </a:rPr>
              <a:t>1</a:t>
            </a:r>
            <a:br>
              <a:rPr lang="en-US" sz="2000" dirty="0">
                <a:solidFill>
                  <a:srgbClr val="004A78"/>
                </a:solidFill>
                <a:latin typeface="Courier New" panose="02070309020205020404" pitchFamily="49" charset="0"/>
                <a:cs typeface="Courier New" panose="02070309020205020404" pitchFamily="49" charset="0"/>
              </a:rPr>
            </a:br>
            <a:r>
              <a:rPr lang="en-US" sz="2000" dirty="0" err="1">
                <a:solidFill>
                  <a:srgbClr val="004A78"/>
                </a:solidFill>
                <a:latin typeface="Courier New" panose="02070309020205020404" pitchFamily="49" charset="0"/>
                <a:cs typeface="Courier New" panose="02070309020205020404" pitchFamily="49" charset="0"/>
              </a:rPr>
              <a:t>ring_thickness</a:t>
            </a:r>
            <a:r>
              <a:rPr lang="en-US" sz="2000" dirty="0">
                <a:solidFill>
                  <a:srgbClr val="004A78"/>
                </a:solidFill>
                <a:latin typeface="Courier New" panose="02070309020205020404" pitchFamily="49" charset="0"/>
                <a:cs typeface="Courier New" panose="02070309020205020404" pitchFamily="49" charset="0"/>
              </a:rPr>
              <a:t> = 2.7</a:t>
            </a:r>
          </a:p>
          <a:p>
            <a:endParaRPr lang="en-US" dirty="0"/>
          </a:p>
        </p:txBody>
      </p:sp>
    </p:spTree>
    <p:extLst>
      <p:ext uri="{BB962C8B-B14F-4D97-AF65-F5344CB8AC3E}">
        <p14:creationId xmlns:p14="http://schemas.microsoft.com/office/powerpoint/2010/main" val="363381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9394-19F8-4DBD-8124-153C3900FE5D}"/>
              </a:ext>
            </a:extLst>
          </p:cNvPr>
          <p:cNvSpPr>
            <a:spLocks noGrp="1"/>
          </p:cNvSpPr>
          <p:nvPr>
            <p:ph type="title"/>
          </p:nvPr>
        </p:nvSpPr>
        <p:spPr/>
        <p:txBody>
          <a:bodyPr/>
          <a:lstStyle/>
          <a:p>
            <a:r>
              <a:rPr lang="en-US" sz="3400" b="1" dirty="0">
                <a:solidFill>
                  <a:srgbClr val="0070C0"/>
                </a:solidFill>
                <a:latin typeface="Arial" panose="020B0604020202020204" pitchFamily="34" charset="0"/>
                <a:cs typeface="Arial" panose="020B0604020202020204" pitchFamily="34" charset="0"/>
              </a:rPr>
              <a:t>Literals</a:t>
            </a:r>
            <a:endParaRPr lang="en-US" dirty="0"/>
          </a:p>
        </p:txBody>
      </p:sp>
      <p:pic>
        <p:nvPicPr>
          <p:cNvPr id="4" name="Picture 3">
            <a:extLst>
              <a:ext uri="{FF2B5EF4-FFF2-40B4-BE49-F238E27FC236}">
                <a16:creationId xmlns:a16="http://schemas.microsoft.com/office/drawing/2014/main" id="{08A67B93-3954-43EF-BE06-E11E0FE4C820}"/>
              </a:ext>
            </a:extLst>
          </p:cNvPr>
          <p:cNvPicPr>
            <a:picLocks noChangeAspect="1"/>
          </p:cNvPicPr>
          <p:nvPr/>
        </p:nvPicPr>
        <p:blipFill>
          <a:blip r:embed="rId2"/>
          <a:stretch>
            <a:fillRect/>
          </a:stretch>
        </p:blipFill>
        <p:spPr>
          <a:xfrm>
            <a:off x="1116321" y="2127826"/>
            <a:ext cx="3974937" cy="4310246"/>
          </a:xfrm>
          <a:prstGeom prst="rect">
            <a:avLst/>
          </a:prstGeom>
        </p:spPr>
      </p:pic>
      <p:sp>
        <p:nvSpPr>
          <p:cNvPr id="3" name="Text Placeholder 2">
            <a:extLst>
              <a:ext uri="{FF2B5EF4-FFF2-40B4-BE49-F238E27FC236}">
                <a16:creationId xmlns:a16="http://schemas.microsoft.com/office/drawing/2014/main" id="{E2D99125-181C-4E4B-AC45-9DF13E154F00}"/>
              </a:ext>
            </a:extLst>
          </p:cNvPr>
          <p:cNvSpPr>
            <a:spLocks noGrp="1"/>
          </p:cNvSpPr>
          <p:nvPr>
            <p:ph type="body" sz="quarter" idx="11"/>
          </p:nvPr>
        </p:nvSpPr>
        <p:spPr/>
        <p:txBody>
          <a:bodyPr/>
          <a:lstStyle/>
          <a:p>
            <a:r>
              <a:rPr lang="en-US" sz="1800" dirty="0">
                <a:solidFill>
                  <a:srgbClr val="006298"/>
                </a:solidFill>
                <a:latin typeface="Arial" panose="020B0604020202020204" pitchFamily="34" charset="0"/>
                <a:cs typeface="Arial" panose="020B0604020202020204" pitchFamily="34" charset="0"/>
              </a:rPr>
              <a:t>Common numeric literals</a:t>
            </a:r>
            <a:endParaRPr lang="en-US" dirty="0"/>
          </a:p>
        </p:txBody>
      </p:sp>
    </p:spTree>
    <p:extLst>
      <p:ext uri="{BB962C8B-B14F-4D97-AF65-F5344CB8AC3E}">
        <p14:creationId xmlns:p14="http://schemas.microsoft.com/office/powerpoint/2010/main" val="4176793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F33A-79EB-44AE-B4C4-FBC0444B9C22}"/>
              </a:ext>
            </a:extLst>
          </p:cNvPr>
          <p:cNvSpPr>
            <a:spLocks noGrp="1"/>
          </p:cNvSpPr>
          <p:nvPr>
            <p:ph type="title"/>
          </p:nvPr>
        </p:nvSpPr>
        <p:spPr/>
        <p:txBody>
          <a:bodyPr/>
          <a:lstStyle/>
          <a:p>
            <a:r>
              <a:rPr lang="en-US" sz="3400" b="1" dirty="0">
                <a:solidFill>
                  <a:srgbClr val="0070C0"/>
                </a:solidFill>
                <a:latin typeface="Arial" panose="020B0604020202020204" pitchFamily="34" charset="0"/>
                <a:cs typeface="Arial" panose="020B0604020202020204" pitchFamily="34" charset="0"/>
              </a:rPr>
              <a:t>Literals</a:t>
            </a:r>
            <a:endParaRPr lang="en-US" dirty="0"/>
          </a:p>
        </p:txBody>
      </p:sp>
      <p:sp>
        <p:nvSpPr>
          <p:cNvPr id="3" name="Text Placeholder 2">
            <a:extLst>
              <a:ext uri="{FF2B5EF4-FFF2-40B4-BE49-F238E27FC236}">
                <a16:creationId xmlns:a16="http://schemas.microsoft.com/office/drawing/2014/main" id="{384E89BD-AA90-414E-9824-E9BCC8BC9AE6}"/>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Character and string literals</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Character literal</a:t>
            </a:r>
            <a:r>
              <a:rPr lang="en-US" sz="2000" dirty="0">
                <a:solidFill>
                  <a:srgbClr val="004A78"/>
                </a:solidFill>
                <a:latin typeface="Arial" charset="0"/>
                <a:cs typeface="Arial" charset="0"/>
              </a:rPr>
              <a:t>: a single letter or symbol</a:t>
            </a:r>
          </a:p>
          <a:p>
            <a:pPr lvl="2" fontAlgn="base">
              <a:spcAft>
                <a:spcPct val="0"/>
              </a:spcAft>
              <a:buClr>
                <a:srgbClr val="000000"/>
              </a:buClr>
              <a:buFont typeface="Arial" charset="0"/>
              <a:buChar char="•"/>
            </a:pPr>
            <a:r>
              <a:rPr lang="en-US" dirty="0">
                <a:solidFill>
                  <a:srgbClr val="004A78"/>
                </a:solidFill>
                <a:latin typeface="Arial" charset="0"/>
                <a:cs typeface="Arial" charset="0"/>
              </a:rPr>
              <a:t>Sample character literals: </a:t>
            </a:r>
            <a:br>
              <a:rPr lang="en-US" dirty="0">
                <a:solidFill>
                  <a:srgbClr val="004A78"/>
                </a:solidFill>
                <a:latin typeface="Arial" charset="0"/>
                <a:cs typeface="Arial" charset="0"/>
              </a:rPr>
            </a:br>
            <a:r>
              <a:rPr lang="en-US" dirty="0">
                <a:solidFill>
                  <a:srgbClr val="004A78"/>
                </a:solidFill>
                <a:latin typeface="Courier New" panose="02070309020205020404" pitchFamily="49" charset="0"/>
                <a:cs typeface="Courier New" panose="02070309020205020404" pitchFamily="49" charset="0"/>
              </a:rPr>
              <a:t>'a'</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a:t>
            </a:r>
            <a:br>
              <a:rPr lang="en-US" dirty="0">
                <a:solidFill>
                  <a:srgbClr val="004A78"/>
                </a:solidFill>
                <a:latin typeface="Arial" charset="0"/>
                <a:cs typeface="Arial" charset="0"/>
              </a:rPr>
            </a:br>
            <a:endParaRPr lang="en-US" dirty="0">
              <a:solidFill>
                <a:srgbClr val="004A78"/>
              </a:solidFill>
              <a:latin typeface="Arial" charset="0"/>
              <a:cs typeface="Arial" charset="0"/>
            </a:endParaRP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String literal</a:t>
            </a:r>
            <a:r>
              <a:rPr lang="en-US" sz="2000" dirty="0">
                <a:solidFill>
                  <a:srgbClr val="004A78"/>
                </a:solidFill>
                <a:latin typeface="Arial" charset="0"/>
                <a:cs typeface="Arial" charset="0"/>
              </a:rPr>
              <a:t>: value containing one or more characters; typically denoted with double quotes</a:t>
            </a:r>
          </a:p>
          <a:p>
            <a:pPr lvl="2" fontAlgn="base">
              <a:spcAft>
                <a:spcPct val="0"/>
              </a:spcAft>
              <a:buClr>
                <a:srgbClr val="000000"/>
              </a:buClr>
              <a:buFont typeface="Arial" charset="0"/>
              <a:buChar char="•"/>
            </a:pPr>
            <a:r>
              <a:rPr lang="en-US" dirty="0">
                <a:solidFill>
                  <a:srgbClr val="004A78"/>
                </a:solidFill>
                <a:latin typeface="Arial" charset="0"/>
                <a:cs typeface="Arial" charset="0"/>
              </a:rPr>
              <a:t>Sample string literals:</a:t>
            </a:r>
            <a:br>
              <a:rPr lang="en-US" dirty="0">
                <a:solidFill>
                  <a:srgbClr val="004A78"/>
                </a:solidFill>
                <a:latin typeface="Arial" charset="0"/>
                <a:cs typeface="Arial" charset="0"/>
              </a:rPr>
            </a:br>
            <a:r>
              <a:rPr lang="en-US" dirty="0">
                <a:solidFill>
                  <a:srgbClr val="004A78"/>
                </a:solidFill>
                <a:latin typeface="Courier New" panose="02070309020205020404" pitchFamily="49" charset="0"/>
                <a:cs typeface="Courier New" panose="02070309020205020404" pitchFamily="49" charset="0"/>
              </a:rPr>
              <a:t>"Mordor"</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"Three rings for the elven kings..."</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"bilbo@theshire.com"</a:t>
            </a:r>
          </a:p>
          <a:p>
            <a:endParaRPr lang="en-US" dirty="0"/>
          </a:p>
        </p:txBody>
      </p:sp>
    </p:spTree>
    <p:extLst>
      <p:ext uri="{BB962C8B-B14F-4D97-AF65-F5344CB8AC3E}">
        <p14:creationId xmlns:p14="http://schemas.microsoft.com/office/powerpoint/2010/main" val="312375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76F5-123C-4AD8-A275-AF4E19FA1E80}"/>
              </a:ext>
            </a:extLst>
          </p:cNvPr>
          <p:cNvSpPr>
            <a:spLocks noGrp="1"/>
          </p:cNvSpPr>
          <p:nvPr>
            <p:ph type="title"/>
          </p:nvPr>
        </p:nvSpPr>
        <p:spPr/>
        <p:txBody>
          <a:bodyPr/>
          <a:lstStyle/>
          <a:p>
            <a:r>
              <a:rPr lang="en-US" sz="3400" b="1" dirty="0">
                <a:solidFill>
                  <a:srgbClr val="0070C0"/>
                </a:solidFill>
                <a:latin typeface="Arial" panose="020B0604020202020204" pitchFamily="34" charset="0"/>
                <a:cs typeface="Arial" panose="020B0604020202020204" pitchFamily="34" charset="0"/>
              </a:rPr>
              <a:t>Literals</a:t>
            </a:r>
            <a:endParaRPr lang="en-US" dirty="0"/>
          </a:p>
        </p:txBody>
      </p:sp>
      <p:pic>
        <p:nvPicPr>
          <p:cNvPr id="4" name="Picture 3">
            <a:extLst>
              <a:ext uri="{FF2B5EF4-FFF2-40B4-BE49-F238E27FC236}">
                <a16:creationId xmlns:a16="http://schemas.microsoft.com/office/drawing/2014/main" id="{AECCFE8E-352D-4972-BA48-A04700F1210A}"/>
              </a:ext>
            </a:extLst>
          </p:cNvPr>
          <p:cNvPicPr>
            <a:picLocks noChangeAspect="1"/>
          </p:cNvPicPr>
          <p:nvPr/>
        </p:nvPicPr>
        <p:blipFill>
          <a:blip r:embed="rId2"/>
          <a:stretch>
            <a:fillRect/>
          </a:stretch>
        </p:blipFill>
        <p:spPr>
          <a:xfrm>
            <a:off x="988487" y="2343099"/>
            <a:ext cx="4044795" cy="3328582"/>
          </a:xfrm>
          <a:prstGeom prst="rect">
            <a:avLst/>
          </a:prstGeom>
        </p:spPr>
      </p:pic>
      <p:sp>
        <p:nvSpPr>
          <p:cNvPr id="3" name="Text Placeholder 2">
            <a:extLst>
              <a:ext uri="{FF2B5EF4-FFF2-40B4-BE49-F238E27FC236}">
                <a16:creationId xmlns:a16="http://schemas.microsoft.com/office/drawing/2014/main" id="{F0062147-BAEE-4FD9-B601-BCDC63696976}"/>
              </a:ext>
            </a:extLst>
          </p:cNvPr>
          <p:cNvSpPr>
            <a:spLocks noGrp="1"/>
          </p:cNvSpPr>
          <p:nvPr>
            <p:ph type="body" sz="quarter" idx="11"/>
          </p:nvPr>
        </p:nvSpPr>
        <p:spPr/>
        <p:txBody>
          <a:bodyPr/>
          <a:lstStyle/>
          <a:p>
            <a:r>
              <a:rPr lang="en-US" sz="1800" dirty="0">
                <a:solidFill>
                  <a:srgbClr val="006298"/>
                </a:solidFill>
                <a:latin typeface="Arial" panose="020B0604020202020204" pitchFamily="34" charset="0"/>
                <a:cs typeface="Arial" panose="020B0604020202020204" pitchFamily="34" charset="0"/>
              </a:rPr>
              <a:t>Character literals and string literals</a:t>
            </a:r>
            <a:endParaRPr lang="en-US" dirty="0"/>
          </a:p>
        </p:txBody>
      </p:sp>
    </p:spTree>
    <p:extLst>
      <p:ext uri="{BB962C8B-B14F-4D97-AF65-F5344CB8AC3E}">
        <p14:creationId xmlns:p14="http://schemas.microsoft.com/office/powerpoint/2010/main" val="252840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B4A-74D6-4E40-9A6F-A7EC9A0963D6}"/>
              </a:ext>
            </a:extLst>
          </p:cNvPr>
          <p:cNvSpPr>
            <a:spLocks noGrp="1"/>
          </p:cNvSpPr>
          <p:nvPr>
            <p:ph type="title"/>
          </p:nvPr>
        </p:nvSpPr>
        <p:spPr>
          <a:xfrm>
            <a:off x="1755321" y="2773606"/>
            <a:ext cx="8401050" cy="1357523"/>
          </a:xfrm>
        </p:spPr>
        <p:txBody>
          <a:bodyPr/>
          <a:lstStyle/>
          <a:p>
            <a:r>
              <a:rPr lang="en-US" sz="4000" b="1" dirty="0"/>
              <a:t>Introduction to Programming </a:t>
            </a:r>
            <a:r>
              <a:rPr lang="en-US" sz="3600" b="1" dirty="0"/>
              <a:t>PROG101</a:t>
            </a:r>
            <a:endParaRPr lang="en-AE" sz="3600" b="1" dirty="0"/>
          </a:p>
        </p:txBody>
      </p:sp>
    </p:spTree>
    <p:extLst>
      <p:ext uri="{BB962C8B-B14F-4D97-AF65-F5344CB8AC3E}">
        <p14:creationId xmlns:p14="http://schemas.microsoft.com/office/powerpoint/2010/main" val="393209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A187-5B8E-4004-A44E-C82BE797D97F}"/>
              </a:ext>
            </a:extLst>
          </p:cNvPr>
          <p:cNvSpPr>
            <a:spLocks noGrp="1"/>
          </p:cNvSpPr>
          <p:nvPr>
            <p:ph type="title"/>
          </p:nvPr>
        </p:nvSpPr>
        <p:spPr/>
        <p:txBody>
          <a:bodyPr/>
          <a:lstStyle/>
          <a:p>
            <a:r>
              <a:rPr lang="en-US" sz="3400" b="1" dirty="0">
                <a:solidFill>
                  <a:srgbClr val="0070C0"/>
                </a:solidFill>
                <a:latin typeface="Arial" panose="020B0604020202020204" pitchFamily="34" charset="0"/>
                <a:cs typeface="Arial" panose="020B0604020202020204" pitchFamily="34" charset="0"/>
              </a:rPr>
              <a:t>Literals</a:t>
            </a:r>
          </a:p>
        </p:txBody>
      </p:sp>
      <p:sp>
        <p:nvSpPr>
          <p:cNvPr id="3" name="Text Placeholder 2">
            <a:extLst>
              <a:ext uri="{FF2B5EF4-FFF2-40B4-BE49-F238E27FC236}">
                <a16:creationId xmlns:a16="http://schemas.microsoft.com/office/drawing/2014/main" id="{D51E3A28-F8E8-4F89-B6B7-0B51410429F2}"/>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Tricky literals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Literals containing number characters can be either numbers or strings</a:t>
            </a:r>
          </a:p>
          <a:p>
            <a:pPr lvl="2" fontAlgn="base">
              <a:spcAft>
                <a:spcPct val="0"/>
              </a:spcAft>
              <a:buClr>
                <a:srgbClr val="000000"/>
              </a:buClr>
              <a:buFont typeface="Arial" charset="0"/>
              <a:buChar char="•"/>
            </a:pPr>
            <a:r>
              <a:rPr lang="en-US" dirty="0">
                <a:solidFill>
                  <a:srgbClr val="004A78"/>
                </a:solidFill>
                <a:latin typeface="Arial" charset="0"/>
                <a:cs typeface="Arial" charset="0"/>
              </a:rPr>
              <a:t>When working with numerals in a context where they are not manipulated mathematically, you can enclose them in double or single quotes to designate them as strings</a:t>
            </a:r>
          </a:p>
          <a:p>
            <a:pPr lvl="2" fontAlgn="base">
              <a:spcAft>
                <a:spcPct val="0"/>
              </a:spcAft>
              <a:buClr>
                <a:srgbClr val="000000"/>
              </a:buClr>
              <a:buFont typeface="Arial" charset="0"/>
              <a:buChar char="•"/>
            </a:pPr>
            <a:r>
              <a:rPr lang="en-US" dirty="0">
                <a:solidFill>
                  <a:srgbClr val="004A78"/>
                </a:solidFill>
                <a:latin typeface="Arial" charset="0"/>
                <a:cs typeface="Arial" charset="0"/>
              </a:rPr>
              <a:t>Example use cases: area codes, PINs, Social Security numbers</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Boolean literal</a:t>
            </a:r>
            <a:r>
              <a:rPr lang="en-US" sz="2000" dirty="0">
                <a:solidFill>
                  <a:srgbClr val="004A78"/>
                </a:solidFill>
                <a:latin typeface="Arial" charset="0"/>
                <a:cs typeface="Arial" charset="0"/>
              </a:rPr>
              <a:t>: a literal with a value of either </a:t>
            </a:r>
            <a:r>
              <a:rPr lang="en-US" sz="2000" dirty="0">
                <a:solidFill>
                  <a:srgbClr val="004A78"/>
                </a:solidFill>
                <a:latin typeface="Courier New" panose="02070309020205020404" pitchFamily="49" charset="0"/>
                <a:cs typeface="Courier New" panose="02070309020205020404" pitchFamily="49" charset="0"/>
              </a:rPr>
              <a:t>True</a:t>
            </a:r>
            <a:r>
              <a:rPr lang="en-US" sz="2000" dirty="0">
                <a:solidFill>
                  <a:srgbClr val="004A78"/>
                </a:solidFill>
                <a:latin typeface="Arial" charset="0"/>
                <a:cs typeface="Arial" charset="0"/>
              </a:rPr>
              <a:t> or </a:t>
            </a:r>
            <a:r>
              <a:rPr lang="en-US" sz="2000" dirty="0">
                <a:solidFill>
                  <a:srgbClr val="004A78"/>
                </a:solidFill>
                <a:latin typeface="Courier New" panose="02070309020205020404" pitchFamily="49" charset="0"/>
                <a:cs typeface="Courier New" panose="02070309020205020404" pitchFamily="49" charset="0"/>
              </a:rPr>
              <a:t>False</a:t>
            </a:r>
            <a:r>
              <a:rPr lang="en-US" sz="2000" dirty="0">
                <a:solidFill>
                  <a:srgbClr val="004A78"/>
                </a:solidFill>
                <a:latin typeface="Arial" charset="0"/>
                <a:cs typeface="Arial" charset="0"/>
              </a:rPr>
              <a:t> that is not a string, and thus not enclosed in quote marks</a:t>
            </a:r>
          </a:p>
          <a:p>
            <a:pPr lvl="2" fontAlgn="base">
              <a:spcAft>
                <a:spcPct val="0"/>
              </a:spcAft>
              <a:buClr>
                <a:srgbClr val="000000"/>
              </a:buClr>
              <a:buFont typeface="Arial" charset="0"/>
              <a:buChar char="•"/>
            </a:pPr>
            <a:r>
              <a:rPr lang="en-US" dirty="0">
                <a:solidFill>
                  <a:srgbClr val="004A78"/>
                </a:solidFill>
                <a:latin typeface="Arial" charset="0"/>
                <a:cs typeface="Arial" charset="0"/>
              </a:rPr>
              <a:t>Example use case: setting a fact as true</a:t>
            </a:r>
            <a:endParaRPr lang="en-US" dirty="0"/>
          </a:p>
        </p:txBody>
      </p:sp>
    </p:spTree>
    <p:extLst>
      <p:ext uri="{BB962C8B-B14F-4D97-AF65-F5344CB8AC3E}">
        <p14:creationId xmlns:p14="http://schemas.microsoft.com/office/powerpoint/2010/main" val="2376942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2348-015A-45E2-90A7-2375323ECBE9}"/>
              </a:ext>
            </a:extLst>
          </p:cNvPr>
          <p:cNvSpPr>
            <a:spLocks noGrp="1"/>
          </p:cNvSpPr>
          <p:nvPr>
            <p:ph type="title"/>
          </p:nvPr>
        </p:nvSpPr>
        <p:spPr/>
        <p:txBody>
          <a:bodyPr/>
          <a:lstStyle/>
          <a:p>
            <a:r>
              <a:rPr lang="en-US" b="1" dirty="0">
                <a:solidFill>
                  <a:srgbClr val="004A78"/>
                </a:solidFill>
                <a:latin typeface="Arial" charset="0"/>
                <a:cs typeface="Arial" charset="0"/>
              </a:rPr>
              <a:t>Primitive Data Types</a:t>
            </a:r>
            <a:endParaRPr lang="en-US" dirty="0"/>
          </a:p>
        </p:txBody>
      </p:sp>
      <p:sp>
        <p:nvSpPr>
          <p:cNvPr id="3" name="Text Placeholder 2">
            <a:extLst>
              <a:ext uri="{FF2B5EF4-FFF2-40B4-BE49-F238E27FC236}">
                <a16:creationId xmlns:a16="http://schemas.microsoft.com/office/drawing/2014/main" id="{5B534B71-B1E9-455F-8D69-14482D7A276A}"/>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Data types</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Data type</a:t>
            </a:r>
            <a:r>
              <a:rPr lang="en-US" sz="2000" dirty="0">
                <a:solidFill>
                  <a:srgbClr val="004A78"/>
                </a:solidFill>
                <a:latin typeface="Arial" charset="0"/>
                <a:cs typeface="Arial" charset="0"/>
              </a:rPr>
              <a:t>: a way of categorizing data</a:t>
            </a:r>
          </a:p>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Primitive data types</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Primitive data types </a:t>
            </a:r>
            <a:r>
              <a:rPr lang="en-US" sz="2000" dirty="0">
                <a:solidFill>
                  <a:srgbClr val="004A78"/>
                </a:solidFill>
                <a:latin typeface="Arial" charset="0"/>
                <a:cs typeface="Arial" charset="0"/>
              </a:rPr>
              <a:t>are built into a programming language</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Programming language knows how to allocate memory for storing these data types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Programming language knows how to manipulate that type of data</a:t>
            </a:r>
          </a:p>
          <a:p>
            <a:pPr lvl="2" fontAlgn="base">
              <a:spcAft>
                <a:spcPct val="0"/>
              </a:spcAft>
              <a:buClr>
                <a:srgbClr val="000000"/>
              </a:buClr>
              <a:buFont typeface="Arial" charset="0"/>
              <a:buChar char="•"/>
            </a:pPr>
            <a:r>
              <a:rPr lang="en-US" b="1" dirty="0">
                <a:solidFill>
                  <a:srgbClr val="004A78"/>
                </a:solidFill>
                <a:latin typeface="Arial" charset="0"/>
                <a:cs typeface="Arial" charset="0"/>
              </a:rPr>
              <a:t>Function</a:t>
            </a:r>
            <a:r>
              <a:rPr lang="en-US" dirty="0">
                <a:solidFill>
                  <a:srgbClr val="004A78"/>
                </a:solidFill>
                <a:latin typeface="Arial" charset="0"/>
                <a:cs typeface="Arial" charset="0"/>
              </a:rPr>
              <a:t>: a named procedure that performs a specific task, such as manipulating data</a:t>
            </a:r>
          </a:p>
          <a:p>
            <a:endParaRPr lang="en-US" dirty="0"/>
          </a:p>
        </p:txBody>
      </p:sp>
    </p:spTree>
    <p:extLst>
      <p:ext uri="{BB962C8B-B14F-4D97-AF65-F5344CB8AC3E}">
        <p14:creationId xmlns:p14="http://schemas.microsoft.com/office/powerpoint/2010/main" val="2433916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A91A-996C-4ADD-9997-5DED39749BF3}"/>
              </a:ext>
            </a:extLst>
          </p:cNvPr>
          <p:cNvSpPr>
            <a:spLocks noGrp="1"/>
          </p:cNvSpPr>
          <p:nvPr>
            <p:ph type="title"/>
          </p:nvPr>
        </p:nvSpPr>
        <p:spPr/>
        <p:txBody>
          <a:bodyPr/>
          <a:lstStyle/>
          <a:p>
            <a:r>
              <a:rPr lang="en-US" b="1" dirty="0">
                <a:solidFill>
                  <a:srgbClr val="004A78"/>
                </a:solidFill>
                <a:latin typeface="Arial" charset="0"/>
                <a:cs typeface="Arial" charset="0"/>
              </a:rPr>
              <a:t>Primitive Data Types</a:t>
            </a:r>
            <a:br>
              <a:rPr lang="en-US" dirty="0"/>
            </a:br>
            <a:endParaRPr lang="en-US" dirty="0"/>
          </a:p>
        </p:txBody>
      </p:sp>
      <p:pic>
        <p:nvPicPr>
          <p:cNvPr id="4" name="Picture 3">
            <a:extLst>
              <a:ext uri="{FF2B5EF4-FFF2-40B4-BE49-F238E27FC236}">
                <a16:creationId xmlns:a16="http://schemas.microsoft.com/office/drawing/2014/main" id="{23691D19-6A6B-40EF-A276-FD56B4E5425A}"/>
              </a:ext>
            </a:extLst>
          </p:cNvPr>
          <p:cNvPicPr>
            <a:picLocks noChangeAspect="1"/>
          </p:cNvPicPr>
          <p:nvPr/>
        </p:nvPicPr>
        <p:blipFill>
          <a:blip r:embed="rId2"/>
          <a:stretch>
            <a:fillRect/>
          </a:stretch>
        </p:blipFill>
        <p:spPr>
          <a:xfrm>
            <a:off x="818661" y="2238369"/>
            <a:ext cx="10101072" cy="3883489"/>
          </a:xfrm>
          <a:prstGeom prst="rect">
            <a:avLst/>
          </a:prstGeom>
        </p:spPr>
      </p:pic>
      <p:sp>
        <p:nvSpPr>
          <p:cNvPr id="3" name="Text Placeholder 2">
            <a:extLst>
              <a:ext uri="{FF2B5EF4-FFF2-40B4-BE49-F238E27FC236}">
                <a16:creationId xmlns:a16="http://schemas.microsoft.com/office/drawing/2014/main" id="{AD421B7F-8EE8-4040-A1BF-92ACBC2405AA}"/>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82304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18BC-A139-4D00-90EB-3C734B5E7CA9}"/>
              </a:ext>
            </a:extLst>
          </p:cNvPr>
          <p:cNvSpPr>
            <a:spLocks noGrp="1"/>
          </p:cNvSpPr>
          <p:nvPr>
            <p:ph type="title"/>
          </p:nvPr>
        </p:nvSpPr>
        <p:spPr/>
        <p:txBody>
          <a:bodyPr/>
          <a:lstStyle/>
          <a:p>
            <a:r>
              <a:rPr lang="en-US" b="1" dirty="0">
                <a:solidFill>
                  <a:srgbClr val="004A78"/>
                </a:solidFill>
                <a:latin typeface="Arial" charset="0"/>
                <a:cs typeface="Arial" charset="0"/>
              </a:rPr>
              <a:t>Numeric Data Types</a:t>
            </a:r>
            <a:endParaRPr lang="en-US" sz="4000" dirty="0"/>
          </a:p>
        </p:txBody>
      </p:sp>
      <p:sp>
        <p:nvSpPr>
          <p:cNvPr id="3" name="Text Placeholder 2">
            <a:extLst>
              <a:ext uri="{FF2B5EF4-FFF2-40B4-BE49-F238E27FC236}">
                <a16:creationId xmlns:a16="http://schemas.microsoft.com/office/drawing/2014/main" id="{9D3286E0-7426-4DBF-A869-4DA140CB9478}"/>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Integer data types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Whole numbers are classified as </a:t>
            </a:r>
            <a:r>
              <a:rPr lang="en-US" sz="2000" b="1" dirty="0">
                <a:solidFill>
                  <a:srgbClr val="004A78"/>
                </a:solidFill>
                <a:latin typeface="Arial" charset="0"/>
                <a:cs typeface="Arial" charset="0"/>
              </a:rPr>
              <a:t>integer data types</a:t>
            </a:r>
            <a:endParaRPr lang="en-US" sz="2000" dirty="0">
              <a:solidFill>
                <a:srgbClr val="004A78"/>
              </a:solidFill>
              <a:latin typeface="Arial" charset="0"/>
              <a:cs typeface="Arial" charset="0"/>
            </a:endParaRPr>
          </a:p>
          <a:p>
            <a:pPr lvl="1" fontAlgn="base">
              <a:spcAft>
                <a:spcPct val="0"/>
              </a:spcAft>
              <a:buClr>
                <a:srgbClr val="006298"/>
              </a:buClr>
              <a:buFont typeface="Arial" charset="0"/>
              <a:buChar char="•"/>
            </a:pPr>
            <a:r>
              <a:rPr lang="en-US" sz="2000" dirty="0">
                <a:solidFill>
                  <a:srgbClr val="004A78"/>
                </a:solidFill>
                <a:latin typeface="Arial" charset="0"/>
                <a:cs typeface="Arial" charset="0"/>
              </a:rPr>
              <a:t>Must be whole numbers without decimal places or fractions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Can be positive or negative</a:t>
            </a:r>
          </a:p>
          <a:p>
            <a:pPr lvl="2" fontAlgn="base">
              <a:spcAft>
                <a:spcPct val="0"/>
              </a:spcAft>
              <a:buClr>
                <a:srgbClr val="000000"/>
              </a:buClr>
              <a:buFont typeface="Arial" charset="0"/>
              <a:buChar char="•"/>
            </a:pPr>
            <a:r>
              <a:rPr lang="en-US" b="1" dirty="0">
                <a:solidFill>
                  <a:srgbClr val="004A78"/>
                </a:solidFill>
                <a:latin typeface="Arial" charset="0"/>
                <a:cs typeface="Arial" charset="0"/>
              </a:rPr>
              <a:t>Unsigned integers</a:t>
            </a:r>
            <a:r>
              <a:rPr lang="en-US" dirty="0">
                <a:solidFill>
                  <a:srgbClr val="004A78"/>
                </a:solidFill>
                <a:latin typeface="Arial" charset="0"/>
                <a:cs typeface="Arial" charset="0"/>
              </a:rPr>
              <a:t> don't have a plus or minus symbol and are assumed to be positive</a:t>
            </a:r>
          </a:p>
          <a:p>
            <a:pPr lvl="2" fontAlgn="base">
              <a:spcAft>
                <a:spcPct val="0"/>
              </a:spcAft>
              <a:buClr>
                <a:srgbClr val="000000"/>
              </a:buClr>
              <a:buFont typeface="Arial" charset="0"/>
              <a:buChar char="•"/>
            </a:pPr>
            <a:r>
              <a:rPr lang="en-US" b="1" dirty="0">
                <a:solidFill>
                  <a:srgbClr val="004A78"/>
                </a:solidFill>
                <a:latin typeface="Arial" charset="0"/>
                <a:cs typeface="Arial" charset="0"/>
              </a:rPr>
              <a:t>Signed integers</a:t>
            </a:r>
            <a:r>
              <a:rPr lang="en-US" dirty="0">
                <a:solidFill>
                  <a:srgbClr val="004A78"/>
                </a:solidFill>
                <a:latin typeface="Arial" charset="0"/>
                <a:cs typeface="Arial" charset="0"/>
              </a:rPr>
              <a:t> begin with a plus or minus symbol</a:t>
            </a:r>
            <a:endParaRPr lang="en-US" b="1" dirty="0">
              <a:solidFill>
                <a:srgbClr val="004A78"/>
              </a:solidFill>
              <a:latin typeface="Arial" charset="0"/>
              <a:cs typeface="Arial" charset="0"/>
            </a:endParaRPr>
          </a:p>
          <a:p>
            <a:pPr lvl="1" fontAlgn="base">
              <a:spcAft>
                <a:spcPct val="0"/>
              </a:spcAft>
              <a:buClr>
                <a:srgbClr val="006298"/>
              </a:buClr>
              <a:buFont typeface="Arial" charset="0"/>
              <a:buChar char="•"/>
            </a:pPr>
            <a:r>
              <a:rPr lang="en-US" sz="2000" dirty="0">
                <a:solidFill>
                  <a:srgbClr val="004A78"/>
                </a:solidFill>
                <a:latin typeface="Arial" charset="0"/>
                <a:cs typeface="Arial" charset="0"/>
              </a:rPr>
              <a:t>Can be a decimal, binary, or hexadecimal number</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Examples:</a:t>
            </a:r>
          </a:p>
          <a:p>
            <a:pPr lvl="2" fontAlgn="base">
              <a:spcAft>
                <a:spcPct val="0"/>
              </a:spcAft>
              <a:buClr>
                <a:srgbClr val="000000"/>
              </a:buClr>
              <a:buFont typeface="Arial" charset="0"/>
              <a:buChar char="•"/>
            </a:pPr>
            <a:r>
              <a:rPr lang="en-US" dirty="0">
                <a:solidFill>
                  <a:srgbClr val="004A78"/>
                </a:solidFill>
                <a:latin typeface="Arial" charset="0"/>
                <a:cs typeface="Arial" charset="0"/>
              </a:rPr>
              <a:t>23 is an unsigned integer</a:t>
            </a:r>
          </a:p>
          <a:p>
            <a:pPr lvl="2" fontAlgn="base">
              <a:spcAft>
                <a:spcPct val="0"/>
              </a:spcAft>
              <a:buClr>
                <a:srgbClr val="000000"/>
              </a:buClr>
              <a:buFont typeface="Arial" charset="0"/>
              <a:buChar char="•"/>
            </a:pPr>
            <a:r>
              <a:rPr lang="en-US" dirty="0">
                <a:solidFill>
                  <a:srgbClr val="004A78"/>
                </a:solidFill>
                <a:latin typeface="Arial" charset="0"/>
                <a:cs typeface="Arial" charset="0"/>
              </a:rPr>
              <a:t>-40 is a negative signed integer</a:t>
            </a:r>
          </a:p>
          <a:p>
            <a:pPr lvl="2" fontAlgn="base">
              <a:spcAft>
                <a:spcPct val="0"/>
              </a:spcAft>
              <a:buClr>
                <a:srgbClr val="000000"/>
              </a:buClr>
              <a:buFont typeface="Arial" charset="0"/>
              <a:buChar char="•"/>
            </a:pPr>
            <a:r>
              <a:rPr lang="en-US" dirty="0">
                <a:solidFill>
                  <a:srgbClr val="004A78"/>
                </a:solidFill>
                <a:latin typeface="Arial" charset="0"/>
                <a:cs typeface="Arial" charset="0"/>
              </a:rPr>
              <a:t>0b00000101 is an unsigned integer (binary 5)</a:t>
            </a:r>
          </a:p>
          <a:p>
            <a:pPr lvl="2" fontAlgn="base">
              <a:spcAft>
                <a:spcPct val="0"/>
              </a:spcAft>
              <a:buClr>
                <a:srgbClr val="000000"/>
              </a:buClr>
              <a:buFont typeface="Arial" charset="0"/>
              <a:buChar char="•"/>
            </a:pPr>
            <a:r>
              <a:rPr lang="en-US" dirty="0">
                <a:solidFill>
                  <a:srgbClr val="004A78"/>
                </a:solidFill>
                <a:latin typeface="Arial" charset="0"/>
                <a:cs typeface="Arial" charset="0"/>
              </a:rPr>
              <a:t>0x6C is an unsigned integer (hexadecimal 108)</a:t>
            </a:r>
            <a:endParaRPr lang="en-US" dirty="0"/>
          </a:p>
        </p:txBody>
      </p:sp>
    </p:spTree>
    <p:extLst>
      <p:ext uri="{BB962C8B-B14F-4D97-AF65-F5344CB8AC3E}">
        <p14:creationId xmlns:p14="http://schemas.microsoft.com/office/powerpoint/2010/main" val="3322835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BC37-4DCB-47EA-B390-0489A9F371B6}"/>
              </a:ext>
            </a:extLst>
          </p:cNvPr>
          <p:cNvSpPr>
            <a:spLocks noGrp="1"/>
          </p:cNvSpPr>
          <p:nvPr>
            <p:ph type="title"/>
          </p:nvPr>
        </p:nvSpPr>
        <p:spPr/>
        <p:txBody>
          <a:bodyPr/>
          <a:lstStyle/>
          <a:p>
            <a:r>
              <a:rPr lang="en-US" sz="2000" b="1" dirty="0">
                <a:solidFill>
                  <a:srgbClr val="004A78"/>
                </a:solidFill>
                <a:latin typeface="Arial" charset="0"/>
                <a:ea typeface="+mn-ea"/>
                <a:cs typeface="Arial" charset="0"/>
              </a:rPr>
              <a:t> </a:t>
            </a:r>
            <a:r>
              <a:rPr lang="en-US" b="1" dirty="0">
                <a:solidFill>
                  <a:srgbClr val="004A78"/>
                </a:solidFill>
                <a:latin typeface="Arial" charset="0"/>
                <a:cs typeface="Arial" charset="0"/>
              </a:rPr>
              <a:t>Numeric Data Types</a:t>
            </a:r>
            <a:endParaRPr lang="en-US" dirty="0"/>
          </a:p>
        </p:txBody>
      </p:sp>
      <p:sp>
        <p:nvSpPr>
          <p:cNvPr id="3" name="Text Placeholder 2">
            <a:extLst>
              <a:ext uri="{FF2B5EF4-FFF2-40B4-BE49-F238E27FC236}">
                <a16:creationId xmlns:a16="http://schemas.microsoft.com/office/drawing/2014/main" id="{46F5FF47-A537-4579-A55D-58AF62302593}"/>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Composite data types</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Composite data types</a:t>
            </a:r>
            <a:r>
              <a:rPr lang="en-US" sz="2000" dirty="0">
                <a:solidFill>
                  <a:srgbClr val="004A78"/>
                </a:solidFill>
                <a:latin typeface="Arial" charset="0"/>
                <a:cs typeface="Arial" charset="0"/>
              </a:rPr>
              <a:t> are not built into programming language, but can be constructed from primitive data types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Programmer defined or available in add-on libraries of program code</a:t>
            </a:r>
          </a:p>
          <a:p>
            <a:endParaRPr lang="en-US" dirty="0"/>
          </a:p>
        </p:txBody>
      </p:sp>
    </p:spTree>
    <p:extLst>
      <p:ext uri="{BB962C8B-B14F-4D97-AF65-F5344CB8AC3E}">
        <p14:creationId xmlns:p14="http://schemas.microsoft.com/office/powerpoint/2010/main" val="3126896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9E5A-1EEE-41CF-8F84-A7A46FCEEC72}"/>
              </a:ext>
            </a:extLst>
          </p:cNvPr>
          <p:cNvSpPr>
            <a:spLocks noGrp="1"/>
          </p:cNvSpPr>
          <p:nvPr>
            <p:ph type="title"/>
          </p:nvPr>
        </p:nvSpPr>
        <p:spPr/>
        <p:txBody>
          <a:bodyPr/>
          <a:lstStyle/>
          <a:p>
            <a:r>
              <a:rPr lang="en-US" sz="3400" b="1" dirty="0">
                <a:solidFill>
                  <a:srgbClr val="004A78"/>
                </a:solidFill>
                <a:latin typeface="Arial" charset="0"/>
                <a:cs typeface="Arial" charset="0"/>
              </a:rPr>
              <a:t>Numeric Data Types</a:t>
            </a:r>
            <a:endParaRPr lang="en-US" dirty="0"/>
          </a:p>
        </p:txBody>
      </p:sp>
      <p:sp>
        <p:nvSpPr>
          <p:cNvPr id="3" name="Text Placeholder 2">
            <a:extLst>
              <a:ext uri="{FF2B5EF4-FFF2-40B4-BE49-F238E27FC236}">
                <a16:creationId xmlns:a16="http://schemas.microsoft.com/office/drawing/2014/main" id="{089EAA0E-EEC0-4E4D-9D55-259BDAE6366C}"/>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Integer data types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Whole numbers are classified as </a:t>
            </a:r>
            <a:r>
              <a:rPr lang="en-US" sz="2000" b="1" dirty="0">
                <a:solidFill>
                  <a:srgbClr val="004A78"/>
                </a:solidFill>
                <a:latin typeface="Arial" charset="0"/>
                <a:cs typeface="Arial" charset="0"/>
              </a:rPr>
              <a:t>integer data types</a:t>
            </a:r>
            <a:endParaRPr lang="en-US" sz="2000" dirty="0">
              <a:solidFill>
                <a:srgbClr val="004A78"/>
              </a:solidFill>
              <a:latin typeface="Arial" charset="0"/>
              <a:cs typeface="Arial" charset="0"/>
            </a:endParaRPr>
          </a:p>
          <a:p>
            <a:pPr lvl="1" fontAlgn="base">
              <a:spcAft>
                <a:spcPct val="0"/>
              </a:spcAft>
              <a:buClr>
                <a:srgbClr val="006298"/>
              </a:buClr>
              <a:buFont typeface="Arial" charset="0"/>
              <a:buChar char="•"/>
            </a:pPr>
            <a:r>
              <a:rPr lang="en-US" sz="2000" dirty="0">
                <a:solidFill>
                  <a:srgbClr val="004A78"/>
                </a:solidFill>
                <a:latin typeface="Arial" charset="0"/>
                <a:cs typeface="Arial" charset="0"/>
              </a:rPr>
              <a:t>Must be whole numbers without decimal places or fractions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Can be positive or negative</a:t>
            </a:r>
          </a:p>
          <a:p>
            <a:pPr lvl="2" fontAlgn="base">
              <a:spcAft>
                <a:spcPct val="0"/>
              </a:spcAft>
              <a:buClr>
                <a:srgbClr val="000000"/>
              </a:buClr>
              <a:buFont typeface="Arial" charset="0"/>
              <a:buChar char="•"/>
            </a:pPr>
            <a:r>
              <a:rPr lang="en-US" b="1" dirty="0">
                <a:solidFill>
                  <a:srgbClr val="004A78"/>
                </a:solidFill>
                <a:latin typeface="Arial" charset="0"/>
                <a:cs typeface="Arial" charset="0"/>
              </a:rPr>
              <a:t>Unsigned integers</a:t>
            </a:r>
            <a:r>
              <a:rPr lang="en-US" dirty="0">
                <a:solidFill>
                  <a:srgbClr val="004A78"/>
                </a:solidFill>
                <a:latin typeface="Arial" charset="0"/>
                <a:cs typeface="Arial" charset="0"/>
              </a:rPr>
              <a:t> don't have a plus or minus symbol and are assumed to be positive</a:t>
            </a:r>
          </a:p>
          <a:p>
            <a:pPr lvl="2" fontAlgn="base">
              <a:spcAft>
                <a:spcPct val="0"/>
              </a:spcAft>
              <a:buClr>
                <a:srgbClr val="000000"/>
              </a:buClr>
              <a:buFont typeface="Arial" charset="0"/>
              <a:buChar char="•"/>
            </a:pPr>
            <a:r>
              <a:rPr lang="en-US" b="1" dirty="0">
                <a:solidFill>
                  <a:srgbClr val="004A78"/>
                </a:solidFill>
                <a:latin typeface="Arial" charset="0"/>
                <a:cs typeface="Arial" charset="0"/>
              </a:rPr>
              <a:t>Signed integers</a:t>
            </a:r>
            <a:r>
              <a:rPr lang="en-US" dirty="0">
                <a:solidFill>
                  <a:srgbClr val="004A78"/>
                </a:solidFill>
                <a:latin typeface="Arial" charset="0"/>
                <a:cs typeface="Arial" charset="0"/>
              </a:rPr>
              <a:t> begin with a plus or minus symbol</a:t>
            </a:r>
            <a:endParaRPr lang="en-US" b="1" dirty="0">
              <a:solidFill>
                <a:srgbClr val="004A78"/>
              </a:solidFill>
              <a:latin typeface="Arial" charset="0"/>
              <a:cs typeface="Arial" charset="0"/>
            </a:endParaRPr>
          </a:p>
          <a:p>
            <a:pPr lvl="1" fontAlgn="base">
              <a:spcAft>
                <a:spcPct val="0"/>
              </a:spcAft>
              <a:buClr>
                <a:srgbClr val="006298"/>
              </a:buClr>
              <a:buFont typeface="Arial" charset="0"/>
              <a:buChar char="•"/>
            </a:pPr>
            <a:r>
              <a:rPr lang="en-US" sz="2000" dirty="0">
                <a:solidFill>
                  <a:srgbClr val="004A78"/>
                </a:solidFill>
                <a:latin typeface="Arial" charset="0"/>
                <a:cs typeface="Arial" charset="0"/>
              </a:rPr>
              <a:t>Can be a decimal, binary, or hexadecimal number</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Examples:</a:t>
            </a:r>
          </a:p>
          <a:p>
            <a:pPr lvl="2" fontAlgn="base">
              <a:spcAft>
                <a:spcPct val="0"/>
              </a:spcAft>
              <a:buClr>
                <a:srgbClr val="000000"/>
              </a:buClr>
              <a:buFont typeface="Arial" charset="0"/>
              <a:buChar char="•"/>
            </a:pPr>
            <a:r>
              <a:rPr lang="en-US" dirty="0">
                <a:solidFill>
                  <a:srgbClr val="004A78"/>
                </a:solidFill>
                <a:latin typeface="Arial" charset="0"/>
                <a:cs typeface="Arial" charset="0"/>
              </a:rPr>
              <a:t>23 is an unsigned integer</a:t>
            </a:r>
          </a:p>
          <a:p>
            <a:pPr lvl="2" fontAlgn="base">
              <a:spcAft>
                <a:spcPct val="0"/>
              </a:spcAft>
              <a:buClr>
                <a:srgbClr val="000000"/>
              </a:buClr>
              <a:buFont typeface="Arial" charset="0"/>
              <a:buChar char="•"/>
            </a:pPr>
            <a:r>
              <a:rPr lang="en-US" dirty="0">
                <a:solidFill>
                  <a:srgbClr val="004A78"/>
                </a:solidFill>
                <a:latin typeface="Arial" charset="0"/>
                <a:cs typeface="Arial" charset="0"/>
              </a:rPr>
              <a:t>-40 is a negative signed integer</a:t>
            </a:r>
          </a:p>
          <a:p>
            <a:pPr lvl="2" fontAlgn="base">
              <a:spcAft>
                <a:spcPct val="0"/>
              </a:spcAft>
              <a:buClr>
                <a:srgbClr val="000000"/>
              </a:buClr>
              <a:buFont typeface="Arial" charset="0"/>
              <a:buChar char="•"/>
            </a:pPr>
            <a:r>
              <a:rPr lang="en-US" dirty="0">
                <a:solidFill>
                  <a:srgbClr val="004A78"/>
                </a:solidFill>
                <a:latin typeface="Arial" charset="0"/>
                <a:cs typeface="Arial" charset="0"/>
              </a:rPr>
              <a:t>0b00000101 is an unsigned integer (binary 5)</a:t>
            </a:r>
          </a:p>
          <a:p>
            <a:pPr lvl="2" fontAlgn="base">
              <a:spcAft>
                <a:spcPct val="0"/>
              </a:spcAft>
              <a:buClr>
                <a:srgbClr val="000000"/>
              </a:buClr>
              <a:buFont typeface="Arial" charset="0"/>
              <a:buChar char="•"/>
            </a:pPr>
            <a:r>
              <a:rPr lang="en-US" dirty="0">
                <a:solidFill>
                  <a:srgbClr val="004A78"/>
                </a:solidFill>
                <a:latin typeface="Arial" charset="0"/>
                <a:cs typeface="Arial" charset="0"/>
              </a:rPr>
              <a:t>0x6C is an unsigned integer (hexadecimal 108)</a:t>
            </a:r>
          </a:p>
          <a:p>
            <a:endParaRPr lang="en-US" dirty="0"/>
          </a:p>
        </p:txBody>
      </p:sp>
    </p:spTree>
    <p:extLst>
      <p:ext uri="{BB962C8B-B14F-4D97-AF65-F5344CB8AC3E}">
        <p14:creationId xmlns:p14="http://schemas.microsoft.com/office/powerpoint/2010/main" val="3919518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876B-E73A-4473-A1AF-05691BEF1C4C}"/>
              </a:ext>
            </a:extLst>
          </p:cNvPr>
          <p:cNvSpPr>
            <a:spLocks noGrp="1"/>
          </p:cNvSpPr>
          <p:nvPr>
            <p:ph type="title"/>
          </p:nvPr>
        </p:nvSpPr>
        <p:spPr/>
        <p:txBody>
          <a:bodyPr/>
          <a:lstStyle/>
          <a:p>
            <a:pPr marL="342900" lvl="0" indent="-342900" fontAlgn="base">
              <a:spcBef>
                <a:spcPts val="1000"/>
              </a:spcBef>
              <a:spcAft>
                <a:spcPct val="0"/>
              </a:spcAft>
            </a:pPr>
            <a:r>
              <a:rPr lang="en-US" b="1" dirty="0">
                <a:solidFill>
                  <a:srgbClr val="004A78"/>
                </a:solidFill>
                <a:latin typeface="Arial" charset="0"/>
                <a:cs typeface="Arial" charset="0"/>
              </a:rPr>
              <a:t>Numeric Data Types</a:t>
            </a:r>
            <a:br>
              <a:rPr lang="en-US" sz="2000" dirty="0">
                <a:solidFill>
                  <a:srgbClr val="004A78"/>
                </a:solidFill>
                <a:latin typeface="Arial" charset="0"/>
                <a:ea typeface="+mn-ea"/>
                <a:cs typeface="Arial" charset="0"/>
              </a:rPr>
            </a:br>
            <a:endParaRPr lang="en-US" dirty="0"/>
          </a:p>
        </p:txBody>
      </p:sp>
      <p:sp>
        <p:nvSpPr>
          <p:cNvPr id="3" name="Text Placeholder 2">
            <a:extLst>
              <a:ext uri="{FF2B5EF4-FFF2-40B4-BE49-F238E27FC236}">
                <a16:creationId xmlns:a16="http://schemas.microsoft.com/office/drawing/2014/main" id="{9AFEACD2-58E6-4926-8FF4-8D9377EE52E8}"/>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Floating-point data types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Numbers with decimal places (i.e., a decimal point and values to the right of it) are classified as </a:t>
            </a:r>
            <a:r>
              <a:rPr lang="en-US" sz="2000" b="1" dirty="0">
                <a:solidFill>
                  <a:srgbClr val="004A78"/>
                </a:solidFill>
                <a:latin typeface="Arial" charset="0"/>
                <a:cs typeface="Arial" charset="0"/>
              </a:rPr>
              <a:t>floating-point data types</a:t>
            </a:r>
            <a:endParaRPr lang="en-US" sz="2000" dirty="0">
              <a:solidFill>
                <a:srgbClr val="004A78"/>
              </a:solidFill>
              <a:latin typeface="Arial" charset="0"/>
              <a:cs typeface="Arial" charset="0"/>
            </a:endParaRPr>
          </a:p>
          <a:p>
            <a:pPr lvl="1" fontAlgn="base">
              <a:spcAft>
                <a:spcPct val="0"/>
              </a:spcAft>
              <a:buClr>
                <a:srgbClr val="006298"/>
              </a:buClr>
              <a:buFont typeface="Arial" charset="0"/>
              <a:buChar char="•"/>
            </a:pPr>
            <a:r>
              <a:rPr lang="en-US" sz="2000" dirty="0">
                <a:solidFill>
                  <a:srgbClr val="004A78"/>
                </a:solidFill>
                <a:latin typeface="Arial" charset="0"/>
                <a:cs typeface="Arial" charset="0"/>
              </a:rPr>
              <a:t>Can be positive or negative </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Can be expressed in decimal notation or E notation</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Examples:</a:t>
            </a:r>
          </a:p>
          <a:p>
            <a:pPr lvl="2" fontAlgn="base">
              <a:spcAft>
                <a:spcPct val="0"/>
              </a:spcAft>
              <a:buClr>
                <a:srgbClr val="000000"/>
              </a:buClr>
              <a:buFont typeface="Arial" charset="0"/>
              <a:buChar char="•"/>
            </a:pPr>
            <a:r>
              <a:rPr lang="en-US" dirty="0">
                <a:solidFill>
                  <a:srgbClr val="004A78"/>
                </a:solidFill>
                <a:latin typeface="Arial" charset="0"/>
                <a:cs typeface="Arial" charset="0"/>
              </a:rPr>
              <a:t>19.99 is an unsigned floating-point number</a:t>
            </a:r>
          </a:p>
          <a:p>
            <a:pPr lvl="2" fontAlgn="base">
              <a:spcAft>
                <a:spcPct val="0"/>
              </a:spcAft>
              <a:buClr>
                <a:srgbClr val="000000"/>
              </a:buClr>
              <a:buFont typeface="Arial" charset="0"/>
              <a:buChar char="•"/>
            </a:pPr>
            <a:r>
              <a:rPr lang="en-US" dirty="0">
                <a:solidFill>
                  <a:srgbClr val="004A78"/>
                </a:solidFill>
                <a:latin typeface="Arial" charset="0"/>
                <a:cs typeface="Arial" charset="0"/>
              </a:rPr>
              <a:t>-4.5967E2 is a signed floating-point number in E notation</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Single precision</a:t>
            </a:r>
            <a:r>
              <a:rPr lang="en-US" sz="2000" dirty="0">
                <a:solidFill>
                  <a:srgbClr val="004A78"/>
                </a:solidFill>
                <a:latin typeface="Arial" charset="0"/>
                <a:cs typeface="Arial" charset="0"/>
              </a:rPr>
              <a:t>: refers to four-byte floating-point numbers</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Double precision</a:t>
            </a:r>
            <a:r>
              <a:rPr lang="en-US" sz="2000" dirty="0">
                <a:solidFill>
                  <a:srgbClr val="004A78"/>
                </a:solidFill>
                <a:latin typeface="Arial" charset="0"/>
                <a:cs typeface="Arial" charset="0"/>
              </a:rPr>
              <a:t>: refers to eight-byte floating-point numbers</a:t>
            </a:r>
            <a:endParaRPr lang="en-US" sz="2000" b="1" dirty="0">
              <a:solidFill>
                <a:srgbClr val="004A78"/>
              </a:solidFill>
              <a:latin typeface="Arial" charset="0"/>
              <a:cs typeface="Arial" charset="0"/>
            </a:endParaRPr>
          </a:p>
          <a:p>
            <a:pPr lvl="2" fontAlgn="base">
              <a:spcAft>
                <a:spcPct val="0"/>
              </a:spcAft>
              <a:buClr>
                <a:srgbClr val="000000"/>
              </a:buClr>
              <a:buFont typeface="Arial" charset="0"/>
              <a:buChar char="•"/>
            </a:pPr>
            <a:r>
              <a:rPr lang="en-US" dirty="0">
                <a:solidFill>
                  <a:srgbClr val="004A78"/>
                </a:solidFill>
                <a:latin typeface="Arial" charset="0"/>
                <a:cs typeface="Arial" charset="0"/>
              </a:rPr>
              <a:t>All floating-point numbers in Python are double precision, inferred from the decimal point in the assignment statement, e.g., </a:t>
            </a:r>
            <a:r>
              <a:rPr lang="en-US" dirty="0">
                <a:solidFill>
                  <a:srgbClr val="004A78"/>
                </a:solidFill>
                <a:latin typeface="Courier New" panose="02070309020205020404" pitchFamily="49" charset="0"/>
                <a:cs typeface="Courier New" panose="02070309020205020404" pitchFamily="49" charset="0"/>
              </a:rPr>
              <a:t>price = 5.99</a:t>
            </a:r>
          </a:p>
          <a:p>
            <a:endParaRPr lang="en-US" dirty="0"/>
          </a:p>
        </p:txBody>
      </p:sp>
    </p:spTree>
    <p:extLst>
      <p:ext uri="{BB962C8B-B14F-4D97-AF65-F5344CB8AC3E}">
        <p14:creationId xmlns:p14="http://schemas.microsoft.com/office/powerpoint/2010/main" val="1323333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C160-5282-47E4-BBB0-7007D54C24F7}"/>
              </a:ext>
            </a:extLst>
          </p:cNvPr>
          <p:cNvSpPr>
            <a:spLocks noGrp="1"/>
          </p:cNvSpPr>
          <p:nvPr>
            <p:ph type="title"/>
          </p:nvPr>
        </p:nvSpPr>
        <p:spPr/>
        <p:txBody>
          <a:bodyPr/>
          <a:lstStyle/>
          <a:p>
            <a:r>
              <a:rPr lang="en-US" sz="3400" b="1" dirty="0">
                <a:solidFill>
                  <a:srgbClr val="004A78"/>
                </a:solidFill>
                <a:latin typeface="Arial" charset="0"/>
                <a:cs typeface="Arial" charset="0"/>
              </a:rPr>
              <a:t>Variables and Constants</a:t>
            </a:r>
            <a:endParaRPr lang="en-US" dirty="0"/>
          </a:p>
        </p:txBody>
      </p:sp>
      <p:sp>
        <p:nvSpPr>
          <p:cNvPr id="3" name="Text Placeholder 2">
            <a:extLst>
              <a:ext uri="{FF2B5EF4-FFF2-40B4-BE49-F238E27FC236}">
                <a16:creationId xmlns:a16="http://schemas.microsoft.com/office/drawing/2014/main" id="{5F0C93CD-5708-457A-9306-023A6FB0CE15}"/>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Variables</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Variable</a:t>
            </a:r>
            <a:r>
              <a:rPr lang="en-US" sz="2000" dirty="0">
                <a:solidFill>
                  <a:srgbClr val="004A78"/>
                </a:solidFill>
                <a:latin typeface="Arial" charset="0"/>
                <a:cs typeface="Arial" charset="0"/>
              </a:rPr>
              <a:t>: a named memory location that temporarily holds text or a numeric value</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Variables have three important characteristics:</a:t>
            </a:r>
          </a:p>
          <a:p>
            <a:pPr lvl="2" fontAlgn="base">
              <a:spcAft>
                <a:spcPct val="0"/>
              </a:spcAft>
              <a:buClr>
                <a:srgbClr val="000000"/>
              </a:buClr>
              <a:buFont typeface="Arial" charset="0"/>
              <a:buChar char="•"/>
            </a:pPr>
            <a:r>
              <a:rPr lang="en-US" dirty="0">
                <a:solidFill>
                  <a:srgbClr val="004A78"/>
                </a:solidFill>
                <a:latin typeface="Arial" charset="0"/>
                <a:cs typeface="Arial" charset="0"/>
              </a:rPr>
              <a:t>A name</a:t>
            </a:r>
          </a:p>
          <a:p>
            <a:pPr lvl="2" fontAlgn="base">
              <a:spcAft>
                <a:spcPct val="0"/>
              </a:spcAft>
              <a:buClr>
                <a:srgbClr val="000000"/>
              </a:buClr>
              <a:buFont typeface="Arial" charset="0"/>
              <a:buChar char="•"/>
            </a:pPr>
            <a:r>
              <a:rPr lang="en-US" dirty="0">
                <a:solidFill>
                  <a:srgbClr val="004A78"/>
                </a:solidFill>
                <a:latin typeface="Arial" charset="0"/>
                <a:cs typeface="Arial" charset="0"/>
              </a:rPr>
              <a:t>A corresponding memory location where data can be stored</a:t>
            </a:r>
          </a:p>
          <a:p>
            <a:pPr lvl="2" fontAlgn="base">
              <a:spcAft>
                <a:spcPct val="0"/>
              </a:spcAft>
              <a:buClr>
                <a:srgbClr val="000000"/>
              </a:buClr>
              <a:buFont typeface="Arial" charset="0"/>
              <a:buChar char="•"/>
            </a:pPr>
            <a:r>
              <a:rPr lang="en-US" dirty="0">
                <a:solidFill>
                  <a:srgbClr val="004A78"/>
                </a:solidFill>
                <a:latin typeface="Arial" charset="0"/>
                <a:cs typeface="Arial" charset="0"/>
              </a:rPr>
              <a:t>Changeable (mutable) data</a:t>
            </a:r>
          </a:p>
          <a:p>
            <a:endParaRPr lang="en-US" dirty="0"/>
          </a:p>
        </p:txBody>
      </p:sp>
    </p:spTree>
    <p:extLst>
      <p:ext uri="{BB962C8B-B14F-4D97-AF65-F5344CB8AC3E}">
        <p14:creationId xmlns:p14="http://schemas.microsoft.com/office/powerpoint/2010/main" val="2652851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6BF3-774E-4A1C-9DBE-E5917043B90F}"/>
              </a:ext>
            </a:extLst>
          </p:cNvPr>
          <p:cNvSpPr>
            <a:spLocks noGrp="1"/>
          </p:cNvSpPr>
          <p:nvPr>
            <p:ph type="title"/>
          </p:nvPr>
        </p:nvSpPr>
        <p:spPr/>
        <p:txBody>
          <a:bodyPr/>
          <a:lstStyle/>
          <a:p>
            <a:r>
              <a:rPr lang="en-US" sz="3400" b="1" dirty="0">
                <a:solidFill>
                  <a:srgbClr val="004A78"/>
                </a:solidFill>
                <a:latin typeface="Arial" charset="0"/>
                <a:cs typeface="Arial" charset="0"/>
              </a:rPr>
              <a:t>Variables and Constants</a:t>
            </a:r>
            <a:endParaRPr lang="en-US" dirty="0"/>
          </a:p>
        </p:txBody>
      </p:sp>
      <p:sp>
        <p:nvSpPr>
          <p:cNvPr id="3" name="Text Placeholder 2">
            <a:extLst>
              <a:ext uri="{FF2B5EF4-FFF2-40B4-BE49-F238E27FC236}">
                <a16:creationId xmlns:a16="http://schemas.microsoft.com/office/drawing/2014/main" id="{6D020045-AD28-4EEA-BB40-8B53C292E9FE}"/>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Variables (continued)</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General variable naming conventions</a:t>
            </a:r>
          </a:p>
          <a:p>
            <a:pPr lvl="2" fontAlgn="base">
              <a:spcAft>
                <a:spcPct val="0"/>
              </a:spcAft>
              <a:buClr>
                <a:srgbClr val="000000"/>
              </a:buClr>
              <a:buFont typeface="Arial" charset="0"/>
              <a:buChar char="•"/>
            </a:pPr>
            <a:r>
              <a:rPr lang="en-US" dirty="0">
                <a:solidFill>
                  <a:srgbClr val="004A78"/>
                </a:solidFill>
                <a:latin typeface="Arial" charset="0"/>
                <a:cs typeface="Arial" charset="0"/>
              </a:rPr>
              <a:t>In Python, you cannot use the name of one of the language's </a:t>
            </a:r>
            <a:r>
              <a:rPr lang="en-US" b="1" dirty="0">
                <a:solidFill>
                  <a:srgbClr val="004A78"/>
                </a:solidFill>
                <a:latin typeface="Arial" charset="0"/>
                <a:cs typeface="Arial" charset="0"/>
              </a:rPr>
              <a:t>built-in functions</a:t>
            </a:r>
            <a:r>
              <a:rPr lang="en-US" dirty="0">
                <a:solidFill>
                  <a:srgbClr val="004A78"/>
                </a:solidFill>
                <a:latin typeface="Arial" charset="0"/>
                <a:cs typeface="Arial" charset="0"/>
              </a:rPr>
              <a:t>, such as print</a:t>
            </a:r>
          </a:p>
          <a:p>
            <a:pPr lvl="2" fontAlgn="base">
              <a:spcAft>
                <a:spcPct val="0"/>
              </a:spcAft>
              <a:buClr>
                <a:srgbClr val="000000"/>
              </a:buClr>
              <a:buFont typeface="Arial" charset="0"/>
              <a:buChar char="•"/>
            </a:pPr>
            <a:r>
              <a:rPr lang="en-US" dirty="0">
                <a:solidFill>
                  <a:srgbClr val="004A78"/>
                </a:solidFill>
                <a:latin typeface="Arial" charset="0"/>
                <a:cs typeface="Arial" charset="0"/>
              </a:rPr>
              <a:t>Names should be descriptive</a:t>
            </a:r>
          </a:p>
          <a:p>
            <a:pPr lvl="2" fontAlgn="base">
              <a:spcAft>
                <a:spcPct val="0"/>
              </a:spcAft>
              <a:buClr>
                <a:srgbClr val="000000"/>
              </a:buClr>
              <a:buFont typeface="Arial" charset="0"/>
              <a:buChar char="•"/>
            </a:pPr>
            <a:r>
              <a:rPr lang="en-US" dirty="0">
                <a:solidFill>
                  <a:srgbClr val="004A78"/>
                </a:solidFill>
                <a:latin typeface="Arial" charset="0"/>
                <a:cs typeface="Arial" charset="0"/>
              </a:rPr>
              <a:t>Python variable names must start with a letter or an underscore</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Two most prevalent conventions for combining words for variable names:</a:t>
            </a:r>
          </a:p>
          <a:p>
            <a:pPr lvl="2" fontAlgn="base">
              <a:spcAft>
                <a:spcPct val="0"/>
              </a:spcAft>
              <a:buClr>
                <a:srgbClr val="000000"/>
              </a:buClr>
              <a:buFont typeface="Arial" charset="0"/>
              <a:buChar char="•"/>
            </a:pPr>
            <a:r>
              <a:rPr lang="en-US" b="1" dirty="0">
                <a:solidFill>
                  <a:srgbClr val="004A78"/>
                </a:solidFill>
                <a:latin typeface="Arial" charset="0"/>
                <a:cs typeface="Arial" charset="0"/>
              </a:rPr>
              <a:t>Camel case</a:t>
            </a:r>
            <a:r>
              <a:rPr lang="en-US" dirty="0">
                <a:solidFill>
                  <a:srgbClr val="004A78"/>
                </a:solidFill>
                <a:latin typeface="Arial" charset="0"/>
                <a:cs typeface="Arial" charset="0"/>
              </a:rPr>
              <a:t> begins with a lowercase letter, but each subsequent word is capitalized</a:t>
            </a:r>
          </a:p>
          <a:p>
            <a:pPr lvl="2" fontAlgn="base">
              <a:spcAft>
                <a:spcPct val="0"/>
              </a:spcAft>
              <a:buClr>
                <a:srgbClr val="000000"/>
              </a:buClr>
              <a:buFont typeface="Arial" charset="0"/>
              <a:buChar char="•"/>
            </a:pPr>
            <a:r>
              <a:rPr lang="en-US" b="1" dirty="0">
                <a:solidFill>
                  <a:srgbClr val="004A78"/>
                </a:solidFill>
                <a:latin typeface="Arial" charset="0"/>
                <a:cs typeface="Arial" charset="0"/>
              </a:rPr>
              <a:t>Snake case</a:t>
            </a:r>
            <a:r>
              <a:rPr lang="en-US" dirty="0">
                <a:solidFill>
                  <a:srgbClr val="004A78"/>
                </a:solidFill>
                <a:latin typeface="Arial" charset="0"/>
                <a:cs typeface="Arial" charset="0"/>
              </a:rPr>
              <a:t> uses all lowercase and separates words with an underscore</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Python typically uses camel case for variable names</a:t>
            </a:r>
          </a:p>
          <a:p>
            <a:endParaRPr lang="en-US" dirty="0"/>
          </a:p>
        </p:txBody>
      </p:sp>
    </p:spTree>
    <p:extLst>
      <p:ext uri="{BB962C8B-B14F-4D97-AF65-F5344CB8AC3E}">
        <p14:creationId xmlns:p14="http://schemas.microsoft.com/office/powerpoint/2010/main" val="1961298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BB66-2F3E-4DAB-8734-B5224C01C6B2}"/>
              </a:ext>
            </a:extLst>
          </p:cNvPr>
          <p:cNvSpPr>
            <a:spLocks noGrp="1"/>
          </p:cNvSpPr>
          <p:nvPr>
            <p:ph type="title"/>
          </p:nvPr>
        </p:nvSpPr>
        <p:spPr/>
        <p:txBody>
          <a:bodyPr/>
          <a:lstStyle/>
          <a:p>
            <a:r>
              <a:rPr lang="en-US" sz="3400" b="1" dirty="0">
                <a:solidFill>
                  <a:srgbClr val="004A78"/>
                </a:solidFill>
                <a:latin typeface="Arial" charset="0"/>
                <a:cs typeface="Arial" charset="0"/>
              </a:rPr>
              <a:t>Variables and Constants</a:t>
            </a:r>
            <a:endParaRPr lang="en-US" dirty="0"/>
          </a:p>
        </p:txBody>
      </p:sp>
      <p:pic>
        <p:nvPicPr>
          <p:cNvPr id="4" name="Picture 3">
            <a:extLst>
              <a:ext uri="{FF2B5EF4-FFF2-40B4-BE49-F238E27FC236}">
                <a16:creationId xmlns:a16="http://schemas.microsoft.com/office/drawing/2014/main" id="{EEE75DF6-1A7A-4D8A-B95E-EEE6B1DFD6AD}"/>
              </a:ext>
            </a:extLst>
          </p:cNvPr>
          <p:cNvPicPr>
            <a:picLocks noChangeAspect="1"/>
          </p:cNvPicPr>
          <p:nvPr/>
        </p:nvPicPr>
        <p:blipFill>
          <a:blip r:embed="rId2"/>
          <a:stretch>
            <a:fillRect/>
          </a:stretch>
        </p:blipFill>
        <p:spPr>
          <a:xfrm>
            <a:off x="2011326" y="2438314"/>
            <a:ext cx="8169348" cy="1981372"/>
          </a:xfrm>
          <a:prstGeom prst="rect">
            <a:avLst/>
          </a:prstGeom>
        </p:spPr>
      </p:pic>
      <p:sp>
        <p:nvSpPr>
          <p:cNvPr id="3" name="Text Placeholder 2">
            <a:extLst>
              <a:ext uri="{FF2B5EF4-FFF2-40B4-BE49-F238E27FC236}">
                <a16:creationId xmlns:a16="http://schemas.microsoft.com/office/drawing/2014/main" id="{246DA107-CF4F-4B09-A22F-0A95C6B493C9}"/>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88223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62945D-D0C9-CE47-A756-4323CA70069C}"/>
              </a:ext>
            </a:extLst>
          </p:cNvPr>
          <p:cNvSpPr>
            <a:spLocks noGrp="1"/>
          </p:cNvSpPr>
          <p:nvPr>
            <p:ph type="title"/>
          </p:nvPr>
        </p:nvSpPr>
        <p:spPr>
          <a:xfrm>
            <a:off x="2707240" y="2738063"/>
            <a:ext cx="7130266" cy="1695236"/>
          </a:xfrm>
        </p:spPr>
        <p:txBody>
          <a:bodyPr/>
          <a:lstStyle/>
          <a:p>
            <a:pPr>
              <a:lnSpc>
                <a:spcPct val="100000"/>
              </a:lnSpc>
              <a:spcBef>
                <a:spcPts val="0"/>
              </a:spcBef>
              <a:spcAft>
                <a:spcPts val="1200"/>
              </a:spcAft>
            </a:pPr>
            <a:r>
              <a:rPr lang="en-US"/>
              <a:t>Week </a:t>
            </a:r>
            <a:r>
              <a:rPr lang="en-US" dirty="0"/>
              <a:t>3</a:t>
            </a:r>
            <a:br>
              <a:rPr lang="en-US" dirty="0"/>
            </a:br>
            <a:br>
              <a:rPr lang="en-US" sz="1800" dirty="0"/>
            </a:br>
            <a:r>
              <a:rPr lang="en-US" sz="2400" b="1" dirty="0">
                <a:effectLst/>
                <a:latin typeface="Calibri" panose="020F0502020204030204" pitchFamily="34" charset="0"/>
                <a:ea typeface="Times New Roman" panose="02020603050405020304" pitchFamily="18" charset="0"/>
              </a:rPr>
              <a:t>Python standards</a:t>
            </a:r>
            <a:r>
              <a:rPr lang="en-US" sz="2400" b="1" dirty="0">
                <a:latin typeface="Calibri" panose="020F0502020204030204" pitchFamily="34" charset="0"/>
                <a:ea typeface="Times New Roman" panose="02020603050405020304" pitchFamily="18" charset="0"/>
              </a:rPr>
              <a:t>, </a:t>
            </a:r>
            <a:r>
              <a:rPr lang="en-US" sz="2400" b="1" dirty="0">
                <a:effectLst/>
                <a:latin typeface="Calibri" panose="020F0502020204030204" pitchFamily="34" charset="0"/>
                <a:ea typeface="Times New Roman" panose="02020603050405020304" pitchFamily="18" charset="0"/>
              </a:rPr>
              <a:t>Input,</a:t>
            </a:r>
            <a:r>
              <a:rPr lang="en-US" sz="2400" b="1" dirty="0">
                <a:latin typeface="Calibri" panose="020F0502020204030204" pitchFamily="34" charset="0"/>
                <a:ea typeface="Times New Roman" panose="02020603050405020304" pitchFamily="18" charset="0"/>
              </a:rPr>
              <a:t> Outputs, </a:t>
            </a:r>
            <a:r>
              <a:rPr lang="en-US" sz="2400" b="1" dirty="0">
                <a:effectLst/>
                <a:latin typeface="Calibri" panose="020F0502020204030204" pitchFamily="34" charset="0"/>
                <a:ea typeface="Times New Roman" panose="02020603050405020304" pitchFamily="18" charset="0"/>
              </a:rPr>
              <a:t>and Variables </a:t>
            </a:r>
            <a:endParaRPr lang="en-AE" b="1" dirty="0"/>
          </a:p>
        </p:txBody>
      </p:sp>
    </p:spTree>
    <p:extLst>
      <p:ext uri="{BB962C8B-B14F-4D97-AF65-F5344CB8AC3E}">
        <p14:creationId xmlns:p14="http://schemas.microsoft.com/office/powerpoint/2010/main" val="330329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18F0-155E-4826-A015-40B6005353E6}"/>
              </a:ext>
            </a:extLst>
          </p:cNvPr>
          <p:cNvSpPr>
            <a:spLocks noGrp="1"/>
          </p:cNvSpPr>
          <p:nvPr>
            <p:ph type="title"/>
          </p:nvPr>
        </p:nvSpPr>
        <p:spPr/>
        <p:txBody>
          <a:bodyPr/>
          <a:lstStyle/>
          <a:p>
            <a:r>
              <a:rPr lang="en-US" sz="3400" b="1" dirty="0">
                <a:solidFill>
                  <a:srgbClr val="004A78"/>
                </a:solidFill>
                <a:latin typeface="Arial" charset="0"/>
                <a:cs typeface="Arial" charset="0"/>
              </a:rPr>
              <a:t>Variables and Constants</a:t>
            </a:r>
            <a:endParaRPr lang="en-US" dirty="0"/>
          </a:p>
        </p:txBody>
      </p:sp>
      <p:sp>
        <p:nvSpPr>
          <p:cNvPr id="3" name="Text Placeholder 2">
            <a:extLst>
              <a:ext uri="{FF2B5EF4-FFF2-40B4-BE49-F238E27FC236}">
                <a16:creationId xmlns:a16="http://schemas.microsoft.com/office/drawing/2014/main" id="{A9442CFD-104F-4740-97F4-F4FF22A6AF62}"/>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Constants</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Constant</a:t>
            </a:r>
            <a:r>
              <a:rPr lang="en-US" sz="2000" dirty="0">
                <a:solidFill>
                  <a:srgbClr val="004A78"/>
                </a:solidFill>
                <a:latin typeface="Arial" charset="0"/>
                <a:cs typeface="Arial" charset="0"/>
              </a:rPr>
              <a:t>: a named memory location that holds data, which is used but not changed by the statements in a program</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Important characteristics of constants:</a:t>
            </a:r>
          </a:p>
          <a:p>
            <a:pPr lvl="2" fontAlgn="base">
              <a:spcAft>
                <a:spcPct val="0"/>
              </a:spcAft>
              <a:buClr>
                <a:srgbClr val="000000"/>
              </a:buClr>
              <a:buFont typeface="Arial" charset="0"/>
              <a:buChar char="•"/>
            </a:pPr>
            <a:r>
              <a:rPr lang="en-US" dirty="0">
                <a:solidFill>
                  <a:srgbClr val="004A78"/>
                </a:solidFill>
                <a:latin typeface="Arial" charset="0"/>
                <a:cs typeface="Arial" charset="0"/>
              </a:rPr>
              <a:t>A name</a:t>
            </a:r>
          </a:p>
          <a:p>
            <a:pPr lvl="2" fontAlgn="base">
              <a:spcAft>
                <a:spcPct val="0"/>
              </a:spcAft>
              <a:buClr>
                <a:srgbClr val="000000"/>
              </a:buClr>
              <a:buFont typeface="Arial" charset="0"/>
              <a:buChar char="•"/>
            </a:pPr>
            <a:r>
              <a:rPr lang="en-US" dirty="0">
                <a:solidFill>
                  <a:srgbClr val="004A78"/>
                </a:solidFill>
                <a:latin typeface="Arial" charset="0"/>
                <a:cs typeface="Arial" charset="0"/>
              </a:rPr>
              <a:t>A corresponding memory location where data can be stored</a:t>
            </a:r>
          </a:p>
          <a:p>
            <a:pPr lvl="2" fontAlgn="base">
              <a:spcAft>
                <a:spcPct val="0"/>
              </a:spcAft>
              <a:buClr>
                <a:srgbClr val="000000"/>
              </a:buClr>
              <a:buFont typeface="Arial" charset="0"/>
              <a:buChar char="•"/>
            </a:pPr>
            <a:r>
              <a:rPr lang="en-US" dirty="0">
                <a:solidFill>
                  <a:srgbClr val="004A78"/>
                </a:solidFill>
                <a:latin typeface="Arial" charset="0"/>
                <a:cs typeface="Arial" charset="0"/>
              </a:rPr>
              <a:t>Data that is not meant to be changed</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General constant naming conventions:</a:t>
            </a:r>
          </a:p>
          <a:p>
            <a:pPr lvl="2" fontAlgn="base">
              <a:spcAft>
                <a:spcPct val="0"/>
              </a:spcAft>
              <a:buClr>
                <a:srgbClr val="000000"/>
              </a:buClr>
              <a:buFont typeface="Arial" charset="0"/>
              <a:buChar char="•"/>
            </a:pPr>
            <a:r>
              <a:rPr lang="en-US" dirty="0">
                <a:solidFill>
                  <a:srgbClr val="004A78"/>
                </a:solidFill>
                <a:latin typeface="Arial" charset="0"/>
                <a:cs typeface="Arial" charset="0"/>
              </a:rPr>
              <a:t>Should be descriptive</a:t>
            </a:r>
          </a:p>
          <a:p>
            <a:pPr lvl="2" fontAlgn="base">
              <a:spcAft>
                <a:spcPct val="0"/>
              </a:spcAft>
              <a:buClr>
                <a:srgbClr val="000000"/>
              </a:buClr>
              <a:buFont typeface="Arial" charset="0"/>
              <a:buChar char="•"/>
            </a:pPr>
            <a:r>
              <a:rPr lang="en-US" dirty="0">
                <a:solidFill>
                  <a:srgbClr val="004A78"/>
                </a:solidFill>
                <a:latin typeface="Arial" charset="0"/>
                <a:cs typeface="Arial" charset="0"/>
              </a:rPr>
              <a:t>Python convention is to name constants in all uppercase text with an underscore separating words</a:t>
            </a:r>
          </a:p>
          <a:p>
            <a:endParaRPr lang="en-US" dirty="0"/>
          </a:p>
        </p:txBody>
      </p:sp>
    </p:spTree>
    <p:extLst>
      <p:ext uri="{BB962C8B-B14F-4D97-AF65-F5344CB8AC3E}">
        <p14:creationId xmlns:p14="http://schemas.microsoft.com/office/powerpoint/2010/main" val="199264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E3E7-7331-45A8-A000-A4D395752651}"/>
              </a:ext>
            </a:extLst>
          </p:cNvPr>
          <p:cNvSpPr>
            <a:spLocks noGrp="1"/>
          </p:cNvSpPr>
          <p:nvPr>
            <p:ph type="title"/>
          </p:nvPr>
        </p:nvSpPr>
        <p:spPr/>
        <p:txBody>
          <a:bodyPr/>
          <a:lstStyle/>
          <a:p>
            <a:r>
              <a:rPr lang="en-US" sz="3400" b="1" dirty="0">
                <a:solidFill>
                  <a:srgbClr val="004A78"/>
                </a:solidFill>
                <a:latin typeface="Arial" charset="0"/>
                <a:cs typeface="Arial" charset="0"/>
              </a:rPr>
              <a:t>Variables and Constants</a:t>
            </a:r>
            <a:endParaRPr lang="en-US" dirty="0"/>
          </a:p>
        </p:txBody>
      </p:sp>
      <p:sp>
        <p:nvSpPr>
          <p:cNvPr id="3" name="Text Placeholder 2">
            <a:extLst>
              <a:ext uri="{FF2B5EF4-FFF2-40B4-BE49-F238E27FC236}">
                <a16:creationId xmlns:a16="http://schemas.microsoft.com/office/drawing/2014/main" id="{32D83358-C473-4A54-B446-FB418F825717}"/>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Constants (continued)</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Sample Python constants:</a:t>
            </a:r>
            <a:br>
              <a:rPr lang="en-US" sz="2000" dirty="0">
                <a:solidFill>
                  <a:srgbClr val="004A78"/>
                </a:solidFill>
                <a:latin typeface="Arial" charset="0"/>
                <a:cs typeface="Arial" charset="0"/>
              </a:rPr>
            </a:br>
            <a:r>
              <a:rPr lang="en-US" sz="2000" dirty="0">
                <a:solidFill>
                  <a:srgbClr val="004A78"/>
                </a:solidFill>
                <a:latin typeface="Courier New" panose="02070309020205020404" pitchFamily="49" charset="0"/>
                <a:cs typeface="Courier New" panose="02070309020205020404" pitchFamily="49" charset="0"/>
              </a:rPr>
              <a:t>MINUTES_IN_HOUR = 60</a:t>
            </a:r>
            <a:br>
              <a:rPr lang="en-US" sz="2000" dirty="0">
                <a:solidFill>
                  <a:srgbClr val="004A78"/>
                </a:solidFill>
                <a:latin typeface="Courier New" panose="02070309020205020404" pitchFamily="49" charset="0"/>
                <a:cs typeface="Courier New" panose="02070309020205020404" pitchFamily="49" charset="0"/>
              </a:rPr>
            </a:br>
            <a:r>
              <a:rPr lang="en-US" sz="2000" dirty="0">
                <a:solidFill>
                  <a:srgbClr val="004A78"/>
                </a:solidFill>
                <a:latin typeface="Courier New" panose="02070309020205020404" pitchFamily="49" charset="0"/>
                <a:cs typeface="Courier New" panose="02070309020205020404" pitchFamily="49" charset="0"/>
              </a:rPr>
              <a:t>MAXIMUM_USERS = 1024</a:t>
            </a:r>
            <a:br>
              <a:rPr lang="en-US" sz="2000" dirty="0">
                <a:solidFill>
                  <a:srgbClr val="004A78"/>
                </a:solidFill>
                <a:latin typeface="Courier New" panose="02070309020205020404" pitchFamily="49" charset="0"/>
                <a:cs typeface="Courier New" panose="02070309020205020404" pitchFamily="49" charset="0"/>
              </a:rPr>
            </a:br>
            <a:r>
              <a:rPr lang="en-US" sz="2000" dirty="0">
                <a:solidFill>
                  <a:srgbClr val="004A78"/>
                </a:solidFill>
                <a:latin typeface="Courier New" panose="02070309020205020404" pitchFamily="49" charset="0"/>
                <a:cs typeface="Courier New" panose="02070309020205020404" pitchFamily="49" charset="0"/>
              </a:rPr>
              <a:t>OHIO_ABBREVIATION = "OH"</a:t>
            </a:r>
            <a:br>
              <a:rPr lang="en-US" sz="2000" dirty="0">
                <a:solidFill>
                  <a:srgbClr val="004A78"/>
                </a:solidFill>
                <a:latin typeface="Arial" charset="0"/>
                <a:cs typeface="Arial" charset="0"/>
              </a:rPr>
            </a:br>
            <a:endParaRPr lang="en-US" sz="2000" dirty="0">
              <a:solidFill>
                <a:srgbClr val="004A78"/>
              </a:solidFill>
              <a:latin typeface="Arial" charset="0"/>
              <a:cs typeface="Arial" charset="0"/>
            </a:endParaRPr>
          </a:p>
          <a:p>
            <a:pPr lvl="1" fontAlgn="base">
              <a:spcAft>
                <a:spcPct val="0"/>
              </a:spcAft>
              <a:buClr>
                <a:srgbClr val="006298"/>
              </a:buClr>
              <a:buFont typeface="Arial" charset="0"/>
              <a:buChar char="•"/>
            </a:pPr>
            <a:r>
              <a:rPr lang="en-US" sz="2000" dirty="0">
                <a:solidFill>
                  <a:srgbClr val="004A78"/>
                </a:solidFill>
                <a:latin typeface="Arial" charset="0"/>
                <a:cs typeface="Arial" charset="0"/>
              </a:rPr>
              <a:t>Using constants for formulas facilitates easier code changes/maintenance</a:t>
            </a:r>
          </a:p>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The memory connection</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Both variables and constants correspond to memory locations where data can be stored</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These memory locations have unique addresses, expressed in binary or hex numbers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When you specify the name for a variable or constant, your programming language ties it to a memory location (the address) where you can put data</a:t>
            </a:r>
          </a:p>
          <a:p>
            <a:endParaRPr lang="en-US" dirty="0"/>
          </a:p>
        </p:txBody>
      </p:sp>
    </p:spTree>
    <p:extLst>
      <p:ext uri="{BB962C8B-B14F-4D97-AF65-F5344CB8AC3E}">
        <p14:creationId xmlns:p14="http://schemas.microsoft.com/office/powerpoint/2010/main" val="1968023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8E45-E50E-40D8-A4A5-780BB31B6F64}"/>
              </a:ext>
            </a:extLst>
          </p:cNvPr>
          <p:cNvSpPr>
            <a:spLocks noGrp="1"/>
          </p:cNvSpPr>
          <p:nvPr>
            <p:ph type="title"/>
          </p:nvPr>
        </p:nvSpPr>
        <p:spPr/>
        <p:txBody>
          <a:bodyPr/>
          <a:lstStyle/>
          <a:p>
            <a:r>
              <a:rPr lang="en-US" sz="3400" b="1" dirty="0">
                <a:solidFill>
                  <a:srgbClr val="004A78"/>
                </a:solidFill>
                <a:latin typeface="Arial" charset="0"/>
                <a:cs typeface="Arial" charset="0"/>
              </a:rPr>
              <a:t>Variables and Constants</a:t>
            </a:r>
            <a:endParaRPr lang="en-US" dirty="0"/>
          </a:p>
        </p:txBody>
      </p:sp>
      <p:sp>
        <p:nvSpPr>
          <p:cNvPr id="3" name="Text Placeholder 2">
            <a:extLst>
              <a:ext uri="{FF2B5EF4-FFF2-40B4-BE49-F238E27FC236}">
                <a16:creationId xmlns:a16="http://schemas.microsoft.com/office/drawing/2014/main" id="{F159C57E-499A-4C46-9F14-4D31A1F1F904}"/>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Declaring variables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Using an </a:t>
            </a:r>
            <a:r>
              <a:rPr lang="en-US" sz="2000" b="1" dirty="0">
                <a:solidFill>
                  <a:srgbClr val="004A78"/>
                </a:solidFill>
                <a:latin typeface="Arial" charset="0"/>
                <a:cs typeface="Arial" charset="0"/>
              </a:rPr>
              <a:t>undefined variable </a:t>
            </a:r>
            <a:r>
              <a:rPr lang="en-US" sz="2000" dirty="0">
                <a:solidFill>
                  <a:srgbClr val="004A78"/>
                </a:solidFill>
                <a:latin typeface="Arial" charset="0"/>
                <a:cs typeface="Arial" charset="0"/>
              </a:rPr>
              <a:t>produces a runtime error, so it is essential to define the variables used in programs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To </a:t>
            </a:r>
            <a:r>
              <a:rPr lang="en-US" sz="2000" b="1" dirty="0">
                <a:solidFill>
                  <a:srgbClr val="004A78"/>
                </a:solidFill>
                <a:latin typeface="Arial" charset="0"/>
                <a:cs typeface="Arial" charset="0"/>
              </a:rPr>
              <a:t>declare a variable</a:t>
            </a:r>
            <a:r>
              <a:rPr lang="en-US" sz="2000" dirty="0">
                <a:solidFill>
                  <a:srgbClr val="004A78"/>
                </a:solidFill>
                <a:latin typeface="Arial" charset="0"/>
                <a:cs typeface="Arial" charset="0"/>
              </a:rPr>
              <a:t> means specifying a name that is assigned, or bound, to a memory location</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Python requires you to assign a value to all variables with an initialization statement while declaring them</a:t>
            </a:r>
          </a:p>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Initializing variables</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To </a:t>
            </a:r>
            <a:r>
              <a:rPr lang="en-US" sz="2000" b="1" dirty="0">
                <a:solidFill>
                  <a:srgbClr val="004A78"/>
                </a:solidFill>
                <a:latin typeface="Arial" charset="0"/>
                <a:cs typeface="Arial" charset="0"/>
              </a:rPr>
              <a:t>initialize a variable </a:t>
            </a:r>
            <a:r>
              <a:rPr lang="en-US" sz="2000" dirty="0">
                <a:solidFill>
                  <a:srgbClr val="004A78"/>
                </a:solidFill>
                <a:latin typeface="Arial" charset="0"/>
                <a:cs typeface="Arial" charset="0"/>
              </a:rPr>
              <a:t>means specifying a name and a value</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Dynamically typed</a:t>
            </a:r>
            <a:r>
              <a:rPr lang="en-US" sz="2000" dirty="0">
                <a:solidFill>
                  <a:srgbClr val="004A78"/>
                </a:solidFill>
                <a:latin typeface="Arial" charset="0"/>
                <a:cs typeface="Arial" charset="0"/>
              </a:rPr>
              <a:t>: describes a programming language (such as Python) that allows a variable to take on any type of data during program execution</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Type inference</a:t>
            </a:r>
            <a:r>
              <a:rPr lang="en-US" sz="2000" dirty="0">
                <a:solidFill>
                  <a:srgbClr val="004A78"/>
                </a:solidFill>
                <a:latin typeface="Arial" charset="0"/>
                <a:cs typeface="Arial" charset="0"/>
              </a:rPr>
              <a:t>: process in which a language deduces the data type based on the presence or absence of a decimal point and quote marks</a:t>
            </a:r>
          </a:p>
          <a:p>
            <a:endParaRPr lang="en-US" dirty="0"/>
          </a:p>
        </p:txBody>
      </p:sp>
    </p:spTree>
    <p:extLst>
      <p:ext uri="{BB962C8B-B14F-4D97-AF65-F5344CB8AC3E}">
        <p14:creationId xmlns:p14="http://schemas.microsoft.com/office/powerpoint/2010/main" val="3342725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111D-0E37-4242-980D-E7499A6CB84C}"/>
              </a:ext>
            </a:extLst>
          </p:cNvPr>
          <p:cNvSpPr>
            <a:spLocks noGrp="1"/>
          </p:cNvSpPr>
          <p:nvPr>
            <p:ph type="title"/>
          </p:nvPr>
        </p:nvSpPr>
        <p:spPr/>
        <p:txBody>
          <a:bodyPr/>
          <a:lstStyle/>
          <a:p>
            <a:r>
              <a:rPr lang="en-US" sz="3400" b="1" dirty="0">
                <a:solidFill>
                  <a:srgbClr val="004A78"/>
                </a:solidFill>
                <a:latin typeface="Arial" charset="0"/>
                <a:cs typeface="Arial" charset="0"/>
              </a:rPr>
              <a:t>Variables and Constants</a:t>
            </a:r>
            <a:endParaRPr lang="en-US" dirty="0"/>
          </a:p>
        </p:txBody>
      </p:sp>
      <p:sp>
        <p:nvSpPr>
          <p:cNvPr id="3" name="Text Placeholder 2">
            <a:extLst>
              <a:ext uri="{FF2B5EF4-FFF2-40B4-BE49-F238E27FC236}">
                <a16:creationId xmlns:a16="http://schemas.microsoft.com/office/drawing/2014/main" id="{AA2BC72E-1C9D-45AF-8083-43AABAFDAF38}"/>
              </a:ext>
            </a:extLst>
          </p:cNvPr>
          <p:cNvSpPr>
            <a:spLocks noGrp="1"/>
          </p:cNvSpPr>
          <p:nvPr>
            <p:ph type="body" sz="quarter" idx="11"/>
          </p:nvPr>
        </p:nvSpPr>
        <p:spPr/>
        <p:txBody>
          <a:bodyPr/>
          <a:lstStyle/>
          <a:p>
            <a:pPr marL="342900" lvl="0" indent="-342900" fontAlgn="base">
              <a:spcAft>
                <a:spcPct val="0"/>
              </a:spcAft>
              <a:buClr>
                <a:srgbClr val="004A78"/>
              </a:buClr>
              <a:buFont typeface="Arial" charset="0"/>
              <a:buChar char="•"/>
            </a:pPr>
            <a:r>
              <a:rPr lang="en-US" sz="2000" dirty="0">
                <a:solidFill>
                  <a:srgbClr val="004A78"/>
                </a:solidFill>
                <a:latin typeface="Arial" charset="0"/>
                <a:cs typeface="Arial" charset="0"/>
              </a:rPr>
              <a:t>Initializing variables (continued)</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In a dynamically typed language, a variable can repeatedly be reassigned to a value of a different data type (e.g., changed from an integer to a string)</a:t>
            </a:r>
          </a:p>
          <a:p>
            <a:pPr lvl="1" fontAlgn="base">
              <a:spcAft>
                <a:spcPct val="0"/>
              </a:spcAft>
              <a:buClr>
                <a:srgbClr val="006298"/>
              </a:buClr>
              <a:buFont typeface="Arial" charset="0"/>
              <a:buChar char="•"/>
            </a:pPr>
            <a:r>
              <a:rPr lang="en-US" sz="2000" b="1" dirty="0">
                <a:solidFill>
                  <a:srgbClr val="004A78"/>
                </a:solidFill>
                <a:latin typeface="Arial" charset="0"/>
                <a:cs typeface="Arial" charset="0"/>
              </a:rPr>
              <a:t>Statically typed</a:t>
            </a:r>
            <a:r>
              <a:rPr lang="en-US" sz="2000" dirty="0">
                <a:solidFill>
                  <a:srgbClr val="004A78"/>
                </a:solidFill>
                <a:latin typeface="Arial" charset="0"/>
                <a:cs typeface="Arial" charset="0"/>
              </a:rPr>
              <a:t>: describes a programming language that requires you to store only one type of data in a variable</a:t>
            </a:r>
          </a:p>
          <a:p>
            <a:pPr lvl="1" fontAlgn="base">
              <a:spcAft>
                <a:spcPct val="0"/>
              </a:spcAft>
              <a:buClr>
                <a:srgbClr val="006298"/>
              </a:buClr>
              <a:buFont typeface="Arial" charset="0"/>
              <a:buChar char="•"/>
            </a:pPr>
            <a:r>
              <a:rPr lang="en-US" sz="2000" dirty="0">
                <a:solidFill>
                  <a:srgbClr val="004A78"/>
                </a:solidFill>
                <a:latin typeface="Arial" charset="0"/>
                <a:cs typeface="Arial" charset="0"/>
              </a:rPr>
              <a:t>Roles of initialization in programming</a:t>
            </a:r>
          </a:p>
          <a:p>
            <a:pPr lvl="2" fontAlgn="base">
              <a:spcAft>
                <a:spcPct val="0"/>
              </a:spcAft>
              <a:buClr>
                <a:srgbClr val="000000"/>
              </a:buClr>
              <a:buFont typeface="Arial" charset="0"/>
              <a:buChar char="•"/>
            </a:pPr>
            <a:r>
              <a:rPr lang="en-US" dirty="0">
                <a:solidFill>
                  <a:srgbClr val="004A78"/>
                </a:solidFill>
                <a:latin typeface="Arial" charset="0"/>
                <a:cs typeface="Arial" charset="0"/>
              </a:rPr>
              <a:t>Specifying starting values when known</a:t>
            </a:r>
          </a:p>
          <a:p>
            <a:pPr lvl="2" fontAlgn="base">
              <a:spcAft>
                <a:spcPct val="0"/>
              </a:spcAft>
              <a:buClr>
                <a:srgbClr val="000000"/>
              </a:buClr>
              <a:buFont typeface="Arial" charset="0"/>
              <a:buChar char="•"/>
            </a:pPr>
            <a:r>
              <a:rPr lang="en-US" dirty="0">
                <a:solidFill>
                  <a:srgbClr val="004A78"/>
                </a:solidFill>
                <a:latin typeface="Arial" charset="0"/>
                <a:cs typeface="Arial" charset="0"/>
              </a:rPr>
              <a:t>Specifying the initial value of a repetition counter (typically 0 or 1)</a:t>
            </a:r>
          </a:p>
          <a:p>
            <a:pPr lvl="2" fontAlgn="base">
              <a:spcAft>
                <a:spcPct val="0"/>
              </a:spcAft>
              <a:buClr>
                <a:srgbClr val="000000"/>
              </a:buClr>
              <a:buFont typeface="Arial" charset="0"/>
              <a:buChar char="•"/>
            </a:pPr>
            <a:r>
              <a:rPr lang="en-US" dirty="0">
                <a:solidFill>
                  <a:srgbClr val="004A78"/>
                </a:solidFill>
                <a:latin typeface="Arial" charset="0"/>
                <a:cs typeface="Arial" charset="0"/>
              </a:rPr>
              <a:t>Creating a </a:t>
            </a:r>
            <a:r>
              <a:rPr lang="en-US" b="1" dirty="0">
                <a:solidFill>
                  <a:srgbClr val="004A78"/>
                </a:solidFill>
                <a:latin typeface="Arial" charset="0"/>
                <a:cs typeface="Arial" charset="0"/>
              </a:rPr>
              <a:t>null variable </a:t>
            </a:r>
            <a:r>
              <a:rPr lang="en-US" dirty="0">
                <a:solidFill>
                  <a:srgbClr val="004A78"/>
                </a:solidFill>
                <a:latin typeface="Arial" charset="0"/>
                <a:cs typeface="Arial" charset="0"/>
              </a:rPr>
              <a:t>(one that has no value), which is assigned to the keyword </a:t>
            </a:r>
            <a:r>
              <a:rPr lang="en-US" dirty="0">
                <a:solidFill>
                  <a:srgbClr val="004A78"/>
                </a:solidFill>
                <a:latin typeface="Courier New" panose="02070309020205020404" pitchFamily="49" charset="0"/>
                <a:cs typeface="Courier New" panose="02070309020205020404" pitchFamily="49" charset="0"/>
              </a:rPr>
              <a:t>None</a:t>
            </a:r>
            <a:r>
              <a:rPr lang="en-US" dirty="0">
                <a:solidFill>
                  <a:srgbClr val="004A78"/>
                </a:solidFill>
                <a:latin typeface="Arial" charset="0"/>
                <a:cs typeface="Arial" charset="0"/>
              </a:rPr>
              <a:t> in Python</a:t>
            </a:r>
          </a:p>
          <a:p>
            <a:endParaRPr lang="en-US" dirty="0"/>
          </a:p>
        </p:txBody>
      </p:sp>
    </p:spTree>
    <p:extLst>
      <p:ext uri="{BB962C8B-B14F-4D97-AF65-F5344CB8AC3E}">
        <p14:creationId xmlns:p14="http://schemas.microsoft.com/office/powerpoint/2010/main" val="3466828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0981-66B7-4A04-98A5-144A2AD9B365}"/>
              </a:ext>
            </a:extLst>
          </p:cNvPr>
          <p:cNvSpPr>
            <a:spLocks noGrp="1"/>
          </p:cNvSpPr>
          <p:nvPr>
            <p:ph type="title"/>
          </p:nvPr>
        </p:nvSpPr>
        <p:spPr/>
        <p:txBody>
          <a:bodyPr/>
          <a:lstStyle/>
          <a:p>
            <a:r>
              <a:rPr lang="en-US" altLang="en-US" b="1" dirty="0">
                <a:solidFill>
                  <a:srgbClr val="0070C0"/>
                </a:solidFill>
                <a:latin typeface="Arial" panose="020B0604020202020204" pitchFamily="34" charset="0"/>
                <a:cs typeface="Arial" panose="020B0604020202020204" pitchFamily="34" charset="0"/>
              </a:rPr>
              <a:t>Getting Started with GUI Programming</a:t>
            </a:r>
            <a:endParaRPr lang="en-US" b="1" dirty="0">
              <a:solidFill>
                <a:srgbClr val="0070C0"/>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117AF9-DF32-4D15-BCF0-6D4A46D21CE5}"/>
              </a:ext>
            </a:extLst>
          </p:cNvPr>
          <p:cNvSpPr>
            <a:spLocks noGrp="1"/>
          </p:cNvSpPr>
          <p:nvPr>
            <p:ph type="body" sz="quarter" idx="11"/>
          </p:nvPr>
        </p:nvSpPr>
        <p:spPr/>
        <p:txBody>
          <a:bodyPr/>
          <a:lstStyle/>
          <a:p>
            <a:r>
              <a:rPr lang="en-US" dirty="0">
                <a:hlinkClick r:id="rId2"/>
              </a:rPr>
              <a:t>https://replit.com/</a:t>
            </a:r>
            <a:endParaRPr lang="en-US" dirty="0"/>
          </a:p>
          <a:p>
            <a:endParaRPr lang="en-US" dirty="0"/>
          </a:p>
        </p:txBody>
      </p:sp>
      <p:pic>
        <p:nvPicPr>
          <p:cNvPr id="4" name="Picture 3">
            <a:extLst>
              <a:ext uri="{FF2B5EF4-FFF2-40B4-BE49-F238E27FC236}">
                <a16:creationId xmlns:a16="http://schemas.microsoft.com/office/drawing/2014/main" id="{CBCCA943-65D1-4EE3-BEC9-B7971CEA9CA2}"/>
              </a:ext>
            </a:extLst>
          </p:cNvPr>
          <p:cNvPicPr>
            <a:picLocks noChangeAspect="1"/>
          </p:cNvPicPr>
          <p:nvPr/>
        </p:nvPicPr>
        <p:blipFill>
          <a:blip r:embed="rId3"/>
          <a:stretch>
            <a:fillRect/>
          </a:stretch>
        </p:blipFill>
        <p:spPr>
          <a:xfrm>
            <a:off x="1775732" y="2593581"/>
            <a:ext cx="6388554" cy="3088953"/>
          </a:xfrm>
          <a:prstGeom prst="rect">
            <a:avLst/>
          </a:prstGeom>
        </p:spPr>
      </p:pic>
    </p:spTree>
    <p:extLst>
      <p:ext uri="{BB962C8B-B14F-4D97-AF65-F5344CB8AC3E}">
        <p14:creationId xmlns:p14="http://schemas.microsoft.com/office/powerpoint/2010/main" val="4020366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F974-454C-43CB-AAC5-1032C70D2931}"/>
              </a:ext>
            </a:extLst>
          </p:cNvPr>
          <p:cNvSpPr>
            <a:spLocks noGrp="1"/>
          </p:cNvSpPr>
          <p:nvPr>
            <p:ph type="title"/>
          </p:nvPr>
        </p:nvSpPr>
        <p:spPr/>
        <p:txBody>
          <a:bodyPr/>
          <a:lstStyle/>
          <a:p>
            <a:r>
              <a:rPr lang="en-US" b="1" dirty="0">
                <a:solidFill>
                  <a:srgbClr val="0070C0"/>
                </a:solidFill>
              </a:rPr>
              <a:t>Practical Examples</a:t>
            </a:r>
          </a:p>
        </p:txBody>
      </p:sp>
      <p:sp>
        <p:nvSpPr>
          <p:cNvPr id="3" name="Text Placeholder 2">
            <a:extLst>
              <a:ext uri="{FF2B5EF4-FFF2-40B4-BE49-F238E27FC236}">
                <a16:creationId xmlns:a16="http://schemas.microsoft.com/office/drawing/2014/main" id="{A00A0328-0F95-4287-86D4-7651AECE49A3}"/>
              </a:ext>
            </a:extLst>
          </p:cNvPr>
          <p:cNvSpPr>
            <a:spLocks noGrp="1"/>
          </p:cNvSpPr>
          <p:nvPr>
            <p:ph type="body" sz="quarter" idx="11"/>
          </p:nvPr>
        </p:nvSpPr>
        <p:spPr/>
        <p:txBody>
          <a:bodyPr/>
          <a:lstStyle/>
          <a:p>
            <a:r>
              <a:rPr lang="en-US" dirty="0" err="1"/>
              <a:t>num_int</a:t>
            </a:r>
            <a:r>
              <a:rPr lang="en-US" dirty="0"/>
              <a:t> = 42</a:t>
            </a:r>
          </a:p>
          <a:p>
            <a:r>
              <a:rPr lang="en-US" dirty="0"/>
              <a:t>print(</a:t>
            </a:r>
            <a:r>
              <a:rPr lang="en-US" dirty="0" err="1"/>
              <a:t>num_int</a:t>
            </a:r>
            <a:r>
              <a:rPr lang="en-US" dirty="0"/>
              <a:t>)</a:t>
            </a:r>
          </a:p>
          <a:p>
            <a:r>
              <a:rPr lang="en-US" dirty="0" err="1"/>
              <a:t>num_int</a:t>
            </a:r>
            <a:r>
              <a:rPr lang="en-US" dirty="0"/>
              <a:t> = 44</a:t>
            </a:r>
          </a:p>
          <a:p>
            <a:r>
              <a:rPr lang="en-US" dirty="0"/>
              <a:t>print(</a:t>
            </a:r>
            <a:r>
              <a:rPr lang="en-US" dirty="0" err="1"/>
              <a:t>num_int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37270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5D60-5BD0-410F-8D55-601BF43CB7DB}"/>
              </a:ext>
            </a:extLst>
          </p:cNvPr>
          <p:cNvSpPr>
            <a:spLocks noGrp="1"/>
          </p:cNvSpPr>
          <p:nvPr>
            <p:ph type="title"/>
          </p:nvPr>
        </p:nvSpPr>
        <p:spPr/>
        <p:txBody>
          <a:bodyPr/>
          <a:lstStyle/>
          <a:p>
            <a:r>
              <a:rPr lang="en-US" b="1" dirty="0">
                <a:solidFill>
                  <a:srgbClr val="0070C0"/>
                </a:solidFill>
              </a:rPr>
              <a:t>Practical Examples</a:t>
            </a:r>
            <a:endParaRPr lang="en-US" dirty="0"/>
          </a:p>
        </p:txBody>
      </p:sp>
      <p:sp>
        <p:nvSpPr>
          <p:cNvPr id="3" name="Text Placeholder 2">
            <a:extLst>
              <a:ext uri="{FF2B5EF4-FFF2-40B4-BE49-F238E27FC236}">
                <a16:creationId xmlns:a16="http://schemas.microsoft.com/office/drawing/2014/main" id="{181CBF4B-6FFB-4251-9BB8-EDC367C58F7A}"/>
              </a:ext>
            </a:extLst>
          </p:cNvPr>
          <p:cNvSpPr>
            <a:spLocks noGrp="1"/>
          </p:cNvSpPr>
          <p:nvPr>
            <p:ph type="body" sz="quarter" idx="11"/>
          </p:nvPr>
        </p:nvSpPr>
        <p:spPr/>
        <p:txBody>
          <a:bodyPr/>
          <a:lstStyle/>
          <a:p>
            <a:r>
              <a:rPr lang="en-US" dirty="0"/>
              <a:t>Day=21</a:t>
            </a:r>
          </a:p>
          <a:p>
            <a:r>
              <a:rPr lang="en-US" dirty="0"/>
              <a:t>Weight=190.4</a:t>
            </a:r>
          </a:p>
          <a:p>
            <a:r>
              <a:rPr lang="en-US" dirty="0"/>
              <a:t>Temp=-15</a:t>
            </a:r>
          </a:p>
          <a:p>
            <a:r>
              <a:rPr lang="en-US" dirty="0"/>
              <a:t>print(3+6)</a:t>
            </a:r>
          </a:p>
          <a:p>
            <a:r>
              <a:rPr lang="en-US" dirty="0"/>
              <a:t>print(day+3)</a:t>
            </a:r>
          </a:p>
          <a:p>
            <a:r>
              <a:rPr lang="en-US" dirty="0"/>
              <a:t>Print (weight/2)</a:t>
            </a:r>
          </a:p>
          <a:p>
            <a:r>
              <a:rPr lang="en-US" dirty="0"/>
              <a:t>Print (weight*2)</a:t>
            </a:r>
          </a:p>
          <a:p>
            <a:endParaRPr lang="en-US" dirty="0"/>
          </a:p>
          <a:p>
            <a:endParaRPr lang="en-US" dirty="0"/>
          </a:p>
        </p:txBody>
      </p:sp>
    </p:spTree>
    <p:extLst>
      <p:ext uri="{BB962C8B-B14F-4D97-AF65-F5344CB8AC3E}">
        <p14:creationId xmlns:p14="http://schemas.microsoft.com/office/powerpoint/2010/main" val="2116963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B2A1-B96A-4D21-A465-E27CB9AD9F5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7F9E8EE-E663-4004-A512-14B4BAF45C87}"/>
              </a:ext>
            </a:extLst>
          </p:cNvPr>
          <p:cNvSpPr>
            <a:spLocks noGrp="1"/>
          </p:cNvSpPr>
          <p:nvPr>
            <p:ph type="body" sz="quarter" idx="11"/>
          </p:nvPr>
        </p:nvSpPr>
        <p:spPr/>
        <p:txBody>
          <a:bodyPr/>
          <a:lstStyle/>
          <a:p>
            <a:pPr lvl="0"/>
            <a:r>
              <a:rPr lang="en-US" dirty="0">
                <a:solidFill>
                  <a:prstClr val="black">
                    <a:lumMod val="75000"/>
                    <a:lumOff val="25000"/>
                  </a:prstClr>
                </a:solidFill>
              </a:rPr>
              <a:t>print("This is an integer:", </a:t>
            </a:r>
            <a:r>
              <a:rPr lang="en-US" dirty="0" err="1">
                <a:solidFill>
                  <a:prstClr val="black">
                    <a:lumMod val="75000"/>
                    <a:lumOff val="25000"/>
                  </a:prstClr>
                </a:solidFill>
              </a:rPr>
              <a:t>num_int</a:t>
            </a:r>
            <a:r>
              <a:rPr lang="en-US" dirty="0">
                <a:solidFill>
                  <a:prstClr val="black">
                    <a:lumMod val="75000"/>
                    <a:lumOff val="25000"/>
                  </a:prstClr>
                </a:solidFill>
              </a:rPr>
              <a:t>)</a:t>
            </a:r>
          </a:p>
          <a:p>
            <a:pPr lvl="0"/>
            <a:r>
              <a:rPr lang="en-US" dirty="0" err="1">
                <a:solidFill>
                  <a:prstClr val="black">
                    <a:lumMod val="75000"/>
                    <a:lumOff val="25000"/>
                  </a:prstClr>
                </a:solidFill>
              </a:rPr>
              <a:t>num_float</a:t>
            </a:r>
            <a:r>
              <a:rPr lang="en-US" dirty="0">
                <a:solidFill>
                  <a:prstClr val="black">
                    <a:lumMod val="75000"/>
                    <a:lumOff val="25000"/>
                  </a:prstClr>
                </a:solidFill>
              </a:rPr>
              <a:t> = 3.14</a:t>
            </a:r>
          </a:p>
          <a:p>
            <a:pPr lvl="0"/>
            <a:r>
              <a:rPr lang="en-US" dirty="0">
                <a:solidFill>
                  <a:prstClr val="black">
                    <a:lumMod val="75000"/>
                    <a:lumOff val="25000"/>
                  </a:prstClr>
                </a:solidFill>
              </a:rPr>
              <a:t>print("This is a floating-point number:", </a:t>
            </a:r>
            <a:r>
              <a:rPr lang="en-US" dirty="0" err="1">
                <a:solidFill>
                  <a:prstClr val="black">
                    <a:lumMod val="75000"/>
                    <a:lumOff val="25000"/>
                  </a:prstClr>
                </a:solidFill>
              </a:rPr>
              <a:t>num_float</a:t>
            </a:r>
            <a:r>
              <a:rPr lang="en-US" dirty="0">
                <a:solidFill>
                  <a:prstClr val="black">
                    <a:lumMod val="75000"/>
                    <a:lumOff val="25000"/>
                  </a:prstClr>
                </a:solidFill>
              </a:rPr>
              <a:t>)</a:t>
            </a:r>
          </a:p>
          <a:p>
            <a:pPr lvl="0"/>
            <a:r>
              <a:rPr lang="en-US" dirty="0" err="1">
                <a:solidFill>
                  <a:prstClr val="black">
                    <a:lumMod val="75000"/>
                    <a:lumOff val="25000"/>
                  </a:prstClr>
                </a:solidFill>
              </a:rPr>
              <a:t>text_str</a:t>
            </a:r>
            <a:r>
              <a:rPr lang="en-US" dirty="0">
                <a:solidFill>
                  <a:prstClr val="black">
                    <a:lumMod val="75000"/>
                    <a:lumOff val="25000"/>
                  </a:prstClr>
                </a:solidFill>
              </a:rPr>
              <a:t> = "Hello, Python!"</a:t>
            </a:r>
          </a:p>
          <a:p>
            <a:pPr lvl="0"/>
            <a:r>
              <a:rPr lang="en-US" dirty="0">
                <a:solidFill>
                  <a:prstClr val="black">
                    <a:lumMod val="75000"/>
                    <a:lumOff val="25000"/>
                  </a:prstClr>
                </a:solidFill>
              </a:rPr>
              <a:t>print("This is a string:", </a:t>
            </a:r>
            <a:r>
              <a:rPr lang="en-US" dirty="0" err="1">
                <a:solidFill>
                  <a:prstClr val="black">
                    <a:lumMod val="75000"/>
                    <a:lumOff val="25000"/>
                  </a:prstClr>
                </a:solidFill>
              </a:rPr>
              <a:t>text_str</a:t>
            </a:r>
            <a:r>
              <a:rPr lang="en-US" dirty="0">
                <a:solidFill>
                  <a:prstClr val="black">
                    <a:lumMod val="75000"/>
                    <a:lumOff val="25000"/>
                  </a:prstClr>
                </a:solidFill>
              </a:rPr>
              <a:t>)</a:t>
            </a:r>
          </a:p>
          <a:p>
            <a:pPr lvl="0"/>
            <a:r>
              <a:rPr lang="en-US" dirty="0" err="1">
                <a:solidFill>
                  <a:prstClr val="black">
                    <a:lumMod val="75000"/>
                    <a:lumOff val="25000"/>
                  </a:prstClr>
                </a:solidFill>
              </a:rPr>
              <a:t>is_true</a:t>
            </a:r>
            <a:r>
              <a:rPr lang="en-US" dirty="0">
                <a:solidFill>
                  <a:prstClr val="black">
                    <a:lumMod val="75000"/>
                    <a:lumOff val="25000"/>
                  </a:prstClr>
                </a:solidFill>
              </a:rPr>
              <a:t> = True</a:t>
            </a:r>
          </a:p>
          <a:p>
            <a:pPr lvl="0"/>
            <a:r>
              <a:rPr lang="en-US" dirty="0">
                <a:solidFill>
                  <a:prstClr val="black">
                    <a:lumMod val="75000"/>
                    <a:lumOff val="25000"/>
                  </a:prstClr>
                </a:solidFill>
              </a:rPr>
              <a:t>print("This is a </a:t>
            </a:r>
            <a:r>
              <a:rPr lang="en-US" dirty="0" err="1">
                <a:solidFill>
                  <a:prstClr val="black">
                    <a:lumMod val="75000"/>
                    <a:lumOff val="25000"/>
                  </a:prstClr>
                </a:solidFill>
              </a:rPr>
              <a:t>boolean</a:t>
            </a:r>
            <a:r>
              <a:rPr lang="en-US" dirty="0">
                <a:solidFill>
                  <a:prstClr val="black">
                    <a:lumMod val="75000"/>
                    <a:lumOff val="25000"/>
                  </a:prstClr>
                </a:solidFill>
              </a:rPr>
              <a:t>:", </a:t>
            </a:r>
            <a:r>
              <a:rPr lang="en-US" dirty="0" err="1">
                <a:solidFill>
                  <a:prstClr val="black">
                    <a:lumMod val="75000"/>
                    <a:lumOff val="25000"/>
                  </a:prstClr>
                </a:solidFill>
              </a:rPr>
              <a:t>is_true</a:t>
            </a:r>
            <a:r>
              <a:rPr lang="en-US" dirty="0">
                <a:solidFill>
                  <a:prstClr val="black">
                    <a:lumMod val="75000"/>
                    <a:lumOff val="25000"/>
                  </a:prstClr>
                </a:solidFill>
              </a:rPr>
              <a:t>)</a:t>
            </a:r>
          </a:p>
          <a:p>
            <a:endParaRPr lang="en-US" dirty="0"/>
          </a:p>
        </p:txBody>
      </p:sp>
    </p:spTree>
    <p:extLst>
      <p:ext uri="{BB962C8B-B14F-4D97-AF65-F5344CB8AC3E}">
        <p14:creationId xmlns:p14="http://schemas.microsoft.com/office/powerpoint/2010/main" val="3645277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BC642-B2FC-4F89-9E97-2A4FA8FF270C}"/>
              </a:ext>
            </a:extLst>
          </p:cNvPr>
          <p:cNvSpPr>
            <a:spLocks noGrp="1"/>
          </p:cNvSpPr>
          <p:nvPr>
            <p:ph type="title"/>
          </p:nvPr>
        </p:nvSpPr>
        <p:spPr/>
        <p:txBody>
          <a:bodyPr/>
          <a:lstStyle/>
          <a:p>
            <a:r>
              <a:rPr lang="en-US" b="1" dirty="0">
                <a:solidFill>
                  <a:srgbClr val="0070C0"/>
                </a:solidFill>
              </a:rPr>
              <a:t>Practical Examples</a:t>
            </a:r>
            <a:endParaRPr lang="en-US" dirty="0"/>
          </a:p>
        </p:txBody>
      </p:sp>
      <p:sp>
        <p:nvSpPr>
          <p:cNvPr id="3" name="Text Placeholder 2">
            <a:extLst>
              <a:ext uri="{FF2B5EF4-FFF2-40B4-BE49-F238E27FC236}">
                <a16:creationId xmlns:a16="http://schemas.microsoft.com/office/drawing/2014/main" id="{A3B51049-E998-4DF1-A4C6-A2A2D80E8E44}"/>
              </a:ext>
            </a:extLst>
          </p:cNvPr>
          <p:cNvSpPr>
            <a:spLocks noGrp="1"/>
          </p:cNvSpPr>
          <p:nvPr>
            <p:ph type="body" sz="quarter" idx="11"/>
          </p:nvPr>
        </p:nvSpPr>
        <p:spPr/>
        <p:txBody>
          <a:bodyPr/>
          <a:lstStyle/>
          <a:p>
            <a:r>
              <a:rPr lang="en-US" dirty="0"/>
              <a:t>Shirt=“blue”</a:t>
            </a:r>
          </a:p>
          <a:p>
            <a:r>
              <a:rPr lang="en-US" dirty="0"/>
              <a:t>Print(shirt)</a:t>
            </a:r>
          </a:p>
          <a:p>
            <a:r>
              <a:rPr lang="en-US" dirty="0"/>
              <a:t>Shirt=‘blue’</a:t>
            </a:r>
          </a:p>
          <a:p>
            <a:r>
              <a:rPr lang="en-US" dirty="0"/>
              <a:t>Print(shirt)</a:t>
            </a:r>
          </a:p>
          <a:p>
            <a:r>
              <a:rPr lang="en-US" dirty="0"/>
              <a:t>Store=“mike ’s pizza shop is the “best” there”</a:t>
            </a:r>
          </a:p>
          <a:p>
            <a:r>
              <a:rPr lang="en-US" dirty="0"/>
              <a:t>Print(store)</a:t>
            </a:r>
          </a:p>
          <a:p>
            <a:r>
              <a:rPr lang="en-US" dirty="0"/>
              <a:t>Store=‘mike\’s pizza shop is the “best” there’</a:t>
            </a:r>
          </a:p>
          <a:p>
            <a:r>
              <a:rPr lang="en-US" dirty="0"/>
              <a:t>Print(store)</a:t>
            </a:r>
          </a:p>
          <a:p>
            <a:endParaRPr lang="en-US" dirty="0"/>
          </a:p>
          <a:p>
            <a:endParaRPr lang="en-US" dirty="0"/>
          </a:p>
          <a:p>
            <a:endParaRPr lang="en-US" dirty="0"/>
          </a:p>
        </p:txBody>
      </p:sp>
    </p:spTree>
    <p:extLst>
      <p:ext uri="{BB962C8B-B14F-4D97-AF65-F5344CB8AC3E}">
        <p14:creationId xmlns:p14="http://schemas.microsoft.com/office/powerpoint/2010/main" val="2274555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7E5-459E-4D88-91E0-920D7349B699}"/>
              </a:ext>
            </a:extLst>
          </p:cNvPr>
          <p:cNvSpPr>
            <a:spLocks noGrp="1"/>
          </p:cNvSpPr>
          <p:nvPr>
            <p:ph type="title"/>
          </p:nvPr>
        </p:nvSpPr>
        <p:spPr/>
        <p:txBody>
          <a:bodyPr/>
          <a:lstStyle/>
          <a:p>
            <a:r>
              <a:rPr lang="en-US" b="1" dirty="0">
                <a:solidFill>
                  <a:srgbClr val="0070C0"/>
                </a:solidFill>
              </a:rPr>
              <a:t>Practical Examples</a:t>
            </a:r>
            <a:endParaRPr lang="en-US" dirty="0"/>
          </a:p>
        </p:txBody>
      </p:sp>
      <p:sp>
        <p:nvSpPr>
          <p:cNvPr id="3" name="Text Placeholder 2">
            <a:extLst>
              <a:ext uri="{FF2B5EF4-FFF2-40B4-BE49-F238E27FC236}">
                <a16:creationId xmlns:a16="http://schemas.microsoft.com/office/drawing/2014/main" id="{CF1E454B-5A31-4750-91AF-0DB0317A0AB7}"/>
              </a:ext>
            </a:extLst>
          </p:cNvPr>
          <p:cNvSpPr>
            <a:spLocks noGrp="1"/>
          </p:cNvSpPr>
          <p:nvPr>
            <p:ph type="body" sz="quarter" idx="11"/>
          </p:nvPr>
        </p:nvSpPr>
        <p:spPr/>
        <p:txBody>
          <a:bodyPr/>
          <a:lstStyle/>
          <a:p>
            <a:r>
              <a:rPr lang="en-US" dirty="0"/>
              <a:t>Today=21</a:t>
            </a:r>
          </a:p>
          <a:p>
            <a:r>
              <a:rPr lang="en-US" dirty="0"/>
              <a:t>Month=“October”</a:t>
            </a:r>
          </a:p>
          <a:p>
            <a:r>
              <a:rPr lang="en-US" dirty="0"/>
              <a:t>Temp=28</a:t>
            </a:r>
          </a:p>
          <a:p>
            <a:r>
              <a:rPr lang="en-US" dirty="0"/>
              <a:t>Print(“today is 21 October and it’s 28 degrees outside”)</a:t>
            </a:r>
          </a:p>
          <a:p>
            <a:r>
              <a:rPr lang="en-US" dirty="0"/>
              <a:t>Print(“today is 21 October and it’s 28 degrees outside”)</a:t>
            </a:r>
          </a:p>
          <a:p>
            <a:r>
              <a:rPr lang="en-US" dirty="0"/>
              <a:t>Print(</a:t>
            </a:r>
            <a:r>
              <a:rPr lang="en-US" dirty="0" err="1"/>
              <a:t>f“today</a:t>
            </a:r>
            <a:r>
              <a:rPr lang="en-US" dirty="0"/>
              <a:t> is {today} {month}  and it’s {temp} degrees outside”)</a:t>
            </a:r>
          </a:p>
          <a:p>
            <a:endParaRPr lang="en-US" dirty="0"/>
          </a:p>
          <a:p>
            <a:endParaRPr lang="en-US" dirty="0"/>
          </a:p>
          <a:p>
            <a:endParaRPr lang="en-US" dirty="0"/>
          </a:p>
        </p:txBody>
      </p:sp>
    </p:spTree>
    <p:extLst>
      <p:ext uri="{BB962C8B-B14F-4D97-AF65-F5344CB8AC3E}">
        <p14:creationId xmlns:p14="http://schemas.microsoft.com/office/powerpoint/2010/main" val="426990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6AA8D-081B-4ECF-906D-43C9A950C1E6}"/>
              </a:ext>
            </a:extLst>
          </p:cNvPr>
          <p:cNvSpPr>
            <a:spLocks noGrp="1"/>
          </p:cNvSpPr>
          <p:nvPr>
            <p:ph type="title"/>
          </p:nvPr>
        </p:nvSpPr>
        <p:spPr/>
        <p:txBody>
          <a:bodyPr/>
          <a:lstStyle/>
          <a:p>
            <a:r>
              <a:rPr lang="en-US" b="1">
                <a:solidFill>
                  <a:srgbClr val="FF0000"/>
                </a:solidFill>
              </a:rPr>
              <a:t>Outlines</a:t>
            </a:r>
            <a:endParaRPr lang="en-US" b="1" dirty="0">
              <a:solidFill>
                <a:srgbClr val="0070C0"/>
              </a:solidFill>
            </a:endParaRPr>
          </a:p>
        </p:txBody>
      </p:sp>
      <p:sp>
        <p:nvSpPr>
          <p:cNvPr id="4" name="Text Placeholder 3">
            <a:extLst>
              <a:ext uri="{FF2B5EF4-FFF2-40B4-BE49-F238E27FC236}">
                <a16:creationId xmlns:a16="http://schemas.microsoft.com/office/drawing/2014/main" id="{CB064DB5-DB6C-485B-94C6-E1841D40159A}"/>
              </a:ext>
            </a:extLst>
          </p:cNvPr>
          <p:cNvSpPr>
            <a:spLocks noGrp="1"/>
          </p:cNvSpPr>
          <p:nvPr>
            <p:ph type="body" sz="quarter" idx="11"/>
          </p:nvPr>
        </p:nvSpPr>
        <p:spPr/>
        <p:txBody>
          <a:bodyPr/>
          <a:lstStyle/>
          <a:p>
            <a:pPr marL="457200" indent="-457200">
              <a:buFont typeface="Arial" panose="020B0604020202020204" pitchFamily="34" charset="0"/>
              <a:buChar char="•"/>
            </a:pPr>
            <a:r>
              <a:rPr lang="en-US" altLang="en-US" sz="2400" dirty="0">
                <a:solidFill>
                  <a:schemeClr val="tx1"/>
                </a:solidFill>
              </a:rPr>
              <a:t>Anatomy of a Python Program</a:t>
            </a:r>
          </a:p>
          <a:p>
            <a:pPr marL="457200" indent="-457200">
              <a:buFont typeface="Arial" panose="020B0604020202020204" pitchFamily="34" charset="0"/>
              <a:buChar char="•"/>
            </a:pPr>
            <a:r>
              <a:rPr lang="en-US" altLang="en-US" sz="2400" dirty="0">
                <a:solidFill>
                  <a:schemeClr val="tx1"/>
                </a:solidFill>
              </a:rPr>
              <a:t>Programming Style and Documentation</a:t>
            </a:r>
          </a:p>
          <a:p>
            <a:pPr marL="457200" indent="-457200">
              <a:buFont typeface="Arial" panose="020B0604020202020204" pitchFamily="34" charset="0"/>
              <a:buChar char="•"/>
            </a:pPr>
            <a:r>
              <a:rPr lang="en-US" altLang="en-US" sz="2400" dirty="0">
                <a:solidFill>
                  <a:schemeClr val="tx1"/>
                </a:solidFill>
                <a:latin typeface="Arial" panose="020B0604020202020204" pitchFamily="34" charset="0"/>
                <a:cs typeface="Arial" panose="020B0604020202020204" pitchFamily="34" charset="0"/>
              </a:rPr>
              <a:t>Use inputs and outputs </a:t>
            </a:r>
          </a:p>
          <a:p>
            <a:pPr marL="457200" indent="-457200">
              <a:buFont typeface="Arial" panose="020B0604020202020204" pitchFamily="34" charset="0"/>
              <a:buChar char="•"/>
            </a:pPr>
            <a:r>
              <a:rPr lang="en-US" altLang="en-US" sz="2400" dirty="0">
                <a:solidFill>
                  <a:schemeClr val="tx1"/>
                </a:solidFill>
                <a:latin typeface="Arial" panose="020B0604020202020204" pitchFamily="34" charset="0"/>
                <a:cs typeface="Arial" panose="020B0604020202020204" pitchFamily="34" charset="0"/>
              </a:rPr>
              <a:t>Programming Errors</a:t>
            </a:r>
          </a:p>
          <a:p>
            <a:pPr marL="457200" indent="-4572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Literals</a:t>
            </a:r>
            <a:endParaRPr lang="en-US" altLang="en-US" sz="240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solidFill>
                  <a:schemeClr val="tx1"/>
                </a:solidFill>
                <a:latin typeface="Arial" charset="0"/>
                <a:cs typeface="Arial" charset="0"/>
              </a:rPr>
              <a:t>Variables and Constants</a:t>
            </a:r>
            <a:endParaRPr lang="en-US" sz="2400" dirty="0">
              <a:solidFill>
                <a:schemeClr val="tx1"/>
              </a:solidFill>
            </a:endParaRPr>
          </a:p>
        </p:txBody>
      </p:sp>
    </p:spTree>
    <p:extLst>
      <p:ext uri="{BB962C8B-B14F-4D97-AF65-F5344CB8AC3E}">
        <p14:creationId xmlns:p14="http://schemas.microsoft.com/office/powerpoint/2010/main" val="2568614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E043-53CE-443F-9701-82D9773D8B04}"/>
              </a:ext>
            </a:extLst>
          </p:cNvPr>
          <p:cNvSpPr>
            <a:spLocks noGrp="1"/>
          </p:cNvSpPr>
          <p:nvPr>
            <p:ph type="title"/>
          </p:nvPr>
        </p:nvSpPr>
        <p:spPr/>
        <p:txBody>
          <a:bodyPr/>
          <a:lstStyle/>
          <a:p>
            <a:r>
              <a:rPr lang="en-US" b="1" dirty="0">
                <a:solidFill>
                  <a:srgbClr val="0070C0"/>
                </a:solidFill>
              </a:rPr>
              <a:t>Practical Examples- for next week</a:t>
            </a:r>
            <a:endParaRPr lang="en-US" dirty="0"/>
          </a:p>
        </p:txBody>
      </p:sp>
      <p:sp>
        <p:nvSpPr>
          <p:cNvPr id="3" name="Text Placeholder 2">
            <a:extLst>
              <a:ext uri="{FF2B5EF4-FFF2-40B4-BE49-F238E27FC236}">
                <a16:creationId xmlns:a16="http://schemas.microsoft.com/office/drawing/2014/main" id="{2B1CF56C-2D66-4DAD-8618-52262AA238CF}"/>
              </a:ext>
            </a:extLst>
          </p:cNvPr>
          <p:cNvSpPr>
            <a:spLocks noGrp="1"/>
          </p:cNvSpPr>
          <p:nvPr>
            <p:ph type="body" sz="quarter" idx="11"/>
          </p:nvPr>
        </p:nvSpPr>
        <p:spPr/>
        <p:txBody>
          <a:bodyPr/>
          <a:lstStyle/>
          <a:p>
            <a:r>
              <a:rPr lang="en-US" dirty="0" err="1"/>
              <a:t>Light_is_on</a:t>
            </a:r>
            <a:r>
              <a:rPr lang="en-US" dirty="0"/>
              <a:t>=false</a:t>
            </a:r>
          </a:p>
          <a:p>
            <a:r>
              <a:rPr lang="en-US" dirty="0"/>
              <a:t>If </a:t>
            </a:r>
            <a:r>
              <a:rPr lang="en-US" dirty="0" err="1"/>
              <a:t>Light_is_on</a:t>
            </a:r>
            <a:endParaRPr lang="en-US" dirty="0"/>
          </a:p>
          <a:p>
            <a:r>
              <a:rPr lang="en-US" dirty="0"/>
              <a:t>Print(“the light is On)”</a:t>
            </a:r>
          </a:p>
          <a:p>
            <a:r>
              <a:rPr lang="en-US" dirty="0" err="1"/>
              <a:t>Light_is_on</a:t>
            </a:r>
            <a:r>
              <a:rPr lang="en-US" dirty="0"/>
              <a:t>=true</a:t>
            </a:r>
          </a:p>
          <a:p>
            <a:r>
              <a:rPr lang="en-US" dirty="0"/>
              <a:t>Print(“the light is On)”</a:t>
            </a:r>
          </a:p>
          <a:p>
            <a:endParaRPr lang="en-US" dirty="0"/>
          </a:p>
        </p:txBody>
      </p:sp>
    </p:spTree>
    <p:extLst>
      <p:ext uri="{BB962C8B-B14F-4D97-AF65-F5344CB8AC3E}">
        <p14:creationId xmlns:p14="http://schemas.microsoft.com/office/powerpoint/2010/main" val="272293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42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D7985E-5B54-4275-AA28-A62758D5A7D8}"/>
              </a:ext>
            </a:extLst>
          </p:cNvPr>
          <p:cNvSpPr>
            <a:spLocks noGrp="1"/>
          </p:cNvSpPr>
          <p:nvPr>
            <p:ph type="title"/>
          </p:nvPr>
        </p:nvSpPr>
        <p:spPr/>
        <p:txBody>
          <a:bodyPr/>
          <a:lstStyle/>
          <a:p>
            <a:r>
              <a:rPr lang="en-US" b="1" dirty="0">
                <a:solidFill>
                  <a:srgbClr val="0070C0"/>
                </a:solidFill>
              </a:rPr>
              <a:t>A Simple Python Program</a:t>
            </a:r>
          </a:p>
        </p:txBody>
      </p:sp>
      <p:sp>
        <p:nvSpPr>
          <p:cNvPr id="4" name="Text Placeholder 3">
            <a:extLst>
              <a:ext uri="{FF2B5EF4-FFF2-40B4-BE49-F238E27FC236}">
                <a16:creationId xmlns:a16="http://schemas.microsoft.com/office/drawing/2014/main" id="{E253AC5E-964B-4C37-8907-8AD44F740A9F}"/>
              </a:ext>
            </a:extLst>
          </p:cNvPr>
          <p:cNvSpPr>
            <a:spLocks noGrp="1"/>
          </p:cNvSpPr>
          <p:nvPr>
            <p:ph type="body" sz="quarter" idx="11"/>
          </p:nvPr>
        </p:nvSpPr>
        <p:spPr/>
        <p:txBody>
          <a:bodyPr/>
          <a:lstStyle/>
          <a:p>
            <a:r>
              <a:rPr lang="en-US" dirty="0"/>
              <a:t>Listing 1.1</a:t>
            </a:r>
          </a:p>
          <a:p>
            <a:r>
              <a:rPr lang="en-US" altLang="en-US" dirty="0">
                <a:solidFill>
                  <a:schemeClr val="tx2"/>
                </a:solidFill>
                <a:latin typeface="Courier New" panose="02070309020205020404" pitchFamily="49" charset="0"/>
              </a:rPr>
              <a:t> </a:t>
            </a:r>
          </a:p>
          <a:p>
            <a:endParaRPr lang="en-US" dirty="0"/>
          </a:p>
          <a:p>
            <a:endParaRPr lang="en-US" dirty="0"/>
          </a:p>
        </p:txBody>
      </p:sp>
      <p:sp>
        <p:nvSpPr>
          <p:cNvPr id="6" name="Rectangle 3">
            <a:extLst>
              <a:ext uri="{FF2B5EF4-FFF2-40B4-BE49-F238E27FC236}">
                <a16:creationId xmlns:a16="http://schemas.microsoft.com/office/drawing/2014/main" id="{D8B031D5-18B9-4516-B09B-A49AC10CB8A3}"/>
              </a:ext>
            </a:extLst>
          </p:cNvPr>
          <p:cNvSpPr txBox="1">
            <a:spLocks noChangeArrowheads="1"/>
          </p:cNvSpPr>
          <p:nvPr/>
        </p:nvSpPr>
        <p:spPr>
          <a:xfrm>
            <a:off x="972910" y="2434318"/>
            <a:ext cx="8305800" cy="1752600"/>
          </a:xfrm>
          <a:prstGeom prst="rect">
            <a:avLst/>
          </a:prstGeom>
          <a:ln>
            <a:solidFill>
              <a:schemeClr val="bg2"/>
            </a:solidFill>
            <a:miter lim="800000"/>
            <a:headEnd/>
            <a:tailEn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pPr>
            <a:r>
              <a:rPr lang="en-US" altLang="en-US" sz="2400" dirty="0">
                <a:solidFill>
                  <a:schemeClr val="tx2"/>
                </a:solidFill>
                <a:latin typeface="Courier New" panose="02070309020205020404" pitchFamily="49" charset="0"/>
              </a:rPr>
              <a:t># Display two messages</a:t>
            </a:r>
          </a:p>
          <a:p>
            <a:pPr>
              <a:buFont typeface="Monotype Sorts" pitchFamily="2" charset="2"/>
              <a:buNone/>
            </a:pPr>
            <a:r>
              <a:rPr lang="en-US" altLang="en-US" sz="2400" dirty="0">
                <a:solidFill>
                  <a:schemeClr val="tx2"/>
                </a:solidFill>
                <a:latin typeface="Courier New" panose="02070309020205020404" pitchFamily="49" charset="0"/>
              </a:rPr>
              <a:t>print("Welcome to Python")</a:t>
            </a:r>
          </a:p>
          <a:p>
            <a:pPr>
              <a:buFont typeface="Monotype Sorts" pitchFamily="2" charset="2"/>
              <a:buNone/>
            </a:pPr>
            <a:r>
              <a:rPr lang="en-US" altLang="en-US" sz="2400" dirty="0">
                <a:solidFill>
                  <a:schemeClr val="tx2"/>
                </a:solidFill>
                <a:latin typeface="Courier New" panose="02070309020205020404" pitchFamily="49" charset="0"/>
              </a:rPr>
              <a:t>print("Python is fun")</a:t>
            </a:r>
          </a:p>
        </p:txBody>
      </p:sp>
      <p:pic>
        <p:nvPicPr>
          <p:cNvPr id="7" name="Picture 6">
            <a:extLst>
              <a:ext uri="{FF2B5EF4-FFF2-40B4-BE49-F238E27FC236}">
                <a16:creationId xmlns:a16="http://schemas.microsoft.com/office/drawing/2014/main" id="{362C9AE9-715D-46B6-969F-242C278106A8}"/>
              </a:ext>
            </a:extLst>
          </p:cNvPr>
          <p:cNvPicPr>
            <a:picLocks noChangeAspect="1"/>
          </p:cNvPicPr>
          <p:nvPr/>
        </p:nvPicPr>
        <p:blipFill>
          <a:blip r:embed="rId2"/>
          <a:stretch>
            <a:fillRect/>
          </a:stretch>
        </p:blipFill>
        <p:spPr>
          <a:xfrm>
            <a:off x="5294100" y="929009"/>
            <a:ext cx="3840813" cy="2011854"/>
          </a:xfrm>
          <a:prstGeom prst="rect">
            <a:avLst/>
          </a:prstGeom>
        </p:spPr>
      </p:pic>
    </p:spTree>
    <p:extLst>
      <p:ext uri="{BB962C8B-B14F-4D97-AF65-F5344CB8AC3E}">
        <p14:creationId xmlns:p14="http://schemas.microsoft.com/office/powerpoint/2010/main" val="320523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C859-13A9-46E2-949D-E0A499A5B754}"/>
              </a:ext>
            </a:extLst>
          </p:cNvPr>
          <p:cNvSpPr>
            <a:spLocks noGrp="1"/>
          </p:cNvSpPr>
          <p:nvPr>
            <p:ph type="title"/>
          </p:nvPr>
        </p:nvSpPr>
        <p:spPr/>
        <p:txBody>
          <a:bodyPr/>
          <a:lstStyle/>
          <a:p>
            <a:r>
              <a:rPr lang="en-US" altLang="en-US" b="1" dirty="0">
                <a:solidFill>
                  <a:srgbClr val="0070C0"/>
                </a:solidFill>
              </a:rPr>
              <a:t>Trace a Program Execution</a:t>
            </a:r>
            <a:endParaRPr lang="en-US" b="1" dirty="0">
              <a:solidFill>
                <a:srgbClr val="0070C0"/>
              </a:solidFill>
            </a:endParaRPr>
          </a:p>
        </p:txBody>
      </p:sp>
      <p:sp>
        <p:nvSpPr>
          <p:cNvPr id="5" name="Rectangle 9">
            <a:extLst>
              <a:ext uri="{FF2B5EF4-FFF2-40B4-BE49-F238E27FC236}">
                <a16:creationId xmlns:a16="http://schemas.microsoft.com/office/drawing/2014/main" id="{D5D3E6B6-689D-45F9-A7DB-9D493243D506}"/>
              </a:ext>
            </a:extLst>
          </p:cNvPr>
          <p:cNvSpPr>
            <a:spLocks noGrp="1" noChangeArrowheads="1"/>
          </p:cNvSpPr>
          <p:nvPr>
            <p:ph type="body" sz="quarter" idx="11"/>
          </p:nvPr>
        </p:nvSpPr>
        <p:spPr bwMode="auto">
          <a:xfrm>
            <a:off x="858838" y="1778000"/>
            <a:ext cx="10472737" cy="45402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000000"/>
              </a:buClr>
              <a:buNone/>
            </a:pPr>
            <a:r>
              <a:rPr lang="en-US" altLang="en-US" dirty="0">
                <a:solidFill>
                  <a:srgbClr val="5F5F5F"/>
                </a:solidFill>
                <a:latin typeface="Courier New" panose="02070309020205020404" pitchFamily="49" charset="0"/>
              </a:rPr>
              <a:t># Display two messages</a:t>
            </a:r>
          </a:p>
          <a:p>
            <a:pPr eaLnBrk="0" fontAlgn="base" hangingPunct="0">
              <a:spcAft>
                <a:spcPct val="0"/>
              </a:spcAft>
              <a:buClr>
                <a:srgbClr val="000000"/>
              </a:buClr>
              <a:buNone/>
            </a:pPr>
            <a:r>
              <a:rPr lang="en-US" altLang="en-US" dirty="0">
                <a:solidFill>
                  <a:srgbClr val="5F5F5F"/>
                </a:solidFill>
                <a:latin typeface="Courier New" panose="02070309020205020404" pitchFamily="49" charset="0"/>
              </a:rPr>
              <a:t>print("Welcome to Python")</a:t>
            </a:r>
          </a:p>
          <a:p>
            <a:pPr eaLnBrk="0" fontAlgn="base" hangingPunct="0">
              <a:spcAft>
                <a:spcPct val="0"/>
              </a:spcAft>
              <a:buClr>
                <a:srgbClr val="000000"/>
              </a:buClr>
              <a:buNone/>
            </a:pPr>
            <a:r>
              <a:rPr lang="en-US" altLang="en-US" dirty="0">
                <a:solidFill>
                  <a:srgbClr val="5F5F5F"/>
                </a:solidFill>
                <a:latin typeface="Courier New" panose="02070309020205020404" pitchFamily="49" charset="0"/>
              </a:rPr>
              <a:t>print("Python is fun")</a:t>
            </a:r>
          </a:p>
        </p:txBody>
      </p:sp>
      <p:sp>
        <p:nvSpPr>
          <p:cNvPr id="6" name="Rectangle 6">
            <a:extLst>
              <a:ext uri="{FF2B5EF4-FFF2-40B4-BE49-F238E27FC236}">
                <a16:creationId xmlns:a16="http://schemas.microsoft.com/office/drawing/2014/main" id="{2F7DC749-25D4-4A2D-961F-B7E116CFB6FB}"/>
              </a:ext>
            </a:extLst>
          </p:cNvPr>
          <p:cNvSpPr>
            <a:spLocks noChangeArrowheads="1"/>
          </p:cNvSpPr>
          <p:nvPr/>
        </p:nvSpPr>
        <p:spPr bwMode="auto">
          <a:xfrm>
            <a:off x="755197" y="2390776"/>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endParaRPr>
          </a:p>
        </p:txBody>
      </p:sp>
      <p:pic>
        <p:nvPicPr>
          <p:cNvPr id="7" name="Picture 6">
            <a:extLst>
              <a:ext uri="{FF2B5EF4-FFF2-40B4-BE49-F238E27FC236}">
                <a16:creationId xmlns:a16="http://schemas.microsoft.com/office/drawing/2014/main" id="{BD4E800F-0EED-4129-BEFE-D7845D9505C2}"/>
              </a:ext>
            </a:extLst>
          </p:cNvPr>
          <p:cNvPicPr>
            <a:picLocks noChangeAspect="1"/>
          </p:cNvPicPr>
          <p:nvPr/>
        </p:nvPicPr>
        <p:blipFill>
          <a:blip r:embed="rId2"/>
          <a:stretch>
            <a:fillRect/>
          </a:stretch>
        </p:blipFill>
        <p:spPr>
          <a:xfrm>
            <a:off x="7666280" y="618766"/>
            <a:ext cx="3840813" cy="2011854"/>
          </a:xfrm>
          <a:prstGeom prst="rect">
            <a:avLst/>
          </a:prstGeom>
        </p:spPr>
      </p:pic>
      <p:pic>
        <p:nvPicPr>
          <p:cNvPr id="8" name="Picture 7">
            <a:extLst>
              <a:ext uri="{FF2B5EF4-FFF2-40B4-BE49-F238E27FC236}">
                <a16:creationId xmlns:a16="http://schemas.microsoft.com/office/drawing/2014/main" id="{03095F3A-F999-487F-8784-845BD30CDA96}"/>
              </a:ext>
            </a:extLst>
          </p:cNvPr>
          <p:cNvPicPr>
            <a:picLocks noChangeAspect="1"/>
          </p:cNvPicPr>
          <p:nvPr/>
        </p:nvPicPr>
        <p:blipFill>
          <a:blip r:embed="rId3"/>
          <a:stretch>
            <a:fillRect/>
          </a:stretch>
        </p:blipFill>
        <p:spPr>
          <a:xfrm>
            <a:off x="745438" y="2943909"/>
            <a:ext cx="7096359" cy="384081"/>
          </a:xfrm>
          <a:prstGeom prst="rect">
            <a:avLst/>
          </a:prstGeom>
        </p:spPr>
      </p:pic>
    </p:spTree>
    <p:extLst>
      <p:ext uri="{BB962C8B-B14F-4D97-AF65-F5344CB8AC3E}">
        <p14:creationId xmlns:p14="http://schemas.microsoft.com/office/powerpoint/2010/main" val="283214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B9B9-5FE8-458E-8A4F-D1C2F2CF6552}"/>
              </a:ext>
            </a:extLst>
          </p:cNvPr>
          <p:cNvSpPr>
            <a:spLocks noGrp="1"/>
          </p:cNvSpPr>
          <p:nvPr>
            <p:ph type="title"/>
          </p:nvPr>
        </p:nvSpPr>
        <p:spPr/>
        <p:txBody>
          <a:bodyPr/>
          <a:lstStyle/>
          <a:p>
            <a:r>
              <a:rPr lang="en-US" b="1" dirty="0">
                <a:solidFill>
                  <a:srgbClr val="0070C0"/>
                </a:solidFill>
              </a:rPr>
              <a:t>Two More Simple Examples</a:t>
            </a:r>
          </a:p>
        </p:txBody>
      </p:sp>
      <p:sp>
        <p:nvSpPr>
          <p:cNvPr id="3" name="Text Placeholder 2">
            <a:extLst>
              <a:ext uri="{FF2B5EF4-FFF2-40B4-BE49-F238E27FC236}">
                <a16:creationId xmlns:a16="http://schemas.microsoft.com/office/drawing/2014/main" id="{FA0F07D9-69B7-4C0A-9394-E40D0DBAEC4F}"/>
              </a:ext>
            </a:extLst>
          </p:cNvPr>
          <p:cNvSpPr>
            <a:spLocks noGrp="1"/>
          </p:cNvSpPr>
          <p:nvPr>
            <p:ph type="body" sz="quarter" idx="11"/>
          </p:nvPr>
        </p:nvSpPr>
        <p:spPr/>
        <p:txBody>
          <a:bodyPr/>
          <a:lstStyle/>
          <a:p>
            <a:endParaRPr lang="en-US" dirty="0"/>
          </a:p>
        </p:txBody>
      </p:sp>
      <p:sp>
        <p:nvSpPr>
          <p:cNvPr id="6" name="Rectangle 1">
            <a:hlinkClick r:id="rId2"/>
            <a:extLst>
              <a:ext uri="{FF2B5EF4-FFF2-40B4-BE49-F238E27FC236}">
                <a16:creationId xmlns:a16="http://schemas.microsoft.com/office/drawing/2014/main" id="{54D1D799-7825-46EA-8BEB-52ADE236B786}"/>
              </a:ext>
            </a:extLst>
          </p:cNvPr>
          <p:cNvSpPr>
            <a:spLocks noChangeArrowheads="1"/>
          </p:cNvSpPr>
          <p:nvPr/>
        </p:nvSpPr>
        <p:spPr bwMode="auto">
          <a:xfrm>
            <a:off x="2001611" y="2885167"/>
            <a:ext cx="37655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Times New Roman" panose="02020603050405020304" pitchFamily="18" charset="0"/>
              </a:rPr>
              <a:t>WelcomeWithThreeMessages</a:t>
            </a: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 name="Rectangle 1">
            <a:hlinkClick r:id="rId3"/>
            <a:extLst>
              <a:ext uri="{FF2B5EF4-FFF2-40B4-BE49-F238E27FC236}">
                <a16:creationId xmlns:a16="http://schemas.microsoft.com/office/drawing/2014/main" id="{28BCAFD7-EBCC-4BAC-8F4B-7984A088EE3A}"/>
              </a:ext>
            </a:extLst>
          </p:cNvPr>
          <p:cNvSpPr>
            <a:spLocks noChangeArrowheads="1"/>
          </p:cNvSpPr>
          <p:nvPr/>
        </p:nvSpPr>
        <p:spPr bwMode="auto">
          <a:xfrm>
            <a:off x="2001611" y="4320268"/>
            <a:ext cx="37655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Times New Roman" panose="02020603050405020304" pitchFamily="18" charset="0"/>
              </a:rPr>
              <a:t>ComputeExpression</a:t>
            </a: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endParaRPr>
          </a:p>
        </p:txBody>
      </p:sp>
    </p:spTree>
    <p:extLst>
      <p:ext uri="{BB962C8B-B14F-4D97-AF65-F5344CB8AC3E}">
        <p14:creationId xmlns:p14="http://schemas.microsoft.com/office/powerpoint/2010/main" val="216770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D177-997F-4D6A-8FBB-23511F178BDD}"/>
              </a:ext>
            </a:extLst>
          </p:cNvPr>
          <p:cNvSpPr>
            <a:spLocks noGrp="1"/>
          </p:cNvSpPr>
          <p:nvPr>
            <p:ph type="title"/>
          </p:nvPr>
        </p:nvSpPr>
        <p:spPr/>
        <p:txBody>
          <a:bodyPr/>
          <a:lstStyle/>
          <a:p>
            <a:r>
              <a:rPr lang="en-US" altLang="en-US" b="1" dirty="0">
                <a:solidFill>
                  <a:srgbClr val="0070C0"/>
                </a:solidFill>
              </a:rPr>
              <a:t>Anatomy of a Python Program</a:t>
            </a:r>
            <a:endParaRPr lang="en-US" b="1" dirty="0">
              <a:solidFill>
                <a:srgbClr val="0070C0"/>
              </a:solidFill>
            </a:endParaRPr>
          </a:p>
        </p:txBody>
      </p:sp>
      <p:sp>
        <p:nvSpPr>
          <p:cNvPr id="3" name="Text Placeholder 2">
            <a:extLst>
              <a:ext uri="{FF2B5EF4-FFF2-40B4-BE49-F238E27FC236}">
                <a16:creationId xmlns:a16="http://schemas.microsoft.com/office/drawing/2014/main" id="{B135BDC3-18DD-41C6-84D6-136C9D75AC06}"/>
              </a:ext>
            </a:extLst>
          </p:cNvPr>
          <p:cNvSpPr>
            <a:spLocks noGrp="1"/>
          </p:cNvSpPr>
          <p:nvPr>
            <p:ph type="body" sz="quarter" idx="11"/>
          </p:nvPr>
        </p:nvSpPr>
        <p:spPr/>
        <p:txBody>
          <a:bodyPr/>
          <a:lstStyle/>
          <a:p>
            <a:pPr marL="457200" indent="-457200">
              <a:buFont typeface="Wingdings" panose="05000000000000000000" pitchFamily="2" charset="2"/>
              <a:buChar char="q"/>
            </a:pPr>
            <a:r>
              <a:rPr lang="en-US" dirty="0"/>
              <a:t>Statements</a:t>
            </a:r>
          </a:p>
          <a:p>
            <a:pPr marL="457200" indent="-457200">
              <a:buFont typeface="Wingdings" panose="05000000000000000000" pitchFamily="2" charset="2"/>
              <a:buChar char="q"/>
            </a:pPr>
            <a:r>
              <a:rPr lang="en-US" dirty="0"/>
              <a:t>Comments</a:t>
            </a:r>
          </a:p>
          <a:p>
            <a:pPr marL="457200" indent="-457200">
              <a:buFont typeface="Wingdings" panose="05000000000000000000" pitchFamily="2" charset="2"/>
              <a:buChar char="q"/>
            </a:pPr>
            <a:r>
              <a:rPr lang="en-US" dirty="0"/>
              <a:t>Indentation</a:t>
            </a:r>
          </a:p>
          <a:p>
            <a:endParaRPr lang="en-US" dirty="0"/>
          </a:p>
        </p:txBody>
      </p:sp>
    </p:spTree>
    <p:extLst>
      <p:ext uri="{BB962C8B-B14F-4D97-AF65-F5344CB8AC3E}">
        <p14:creationId xmlns:p14="http://schemas.microsoft.com/office/powerpoint/2010/main" val="241867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73F0-BEA4-4F83-9F7E-F982A08F62D3}"/>
              </a:ext>
            </a:extLst>
          </p:cNvPr>
          <p:cNvSpPr>
            <a:spLocks noGrp="1"/>
          </p:cNvSpPr>
          <p:nvPr>
            <p:ph type="title"/>
          </p:nvPr>
        </p:nvSpPr>
        <p:spPr/>
        <p:txBody>
          <a:bodyPr/>
          <a:lstStyle/>
          <a:p>
            <a:r>
              <a:rPr lang="en-US" altLang="en-US" b="1" dirty="0">
                <a:solidFill>
                  <a:srgbClr val="0070C0"/>
                </a:solidFill>
              </a:rPr>
              <a:t>Statement</a:t>
            </a:r>
            <a:endParaRPr lang="en-US" b="1" dirty="0">
              <a:solidFill>
                <a:srgbClr val="0070C0"/>
              </a:solidFill>
            </a:endParaRPr>
          </a:p>
        </p:txBody>
      </p:sp>
      <p:sp>
        <p:nvSpPr>
          <p:cNvPr id="3" name="Text Placeholder 2">
            <a:extLst>
              <a:ext uri="{FF2B5EF4-FFF2-40B4-BE49-F238E27FC236}">
                <a16:creationId xmlns:a16="http://schemas.microsoft.com/office/drawing/2014/main" id="{5B652289-C65D-4F80-977F-12E212E868F8}"/>
              </a:ext>
            </a:extLst>
          </p:cNvPr>
          <p:cNvSpPr>
            <a:spLocks noGrp="1"/>
          </p:cNvSpPr>
          <p:nvPr>
            <p:ph type="body" sz="quarter" idx="11"/>
          </p:nvPr>
        </p:nvSpPr>
        <p:spPr/>
        <p:txBody>
          <a:bodyPr/>
          <a:lstStyle/>
          <a:p>
            <a:r>
              <a:rPr lang="en-US" altLang="en-US" dirty="0"/>
              <a:t>A statement represents an action or a sequence of actions. The statement print("Welcome to Python") in the program in Listing 1.1 is a statement to display the greeting "Welcome to Python“.</a:t>
            </a:r>
          </a:p>
          <a:p>
            <a:endParaRPr lang="en-US" dirty="0"/>
          </a:p>
        </p:txBody>
      </p:sp>
      <p:sp>
        <p:nvSpPr>
          <p:cNvPr id="4" name="Rectangle 2">
            <a:extLst>
              <a:ext uri="{FF2B5EF4-FFF2-40B4-BE49-F238E27FC236}">
                <a16:creationId xmlns:a16="http://schemas.microsoft.com/office/drawing/2014/main" id="{56027B6A-EEA9-460F-A566-0BA3FAE1D809}"/>
              </a:ext>
            </a:extLst>
          </p:cNvPr>
          <p:cNvSpPr>
            <a:spLocks noChangeArrowheads="1"/>
          </p:cNvSpPr>
          <p:nvPr/>
        </p:nvSpPr>
        <p:spPr bwMode="auto">
          <a:xfrm>
            <a:off x="952500" y="3484789"/>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solidFill>
                  <a:schemeClr val="tx2"/>
                </a:solidFill>
                <a:latin typeface="Courier New" panose="02070309020205020404" pitchFamily="49" charset="0"/>
              </a:rPr>
              <a:t># Display two messages</a:t>
            </a:r>
          </a:p>
          <a:p>
            <a:pPr>
              <a:buFont typeface="Monotype Sorts" pitchFamily="2" charset="2"/>
              <a:buNone/>
            </a:pPr>
            <a:r>
              <a:rPr lang="en-US" altLang="en-US" sz="2400" dirty="0">
                <a:solidFill>
                  <a:schemeClr val="tx2"/>
                </a:solidFill>
                <a:latin typeface="Courier New" panose="02070309020205020404" pitchFamily="49" charset="0"/>
              </a:rPr>
              <a:t>print("Welcome to Python")</a:t>
            </a:r>
          </a:p>
          <a:p>
            <a:pPr>
              <a:buFont typeface="Monotype Sorts" pitchFamily="2" charset="2"/>
              <a:buNone/>
            </a:pPr>
            <a:r>
              <a:rPr lang="en-US" altLang="en-US" sz="2400" dirty="0">
                <a:solidFill>
                  <a:schemeClr val="tx2"/>
                </a:solidFill>
                <a:latin typeface="Courier New" panose="02070309020205020404" pitchFamily="49" charset="0"/>
              </a:rPr>
              <a:t>print("Python is fun")</a:t>
            </a:r>
          </a:p>
        </p:txBody>
      </p:sp>
      <p:sp>
        <p:nvSpPr>
          <p:cNvPr id="5" name="Rectangle 4">
            <a:extLst>
              <a:ext uri="{FF2B5EF4-FFF2-40B4-BE49-F238E27FC236}">
                <a16:creationId xmlns:a16="http://schemas.microsoft.com/office/drawing/2014/main" id="{842E2A72-F09D-499F-BE4B-462DBD051D21}"/>
              </a:ext>
            </a:extLst>
          </p:cNvPr>
          <p:cNvSpPr>
            <a:spLocks noChangeArrowheads="1"/>
          </p:cNvSpPr>
          <p:nvPr/>
        </p:nvSpPr>
        <p:spPr bwMode="auto">
          <a:xfrm>
            <a:off x="1045029" y="3985532"/>
            <a:ext cx="4841421" cy="304800"/>
          </a:xfrm>
          <a:prstGeom prst="rect">
            <a:avLst/>
          </a:prstGeom>
          <a:solidFill>
            <a:srgbClr val="CBCBCB">
              <a:alpha val="45097"/>
            </a:srgbClr>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Tree>
    <p:extLst>
      <p:ext uri="{BB962C8B-B14F-4D97-AF65-F5344CB8AC3E}">
        <p14:creationId xmlns:p14="http://schemas.microsoft.com/office/powerpoint/2010/main" val="115637200"/>
      </p:ext>
    </p:extLst>
  </p:cSld>
  <p:clrMapOvr>
    <a:masterClrMapping/>
  </p:clrMapOvr>
</p:sld>
</file>

<file path=ppt/theme/theme1.xml><?xml version="1.0" encoding="utf-8"?>
<a:theme xmlns:a="http://schemas.openxmlformats.org/drawingml/2006/main" name="Cover Course Style">
  <a:themeElements>
    <a:clrScheme name="Custom 25">
      <a:dk1>
        <a:sysClr val="windowText" lastClr="000000"/>
      </a:dk1>
      <a:lt1>
        <a:sysClr val="window" lastClr="FFFFFF"/>
      </a:lt1>
      <a:dk2>
        <a:srgbClr val="44546A"/>
      </a:dk2>
      <a:lt2>
        <a:srgbClr val="E7E6E6"/>
      </a:lt2>
      <a:accent1>
        <a:srgbClr val="FF3399"/>
      </a:accent1>
      <a:accent2>
        <a:srgbClr val="FF9933"/>
      </a:accent2>
      <a:accent3>
        <a:srgbClr val="FF3399"/>
      </a:accent3>
      <a:accent4>
        <a:srgbClr val="FF3399"/>
      </a:accent4>
      <a:accent5>
        <a:srgbClr val="FF9933"/>
      </a:accent5>
      <a:accent6>
        <a:srgbClr val="FF3399"/>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able of content ">
  <a:themeElements>
    <a:clrScheme name="Custom 25">
      <a:dk1>
        <a:sysClr val="windowText" lastClr="000000"/>
      </a:dk1>
      <a:lt1>
        <a:sysClr val="window" lastClr="FFFFFF"/>
      </a:lt1>
      <a:dk2>
        <a:srgbClr val="44546A"/>
      </a:dk2>
      <a:lt2>
        <a:srgbClr val="E7E6E6"/>
      </a:lt2>
      <a:accent1>
        <a:srgbClr val="FF3399"/>
      </a:accent1>
      <a:accent2>
        <a:srgbClr val="FF9933"/>
      </a:accent2>
      <a:accent3>
        <a:srgbClr val="FF3399"/>
      </a:accent3>
      <a:accent4>
        <a:srgbClr val="FF3399"/>
      </a:accent4>
      <a:accent5>
        <a:srgbClr val="FF9933"/>
      </a:accent5>
      <a:accent6>
        <a:srgbClr val="FF3399"/>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Style">
  <a:themeElements>
    <a:clrScheme name="Custom 25">
      <a:dk1>
        <a:sysClr val="windowText" lastClr="000000"/>
      </a:dk1>
      <a:lt1>
        <a:sysClr val="window" lastClr="FFFFFF"/>
      </a:lt1>
      <a:dk2>
        <a:srgbClr val="44546A"/>
      </a:dk2>
      <a:lt2>
        <a:srgbClr val="E7E6E6"/>
      </a:lt2>
      <a:accent1>
        <a:srgbClr val="FF3399"/>
      </a:accent1>
      <a:accent2>
        <a:srgbClr val="FF9933"/>
      </a:accent2>
      <a:accent3>
        <a:srgbClr val="FF3399"/>
      </a:accent3>
      <a:accent4>
        <a:srgbClr val="FF3399"/>
      </a:accent4>
      <a:accent5>
        <a:srgbClr val="FF9933"/>
      </a:accent5>
      <a:accent6>
        <a:srgbClr val="FF3399"/>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ver Course Style">
  <a:themeElements>
    <a:clrScheme name="Custom 25">
      <a:dk1>
        <a:sysClr val="windowText" lastClr="000000"/>
      </a:dk1>
      <a:lt1>
        <a:sysClr val="window" lastClr="FFFFFF"/>
      </a:lt1>
      <a:dk2>
        <a:srgbClr val="44546A"/>
      </a:dk2>
      <a:lt2>
        <a:srgbClr val="E7E6E6"/>
      </a:lt2>
      <a:accent1>
        <a:srgbClr val="FF3399"/>
      </a:accent1>
      <a:accent2>
        <a:srgbClr val="FF9933"/>
      </a:accent2>
      <a:accent3>
        <a:srgbClr val="FF3399"/>
      </a:accent3>
      <a:accent4>
        <a:srgbClr val="FF3399"/>
      </a:accent4>
      <a:accent5>
        <a:srgbClr val="FF9933"/>
      </a:accent5>
      <a:accent6>
        <a:srgbClr val="FF3399"/>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6576</TotalTime>
  <Words>1751</Words>
  <Application>Microsoft Office PowerPoint</Application>
  <PresentationFormat>Widescreen</PresentationFormat>
  <Paragraphs>236</Paragraphs>
  <Slides>41</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41</vt:i4>
      </vt:variant>
    </vt:vector>
  </HeadingPairs>
  <TitlesOfParts>
    <vt:vector size="52" baseType="lpstr">
      <vt:lpstr>Arial</vt:lpstr>
      <vt:lpstr>Book Antiqua</vt:lpstr>
      <vt:lpstr>Calibri</vt:lpstr>
      <vt:lpstr>Courier New</vt:lpstr>
      <vt:lpstr>Monotype Sorts</vt:lpstr>
      <vt:lpstr>Times New Roman</vt:lpstr>
      <vt:lpstr>Wingdings</vt:lpstr>
      <vt:lpstr>Cover Course Style</vt:lpstr>
      <vt:lpstr>Table of content </vt:lpstr>
      <vt:lpstr>Content Style</vt:lpstr>
      <vt:lpstr>1_Cover Course Style</vt:lpstr>
      <vt:lpstr>PowerPoint Presentation</vt:lpstr>
      <vt:lpstr>Introduction to Programming PROG101</vt:lpstr>
      <vt:lpstr>Week 3  Python standards, Input, Outputs, and Variables </vt:lpstr>
      <vt:lpstr>Outlines</vt:lpstr>
      <vt:lpstr>A Simple Python Program</vt:lpstr>
      <vt:lpstr>Trace a Program Execution</vt:lpstr>
      <vt:lpstr>Two More Simple Examples</vt:lpstr>
      <vt:lpstr>Anatomy of a Python Program</vt:lpstr>
      <vt:lpstr>Statement</vt:lpstr>
      <vt:lpstr>Indentation</vt:lpstr>
      <vt:lpstr>Special Symbols</vt:lpstr>
      <vt:lpstr>Programming Style and Documentation</vt:lpstr>
      <vt:lpstr>Appropriate Comments</vt:lpstr>
      <vt:lpstr>Proper Indentation and Spacing</vt:lpstr>
      <vt:lpstr>Programming Errors</vt:lpstr>
      <vt:lpstr>Literals</vt:lpstr>
      <vt:lpstr>Literals</vt:lpstr>
      <vt:lpstr>Literals</vt:lpstr>
      <vt:lpstr>Literals</vt:lpstr>
      <vt:lpstr>Literals</vt:lpstr>
      <vt:lpstr>Primitive Data Types</vt:lpstr>
      <vt:lpstr>Primitive Data Types </vt:lpstr>
      <vt:lpstr>Numeric Data Types</vt:lpstr>
      <vt:lpstr> Numeric Data Types</vt:lpstr>
      <vt:lpstr>Numeric Data Types</vt:lpstr>
      <vt:lpstr>Numeric Data Types </vt:lpstr>
      <vt:lpstr>Variables and Constants</vt:lpstr>
      <vt:lpstr>Variables and Constants</vt:lpstr>
      <vt:lpstr>Variables and Constants</vt:lpstr>
      <vt:lpstr>Variables and Constants</vt:lpstr>
      <vt:lpstr>Variables and Constants</vt:lpstr>
      <vt:lpstr>Variables and Constants</vt:lpstr>
      <vt:lpstr>Variables and Constants</vt:lpstr>
      <vt:lpstr>Getting Started with GUI Programming</vt:lpstr>
      <vt:lpstr>Practical Examples</vt:lpstr>
      <vt:lpstr>Practical Examples</vt:lpstr>
      <vt:lpstr>PowerPoint Presentation</vt:lpstr>
      <vt:lpstr>Practical Examples</vt:lpstr>
      <vt:lpstr>Practical Examples</vt:lpstr>
      <vt:lpstr>Practical Examples- for next week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Riyan</dc:creator>
  <cp:lastModifiedBy>Ossama Embarak</cp:lastModifiedBy>
  <cp:revision>160</cp:revision>
  <dcterms:created xsi:type="dcterms:W3CDTF">2018-08-16T14:03:56Z</dcterms:created>
  <dcterms:modified xsi:type="dcterms:W3CDTF">2023-09-04T10:50:05Z</dcterms:modified>
</cp:coreProperties>
</file>